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0"/>
  </p:notesMasterIdLst>
  <p:sldIdLst>
    <p:sldId id="303" r:id="rId3"/>
    <p:sldId id="277" r:id="rId4"/>
    <p:sldId id="304" r:id="rId5"/>
    <p:sldId id="262" r:id="rId6"/>
    <p:sldId id="266" r:id="rId7"/>
    <p:sldId id="267" r:id="rId8"/>
    <p:sldId id="270" r:id="rId9"/>
    <p:sldId id="261" r:id="rId10"/>
    <p:sldId id="263" r:id="rId11"/>
    <p:sldId id="305" r:id="rId12"/>
    <p:sldId id="273" r:id="rId13"/>
    <p:sldId id="275" r:id="rId14"/>
    <p:sldId id="260" r:id="rId15"/>
    <p:sldId id="264" r:id="rId16"/>
    <p:sldId id="257" r:id="rId17"/>
    <p:sldId id="306" r:id="rId18"/>
    <p:sldId id="271" r:id="rId19"/>
    <p:sldId id="272" r:id="rId20"/>
    <p:sldId id="276" r:id="rId21"/>
    <p:sldId id="258" r:id="rId22"/>
    <p:sldId id="259" r:id="rId23"/>
    <p:sldId id="307" r:id="rId24"/>
    <p:sldId id="265" r:id="rId25"/>
    <p:sldId id="268" r:id="rId26"/>
    <p:sldId id="269" r:id="rId27"/>
    <p:sldId id="274" r:id="rId28"/>
    <p:sldId id="282"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11"/>
    <a:srgbClr val="0070C0"/>
    <a:srgbClr val="2E587E"/>
    <a:srgbClr val="5089BF"/>
    <a:srgbClr val="007470"/>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3"/>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2841F-7B5D-4789-B9CF-FED0D261647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37C31-6C67-414B-8D67-766258E0E2D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7744F346-9435-41B1-AD1D-461963F20BE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26</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37C31-6C67-414B-8D67-766258E0E2D3}"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4</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9</a:t>
            </a:fld>
            <a:endParaRPr kumimoji="0" lang="en-US" sz="1200" b="0" i="0" u="none" strike="noStrike" kern="1200" cap="none" spc="0" normalizeH="0" baseline="0" noProof="0">
              <a:ln>
                <a:noFill/>
              </a:ln>
              <a:solidFill>
                <a:prstClr val="black"/>
              </a:solidFill>
              <a:effectLst/>
              <a:uLnTx/>
              <a:uFillTx/>
              <a:latin typeface="等线" panose="02010600030101010101" pitchFamily="2" charset="-122"/>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52400" y="635000"/>
            <a:ext cx="8813800" cy="436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userDrawn="1"/>
        </p:nvSpPr>
        <p:spPr>
          <a:xfrm>
            <a:off x="952500" y="210775"/>
            <a:ext cx="2749471"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单击此处添加文字标题</a:t>
            </a:r>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875" y="130145"/>
            <a:ext cx="682625" cy="692967"/>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DF659192-60C8-49F5-94DF-1E29C3FCC85C}"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DF659192-60C8-49F5-94DF-1E29C3FCC85C}"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121963" tIns="60981" rIns="121963" bIns="60981" anchor="b"/>
          <a:lstStyle>
            <a:lvl1pPr algn="l">
              <a:defRPr sz="2025"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lIns="121963" tIns="60981" rIns="121963" bIns="60981"/>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DF659192-60C8-49F5-94DF-1E29C3FCC85C}"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lIns="121963" tIns="60981" rIns="121963" bIns="60981" anchor="b"/>
          <a:lstStyle>
            <a:lvl1pPr algn="l">
              <a:defRPr sz="2025"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121963" tIns="60981" rIns="121963" bIns="60981"/>
          <a:lstStyle>
            <a:lvl1pPr marL="0" indent="0">
              <a:buNone/>
              <a:defRPr sz="3225"/>
            </a:lvl1pPr>
            <a:lvl2pPr marL="457200" indent="0">
              <a:buNone/>
              <a:defRPr sz="2775"/>
            </a:lvl2pPr>
            <a:lvl3pPr marL="914400" indent="0">
              <a:buNone/>
              <a:defRPr sz="2400"/>
            </a:lvl3pPr>
            <a:lvl4pPr marL="1371600" indent="0">
              <a:buNone/>
              <a:defRPr sz="2025"/>
            </a:lvl4pPr>
            <a:lvl5pPr marL="1828165" indent="0">
              <a:buNone/>
              <a:defRPr sz="2025"/>
            </a:lvl5pPr>
            <a:lvl6pPr marL="2285365" indent="0">
              <a:buNone/>
              <a:defRPr sz="2025"/>
            </a:lvl6pPr>
            <a:lvl7pPr marL="2742565" indent="0">
              <a:buNone/>
              <a:defRPr sz="2025"/>
            </a:lvl7pPr>
            <a:lvl8pPr marL="3199765" indent="0">
              <a:buNone/>
              <a:defRPr sz="2025"/>
            </a:lvl8pPr>
            <a:lvl9pPr marL="3656965" indent="0">
              <a:buNone/>
              <a:defRPr sz="2025"/>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121963" tIns="60981" rIns="121963" bIns="60981"/>
          <a:lstStyle>
            <a:lvl1pPr marL="0" indent="0">
              <a:buNone/>
              <a:defRPr sz="1425"/>
            </a:lvl1pPr>
            <a:lvl2pPr marL="457200" indent="0">
              <a:buNone/>
              <a:defRPr sz="1200"/>
            </a:lvl2pPr>
            <a:lvl3pPr marL="914400" indent="0">
              <a:buNone/>
              <a:defRPr sz="975"/>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DF659192-60C8-49F5-94DF-1E29C3FCC85C}"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05979"/>
            <a:ext cx="8229600" cy="857250"/>
          </a:xfrm>
          <a:prstGeom prst="rect">
            <a:avLst/>
          </a:prstGeom>
        </p:spPr>
        <p:txBody>
          <a:bodyPr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457201" y="1200152"/>
            <a:ext cx="8229600" cy="3394472"/>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DF659192-60C8-49F5-94DF-1E29C3FCC85C}"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a:prstGeom prst="rect">
            <a:avLst/>
          </a:prstGeom>
        </p:spPr>
        <p:txBody>
          <a:bodyPr vert="eaVert"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DF659192-60C8-49F5-94DF-1E29C3FCC85C}"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1" y="4767263"/>
            <a:ext cx="2895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lIns="121963" tIns="60981" rIns="121963" bIns="60981"/>
          <a:lstStyle/>
          <a:p>
            <a:pPr marL="0" marR="0" lvl="0" indent="0" algn="l" defTabSz="913765" rtl="0" eaLnBrk="1" fontAlgn="auto" latinLnBrk="0" hangingPunct="1">
              <a:lnSpc>
                <a:spcPct val="100000"/>
              </a:lnSpc>
              <a:spcBef>
                <a:spcPts val="0"/>
              </a:spcBef>
              <a:spcAft>
                <a:spcPts val="0"/>
              </a:spcAft>
              <a:buClrTx/>
              <a:buSzTx/>
              <a:buFontTx/>
              <a:buNone/>
              <a:defRPr/>
            </a:pPr>
            <a:fld id="{EB730883-2733-4EB0-9793-894FF9D50112}"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273844"/>
            <a:ext cx="7886700" cy="994172"/>
          </a:xfrm>
          <a:prstGeom prst="rect">
            <a:avLst/>
          </a:prstGeom>
        </p:spPr>
        <p:txBody>
          <a:bodyPr lIns="91472" tIns="45736" rIns="91472" bIns="45736"/>
          <a:lstStyle/>
          <a:p>
            <a:r>
              <a:rPr lang="zh-CN" altLang="en-US"/>
              <a:t>单击此处编辑母版标题样式</a:t>
            </a:r>
          </a:p>
        </p:txBody>
      </p:sp>
      <p:sp>
        <p:nvSpPr>
          <p:cNvPr id="3" name="内容占位符 2"/>
          <p:cNvSpPr>
            <a:spLocks noGrp="1"/>
          </p:cNvSpPr>
          <p:nvPr>
            <p:ph idx="1"/>
          </p:nvPr>
        </p:nvSpPr>
        <p:spPr>
          <a:xfrm>
            <a:off x="628651" y="1369219"/>
            <a:ext cx="7886700" cy="3263504"/>
          </a:xfrm>
          <a:prstGeom prst="rect">
            <a:avLst/>
          </a:prstGeom>
        </p:spPr>
        <p:txBody>
          <a:bodyPr lIns="91472" tIns="45736" rIns="91472" bIns="4573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91472" tIns="45736" rIns="91472" bIns="45736"/>
          <a:lstStyle/>
          <a:p>
            <a:pPr marL="0" marR="0" lvl="0" indent="0" algn="l" defTabSz="913765"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2021/1/5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028951" y="4767263"/>
            <a:ext cx="3086100" cy="273844"/>
          </a:xfrm>
          <a:prstGeom prst="rect">
            <a:avLst/>
          </a:prstGeom>
        </p:spPr>
        <p:txBody>
          <a:bodyPr lIns="91472" tIns="45736" rIns="91472" bIns="45736"/>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457951" y="4767263"/>
            <a:ext cx="2057400" cy="273844"/>
          </a:xfrm>
          <a:prstGeom prst="rect">
            <a:avLst/>
          </a:prstGeom>
        </p:spPr>
        <p:txBody>
          <a:bodyPr lIns="91472" tIns="45736" rIns="91472" bIns="45736"/>
          <a:lstStyle/>
          <a:p>
            <a:pPr marL="0" marR="0" lvl="0" indent="0" algn="l" defTabSz="913765"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2021/1/5</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135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a:t>
            </a:fld>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ctr" defTabSz="913765"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1" name="矩形 50"/>
          <p:cNvSpPr/>
          <p:nvPr/>
        </p:nvSpPr>
        <p:spPr>
          <a:xfrm>
            <a:off x="251" y="2859766"/>
            <a:ext cx="9143498" cy="1584089"/>
          </a:xfrm>
          <a:prstGeom prst="rect">
            <a:avLst/>
          </a:prstGeom>
          <a:solidFill>
            <a:srgbClr val="C0000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p>
        </p:txBody>
      </p:sp>
      <p:sp>
        <p:nvSpPr>
          <p:cNvPr id="43" name="TextBox 42"/>
          <p:cNvSpPr txBox="1"/>
          <p:nvPr/>
        </p:nvSpPr>
        <p:spPr>
          <a:xfrm>
            <a:off x="2569505" y="3905543"/>
            <a:ext cx="4104231" cy="389890"/>
          </a:xfrm>
          <a:prstGeom prst="rect">
            <a:avLst/>
          </a:prstGeom>
          <a:noFill/>
          <a:effectLst/>
        </p:spPr>
        <p:txBody>
          <a:bodyPr wrap="square" lIns="68576" tIns="34288" rIns="68576" bIns="34288" rtlCol="0">
            <a:sp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a:t>
            </a:r>
          </a:p>
          <a:p>
            <a:pPr algn="ctr"/>
            <a:r>
              <a:rPr lang="en-US" altLang="zh-CN" sz="700" dirty="0">
                <a:solidFill>
                  <a:schemeClr val="bg1"/>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700" dirty="0">
                <a:solidFill>
                  <a:schemeClr val="bg1"/>
                </a:solidFill>
                <a:latin typeface="微软雅黑" panose="020B0503020204020204" pitchFamily="34" charset="-122"/>
                <a:ea typeface="微软雅黑" panose="020B0503020204020204" pitchFamily="34" charset="-122"/>
              </a:rPr>
              <a:t>this box, and select only the text.</a:t>
            </a:r>
          </a:p>
        </p:txBody>
      </p:sp>
      <p:sp>
        <p:nvSpPr>
          <p:cNvPr id="44" name="矩形 9"/>
          <p:cNvSpPr>
            <a:spLocks noChangeArrowheads="1"/>
          </p:cNvSpPr>
          <p:nvPr/>
        </p:nvSpPr>
        <p:spPr bwMode="auto">
          <a:xfrm>
            <a:off x="1733973" y="2859842"/>
            <a:ext cx="5748754" cy="6438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a:spAutoFit/>
          </a:bodyPr>
          <a:lstStyle/>
          <a:p>
            <a:pPr fontAlgn="auto">
              <a:spcBef>
                <a:spcPts val="0"/>
              </a:spcBef>
              <a:spcAft>
                <a:spcPts val="0"/>
              </a:spcAft>
              <a:defRPr/>
            </a:pPr>
            <a:r>
              <a:rPr lang="zh-CN" altLang="en-US" sz="359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国防训练军事演习</a:t>
            </a:r>
            <a:r>
              <a:rPr lang="en-US" altLang="zh-CN" sz="359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PPT</a:t>
            </a:r>
            <a:r>
              <a:rPr lang="zh-CN" altLang="en-US" sz="359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模板</a:t>
            </a:r>
            <a:endParaRPr lang="zh-CN" altLang="en-US" sz="3595" kern="0" dirty="0">
              <a:ln w="19050">
                <a:noFill/>
                <a:prstDash val="solid"/>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5" name="Picture 4"/>
          <p:cNvPicPr>
            <a:picLocks noChangeAspect="1" noChangeArrowheads="1"/>
          </p:cNvPicPr>
          <p:nvPr/>
        </p:nvPicPr>
        <p:blipFill>
          <a:blip r:embed="rId4" cstate="screen">
            <a:duotone>
              <a:schemeClr val="accent2">
                <a:shade val="45000"/>
                <a:satMod val="135000"/>
              </a:schemeClr>
              <a:prstClr val="white"/>
            </a:duotone>
            <a:extLst>
              <a:ext uri="{BEBA8EAE-BF5A-486C-A8C5-ECC9F3942E4B}">
                <a14:imgProps xmlns:a14="http://schemas.microsoft.com/office/drawing/2010/main">
                  <a14:imgLayer r:embed="rId5">
                    <a14:imgEffect>
                      <a14:artisticChalkSketch/>
                    </a14:imgEffect>
                  </a14:imgLayer>
                </a14:imgProps>
              </a:ext>
            </a:extLst>
          </a:blip>
          <a:stretch>
            <a:fillRect/>
          </a:stretch>
        </p:blipFill>
        <p:spPr bwMode="auto">
          <a:xfrm>
            <a:off x="1558596" y="3174688"/>
            <a:ext cx="253857" cy="25391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6" name="Picture 4"/>
          <p:cNvPicPr>
            <a:picLocks noChangeAspect="1" noChangeArrowheads="1"/>
          </p:cNvPicPr>
          <p:nvPr/>
        </p:nvPicPr>
        <p:blipFill>
          <a:blip r:embed="rId4" cstate="screen">
            <a:duotone>
              <a:schemeClr val="accent2">
                <a:shade val="45000"/>
                <a:satMod val="135000"/>
              </a:schemeClr>
              <a:prstClr val="white"/>
            </a:duotone>
            <a:extLst>
              <a:ext uri="{BEBA8EAE-BF5A-486C-A8C5-ECC9F3942E4B}">
                <a14:imgProps xmlns:a14="http://schemas.microsoft.com/office/drawing/2010/main">
                  <a14:imgLayer r:embed="rId5">
                    <a14:imgEffect>
                      <a14:artisticChalkSketch/>
                    </a14:imgEffect>
                  </a14:imgLayer>
                </a14:imgProps>
              </a:ext>
            </a:extLst>
          </a:blip>
          <a:stretch>
            <a:fillRect/>
          </a:stretch>
        </p:blipFill>
        <p:spPr bwMode="auto">
          <a:xfrm>
            <a:off x="7228919" y="3174688"/>
            <a:ext cx="253857" cy="25391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7" name="文本框 3"/>
          <p:cNvSpPr txBox="1">
            <a:spLocks noChangeArrowheads="1"/>
          </p:cNvSpPr>
          <p:nvPr/>
        </p:nvSpPr>
        <p:spPr bwMode="auto">
          <a:xfrm>
            <a:off x="2173483" y="3558013"/>
            <a:ext cx="4896275" cy="321945"/>
          </a:xfrm>
          <a:prstGeom prst="rect">
            <a:avLst/>
          </a:prstGeom>
          <a:noFill/>
          <a:ln w="9525">
            <a:noFill/>
            <a:miter lim="800000"/>
          </a:ln>
        </p:spPr>
        <p:txBody>
          <a:bodyPr wrap="square">
            <a:spAutoFit/>
          </a:bodyPr>
          <a:lstStyle/>
          <a:p>
            <a:pPr algn="ctr"/>
            <a:r>
              <a:rPr lang="zh-CN" altLang="en-US" sz="1500" dirty="0">
                <a:solidFill>
                  <a:schemeClr val="bg1"/>
                </a:solidFill>
                <a:latin typeface="微软雅黑" panose="020B0503020204020204" pitchFamily="34" charset="-122"/>
                <a:ea typeface="微软雅黑" panose="020B0503020204020204" pitchFamily="34" charset="-122"/>
              </a:rPr>
              <a:t>适用于新年计划</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工作汇报</a:t>
            </a:r>
            <a:r>
              <a:rPr lang="en-US" altLang="zh-CN" sz="1500" dirty="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述职等精品</a:t>
            </a:r>
            <a:r>
              <a:rPr lang="en-US" altLang="zh-CN" sz="1500" dirty="0">
                <a:solidFill>
                  <a:schemeClr val="bg1"/>
                </a:solidFill>
                <a:latin typeface="微软雅黑" panose="020B0503020204020204" pitchFamily="34" charset="-122"/>
                <a:ea typeface="微软雅黑" panose="020B0503020204020204" pitchFamily="34" charset="-122"/>
              </a:rPr>
              <a:t>PPT</a:t>
            </a:r>
          </a:p>
        </p:txBody>
      </p:sp>
      <p:pic>
        <p:nvPicPr>
          <p:cNvPr id="6" name="图片 5"/>
          <p:cNvPicPr>
            <a:picLocks noChangeAspect="1"/>
          </p:cNvPicPr>
          <p:nvPr/>
        </p:nvPicPr>
        <p:blipFill>
          <a:blip r:embed="rId6"/>
          <a:stretch>
            <a:fillRect/>
          </a:stretch>
        </p:blipFill>
        <p:spPr>
          <a:xfrm>
            <a:off x="-324275" y="3303992"/>
            <a:ext cx="9865153" cy="2624672"/>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301" y="349194"/>
            <a:ext cx="2205397" cy="2238812"/>
          </a:xfrm>
          <a:prstGeom prst="rect">
            <a:avLst/>
          </a:prstGeom>
          <a:effectLst>
            <a:outerShdw blurRad="50800" dist="38100" dir="5400000" algn="t" rotWithShape="0">
              <a:prstClr val="black">
                <a:alpha val="40000"/>
              </a:prstClr>
            </a:outerShdw>
          </a:effectLst>
        </p:spPr>
      </p:pic>
      <p:pic>
        <p:nvPicPr>
          <p:cNvPr id="4" name="图片 3"/>
          <p:cNvPicPr>
            <a:picLocks noChangeAspect="1"/>
          </p:cNvPicPr>
          <p:nvPr/>
        </p:nvPicPr>
        <p:blipFill>
          <a:blip r:embed="rId8"/>
          <a:stretch>
            <a:fillRect/>
          </a:stretch>
        </p:blipFill>
        <p:spPr>
          <a:xfrm>
            <a:off x="7000537" y="2654423"/>
            <a:ext cx="2478879" cy="28949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arn(inVertical)">
                                      <p:cBhvr>
                                        <p:cTn id="17" dur="500"/>
                                        <p:tgtEl>
                                          <p:spTgt spid="51"/>
                                        </p:tgtEl>
                                      </p:cBhvr>
                                    </p:animEffect>
                                  </p:childTnLst>
                                </p:cTn>
                              </p:par>
                            </p:childTnLst>
                          </p:cTn>
                        </p:par>
                        <p:par>
                          <p:cTn id="18" fill="hold">
                            <p:stCondLst>
                              <p:cond delay="2000"/>
                            </p:stCondLst>
                            <p:childTnLst>
                              <p:par>
                                <p:cTn id="19" presetID="2" presetClass="entr" presetSubtype="6"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300" fill="hold"/>
                                        <p:tgtEl>
                                          <p:spTgt spid="46"/>
                                        </p:tgtEl>
                                        <p:attrNameLst>
                                          <p:attrName>ppt_x</p:attrName>
                                        </p:attrNameLst>
                                      </p:cBhvr>
                                      <p:tavLst>
                                        <p:tav tm="0">
                                          <p:val>
                                            <p:strVal val="1+#ppt_w/2"/>
                                          </p:val>
                                        </p:tav>
                                        <p:tav tm="100000">
                                          <p:val>
                                            <p:strVal val="#ppt_x"/>
                                          </p:val>
                                        </p:tav>
                                      </p:tavLst>
                                    </p:anim>
                                    <p:anim calcmode="lin" valueType="num">
                                      <p:cBhvr additive="base">
                                        <p:cTn id="22" dur="300" fill="hold"/>
                                        <p:tgtEl>
                                          <p:spTgt spid="46"/>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300" fill="hold"/>
                                        <p:tgtEl>
                                          <p:spTgt spid="45"/>
                                        </p:tgtEl>
                                        <p:attrNameLst>
                                          <p:attrName>ppt_x</p:attrName>
                                        </p:attrNameLst>
                                      </p:cBhvr>
                                      <p:tavLst>
                                        <p:tav tm="0">
                                          <p:val>
                                            <p:strVal val="0-#ppt_w/2"/>
                                          </p:val>
                                        </p:tav>
                                        <p:tav tm="100000">
                                          <p:val>
                                            <p:strVal val="#ppt_x"/>
                                          </p:val>
                                        </p:tav>
                                      </p:tavLst>
                                    </p:anim>
                                    <p:anim calcmode="lin" valueType="num">
                                      <p:cBhvr additive="base">
                                        <p:cTn id="26" dur="3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1000"/>
                                        <p:tgtEl>
                                          <p:spTgt spid="44"/>
                                        </p:tgtEl>
                                      </p:cBhvr>
                                    </p:animEffect>
                                  </p:childTnLst>
                                </p:cTn>
                              </p:par>
                            </p:childTnLst>
                          </p:cTn>
                        </p:par>
                        <p:par>
                          <p:cTn id="31" fill="hold">
                            <p:stCondLst>
                              <p:cond delay="3500"/>
                            </p:stCondLst>
                            <p:childTnLst>
                              <p:par>
                                <p:cTn id="32" presetID="23" presetClass="entr" presetSubtype="528" fill="hold" grpId="0" nodeType="afterEffect">
                                  <p:stCondLst>
                                    <p:cond delay="0"/>
                                  </p:stCondLst>
                                  <p:iterate type="lt">
                                    <p:tmPct val="10000"/>
                                  </p:iterate>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 calcmode="lin" valueType="num">
                                      <p:cBhvr>
                                        <p:cTn id="36" dur="500" fill="hold"/>
                                        <p:tgtEl>
                                          <p:spTgt spid="47"/>
                                        </p:tgtEl>
                                        <p:attrNameLst>
                                          <p:attrName>ppt_x</p:attrName>
                                        </p:attrNameLst>
                                      </p:cBhvr>
                                      <p:tavLst>
                                        <p:tav tm="0">
                                          <p:val>
                                            <p:fltVal val="0.5"/>
                                          </p:val>
                                        </p:tav>
                                        <p:tav tm="100000">
                                          <p:val>
                                            <p:strVal val="#ppt_x"/>
                                          </p:val>
                                        </p:tav>
                                      </p:tavLst>
                                    </p:anim>
                                    <p:anim calcmode="lin" valueType="num">
                                      <p:cBhvr>
                                        <p:cTn id="37" dur="500" fill="hold"/>
                                        <p:tgtEl>
                                          <p:spTgt spid="47"/>
                                        </p:tgtEl>
                                        <p:attrNameLst>
                                          <p:attrName>ppt_y</p:attrName>
                                        </p:attrNameLst>
                                      </p:cBhvr>
                                      <p:tavLst>
                                        <p:tav tm="0">
                                          <p:val>
                                            <p:fltVal val="0.5"/>
                                          </p:val>
                                        </p:tav>
                                        <p:tav tm="100000">
                                          <p:val>
                                            <p:strVal val="#ppt_y"/>
                                          </p:val>
                                        </p:tav>
                                      </p:tavLst>
                                    </p:anim>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5300"/>
                            </p:stCondLst>
                            <p:childTnLst>
                              <p:par>
                                <p:cTn id="43" presetID="31"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43" grpId="0" bldLvl="0" animBg="1"/>
      <p:bldP spid="44"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5" name="TextBox 64"/>
          <p:cNvSpPr txBox="1"/>
          <p:nvPr/>
        </p:nvSpPr>
        <p:spPr>
          <a:xfrm>
            <a:off x="4079557" y="1885502"/>
            <a:ext cx="1657985" cy="521970"/>
          </a:xfrm>
          <a:prstGeom prst="rect">
            <a:avLst/>
          </a:prstGeom>
          <a:noFill/>
        </p:spPr>
        <p:txBody>
          <a:bodyPr wrap="none" rtlCol="0">
            <a:spAutoFit/>
          </a:bodyPr>
          <a:lstStyle/>
          <a:p>
            <a:pPr marL="0" lvl="1" algn="l"/>
            <a:r>
              <a:rPr lang="zh-CN" altLang="en-US" sz="1400" b="1" dirty="0">
                <a:solidFill>
                  <a:schemeClr val="accent1"/>
                </a:solidFill>
                <a:latin typeface="+mj-ea"/>
                <a:ea typeface="+mj-ea"/>
              </a:rPr>
              <a:t> </a:t>
            </a:r>
            <a:r>
              <a:rPr lang="zh-CN" altLang="en-US" sz="2800" b="1" dirty="0">
                <a:solidFill>
                  <a:srgbClr val="C00000"/>
                </a:solidFill>
                <a:latin typeface="+mj-ea"/>
                <a:ea typeface="+mj-ea"/>
              </a:rPr>
              <a:t>第二部分</a:t>
            </a:r>
            <a:endParaRPr lang="zh-CN" altLang="en-US" sz="3600" b="1" dirty="0">
              <a:solidFill>
                <a:schemeClr val="tx1">
                  <a:lumMod val="85000"/>
                  <a:lumOff val="15000"/>
                </a:schemeClr>
              </a:solidFill>
              <a:latin typeface="+mj-ea"/>
              <a:ea typeface="+mj-ea"/>
            </a:endParaRPr>
          </a:p>
        </p:txBody>
      </p:sp>
      <p:cxnSp>
        <p:nvCxnSpPr>
          <p:cNvPr id="66" name="直接连接符 65"/>
          <p:cNvCxnSpPr/>
          <p:nvPr/>
        </p:nvCxnSpPr>
        <p:spPr>
          <a:xfrm flipV="1">
            <a:off x="3833062" y="1635697"/>
            <a:ext cx="0" cy="192431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15134" y="3229695"/>
            <a:ext cx="902797" cy="24574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02</a:t>
            </a:r>
            <a:endParaRPr lang="zh-CN" altLang="en-US" sz="1600" dirty="0">
              <a:solidFill>
                <a:srgbClr val="080808"/>
              </a:solidFill>
              <a:latin typeface="+mj-ea"/>
              <a:ea typeface="+mj-ea"/>
            </a:endParaRPr>
          </a:p>
        </p:txBody>
      </p:sp>
      <p:grpSp>
        <p:nvGrpSpPr>
          <p:cNvPr id="68" name="组合 67"/>
          <p:cNvGrpSpPr/>
          <p:nvPr/>
        </p:nvGrpSpPr>
        <p:grpSpPr>
          <a:xfrm>
            <a:off x="2320977" y="1707704"/>
            <a:ext cx="1197109" cy="119710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080808"/>
                </a:solidFill>
                <a:latin typeface="+mj-ea"/>
                <a:ea typeface="+mj-ea"/>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080808"/>
                </a:solidFill>
                <a:latin typeface="+mj-ea"/>
                <a:ea typeface="+mj-ea"/>
              </a:endParaRPr>
            </a:p>
          </p:txBody>
        </p:sp>
      </p:grpSp>
      <p:sp>
        <p:nvSpPr>
          <p:cNvPr id="71" name="TextBox 70"/>
          <p:cNvSpPr txBox="1"/>
          <p:nvPr/>
        </p:nvSpPr>
        <p:spPr>
          <a:xfrm>
            <a:off x="4145740" y="2627743"/>
            <a:ext cx="1027826"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2" name="TextBox 71"/>
          <p:cNvSpPr txBox="1"/>
          <p:nvPr/>
        </p:nvSpPr>
        <p:spPr>
          <a:xfrm>
            <a:off x="5198354" y="2627743"/>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3" name="TextBox 72"/>
          <p:cNvSpPr txBox="1"/>
          <p:nvPr/>
        </p:nvSpPr>
        <p:spPr>
          <a:xfrm>
            <a:off x="6208324" y="2627743"/>
            <a:ext cx="1027826"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4" name="TextBox 73"/>
          <p:cNvSpPr txBox="1"/>
          <p:nvPr/>
        </p:nvSpPr>
        <p:spPr>
          <a:xfrm>
            <a:off x="4145740"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5" name="TextBox 74"/>
          <p:cNvSpPr txBox="1"/>
          <p:nvPr/>
        </p:nvSpPr>
        <p:spPr>
          <a:xfrm>
            <a:off x="5198354"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6" name="TextBox 75"/>
          <p:cNvSpPr txBox="1"/>
          <p:nvPr/>
        </p:nvSpPr>
        <p:spPr>
          <a:xfrm>
            <a:off x="6207938"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7" name="TextBox 13"/>
          <p:cNvSpPr txBox="1"/>
          <p:nvPr/>
        </p:nvSpPr>
        <p:spPr>
          <a:xfrm>
            <a:off x="2541574" y="1921558"/>
            <a:ext cx="902797" cy="768985"/>
          </a:xfrm>
          <a:prstGeom prst="rect">
            <a:avLst/>
          </a:prstGeom>
          <a:noFill/>
        </p:spPr>
        <p:txBody>
          <a:bodyPr wrap="square" lIns="0" tIns="0" rIns="0" bIns="0" rtlCol="0">
            <a:spAutoFit/>
          </a:bodyPr>
          <a:lstStyle/>
          <a:p>
            <a:r>
              <a:rPr lang="en-US" altLang="zh-CN" sz="5000" b="1" dirty="0">
                <a:solidFill>
                  <a:srgbClr val="C00000"/>
                </a:solidFill>
                <a:latin typeface="+mj-ea"/>
                <a:ea typeface="+mj-ea"/>
              </a:rPr>
              <a:t>02</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p:tgtEl>
                                          <p:spTgt spid="65"/>
                                        </p:tgtEl>
                                        <p:attrNameLst>
                                          <p:attrName>ppt_x</p:attrName>
                                        </p:attrNameLst>
                                      </p:cBhvr>
                                      <p:tavLst>
                                        <p:tav tm="0">
                                          <p:val>
                                            <p:strVal val="#ppt_x-#ppt_w*1.125000"/>
                                          </p:val>
                                        </p:tav>
                                        <p:tav tm="100000">
                                          <p:val>
                                            <p:strVal val="#ppt_x"/>
                                          </p:val>
                                        </p:tav>
                                      </p:tavLst>
                                    </p:anim>
                                    <p:animEffect transition="in" filter="wipe(right)">
                                      <p:cBhvr>
                                        <p:cTn id="23" dur="500"/>
                                        <p:tgtEl>
                                          <p:spTgt spid="65"/>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fill="hold"/>
                                        <p:tgtEl>
                                          <p:spTgt spid="73"/>
                                        </p:tgtEl>
                                        <p:attrNameLst>
                                          <p:attrName>ppt_x</p:attrName>
                                        </p:attrNameLst>
                                      </p:cBhvr>
                                      <p:tavLst>
                                        <p:tav tm="0">
                                          <p:val>
                                            <p:strVal val="#ppt_x"/>
                                          </p:val>
                                        </p:tav>
                                        <p:tav tm="100000">
                                          <p:val>
                                            <p:strVal val="#ppt_x"/>
                                          </p:val>
                                        </p:tav>
                                      </p:tavLst>
                                    </p:anim>
                                    <p:anim calcmode="lin" valueType="num">
                                      <p:cBhvr additive="base">
                                        <p:cTn id="42" dur="500" fill="hold"/>
                                        <p:tgtEl>
                                          <p:spTgt spid="7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ppt_x"/>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71" grpId="0"/>
      <p:bldP spid="72" grpId="0"/>
      <p:bldP spid="73" grpId="0"/>
      <p:bldP spid="74" grpId="0"/>
      <p:bldP spid="75" grpId="0"/>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4581509" y="1557155"/>
            <a:ext cx="2127836"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73" tIns="33536" rIns="67073" bIns="33536"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125"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等腰三角形 21"/>
          <p:cNvSpPr/>
          <p:nvPr/>
        </p:nvSpPr>
        <p:spPr bwMode="auto">
          <a:xfrm rot="5400000">
            <a:off x="2482175" y="1557155"/>
            <a:ext cx="2127836"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73" tIns="33536" rIns="67073" bIns="33536"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125"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bwMode="auto">
          <a:xfrm>
            <a:off x="2463415" y="1399766"/>
            <a:ext cx="2672612" cy="2683365"/>
          </a:xfrm>
          <a:prstGeom prst="ellipse">
            <a:avLst/>
          </a:prstGeom>
          <a:noFill/>
          <a:ln w="25400" cap="flat" cmpd="sng" algn="ctr">
            <a:solidFill>
              <a:schemeClr val="bg1">
                <a:lumMod val="50000"/>
              </a:schemeClr>
            </a:solidFill>
            <a:prstDash val="solid"/>
          </a:ln>
          <a:effectLst/>
        </p:spPr>
        <p:txBody>
          <a:bodyPr lIns="67073" tIns="33536" rIns="67073" bIns="33536"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7" name="椭圆 6"/>
          <p:cNvSpPr/>
          <p:nvPr/>
        </p:nvSpPr>
        <p:spPr bwMode="auto">
          <a:xfrm>
            <a:off x="4062562" y="1399766"/>
            <a:ext cx="2673775" cy="2683365"/>
          </a:xfrm>
          <a:prstGeom prst="ellipse">
            <a:avLst/>
          </a:prstGeom>
          <a:noFill/>
          <a:ln w="25400" cap="flat" cmpd="sng" algn="ctr">
            <a:solidFill>
              <a:schemeClr val="bg1">
                <a:lumMod val="50000"/>
              </a:schemeClr>
            </a:solidFill>
            <a:prstDash val="solid"/>
          </a:ln>
          <a:effectLst/>
        </p:spPr>
        <p:txBody>
          <a:bodyPr lIns="67073" tIns="33536" rIns="67073" bIns="33536"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cxnSp>
        <p:nvCxnSpPr>
          <p:cNvPr id="8" name="直接连接符 7"/>
          <p:cNvCxnSpPr>
            <a:cxnSpLocks noChangeShapeType="1"/>
          </p:cNvCxnSpPr>
          <p:nvPr/>
        </p:nvCxnSpPr>
        <p:spPr bwMode="auto">
          <a:xfrm>
            <a:off x="3197278" y="2054844"/>
            <a:ext cx="418686" cy="197340"/>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2973978" y="2660876"/>
            <a:ext cx="432642"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3197277" y="3053223"/>
            <a:ext cx="432642" cy="230036"/>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5638448" y="3043882"/>
            <a:ext cx="432642" cy="230036"/>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5854769" y="2658541"/>
            <a:ext cx="432642"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5652405" y="2054844"/>
            <a:ext cx="418686" cy="197340"/>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3829960" y="1891366"/>
            <a:ext cx="1542159" cy="1548364"/>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rgbClr val="C00000"/>
            </a:solidFill>
            <a:ln w="3175" cap="flat" cmpd="sng" algn="ctr">
              <a:noFill/>
              <a:prstDash val="solid"/>
            </a:ln>
            <a:effectLst/>
          </p:spPr>
          <p:txBody>
            <a:bodyPr anchor="ctr"/>
            <a:lstStyle/>
            <a:p>
              <a:pPr marL="0" marR="0" lvl="0" indent="0" algn="ctr" defTabSz="913765" rtl="0" eaLnBrk="1" fontAlgn="auto" latinLnBrk="0" hangingPunct="1">
                <a:lnSpc>
                  <a:spcPct val="120000"/>
                </a:lnSpc>
                <a:spcBef>
                  <a:spcPts val="0"/>
                </a:spcBef>
                <a:spcAft>
                  <a:spcPts val="0"/>
                </a:spcAft>
                <a:buClrTx/>
                <a:buSzTx/>
                <a:buFontTx/>
                <a:buNone/>
                <a:defRPr/>
              </a:pPr>
              <a:endParaRPr kumimoji="0" lang="zh-CN" altLang="en-US" sz="675"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6" name="Oval 19"/>
            <p:cNvSpPr>
              <a:spLocks noChangeArrowheads="1"/>
            </p:cNvSpPr>
            <p:nvPr/>
          </p:nvSpPr>
          <p:spPr bwMode="auto">
            <a:xfrm>
              <a:off x="5497512" y="3066331"/>
              <a:ext cx="1139825"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575" b="1" i="0" u="none" strike="noStrike" kern="0" cap="none" spc="0" normalizeH="0" baseline="0" noProof="0" dirty="0">
                  <a:ln>
                    <a:noFill/>
                  </a:ln>
                  <a:solidFill>
                    <a:srgbClr val="4D4D4D"/>
                  </a:solidFill>
                  <a:effectLst/>
                  <a:uLnTx/>
                  <a:uFillTx/>
                  <a:latin typeface="Impact" panose="020B0806030902050204" pitchFamily="34" charset="0"/>
                  <a:ea typeface="微软雅黑" panose="020B0503020204020204" pitchFamily="34" charset="-122"/>
                  <a:cs typeface="+mn-cs"/>
                </a:rPr>
                <a:t>存在不足</a:t>
              </a:r>
            </a:p>
          </p:txBody>
        </p:sp>
      </p:grpSp>
      <p:sp>
        <p:nvSpPr>
          <p:cNvPr id="17" name="Oval 19"/>
          <p:cNvSpPr>
            <a:spLocks noChangeArrowheads="1"/>
          </p:cNvSpPr>
          <p:nvPr/>
        </p:nvSpPr>
        <p:spPr bwMode="auto">
          <a:xfrm>
            <a:off x="2476206" y="1462822"/>
            <a:ext cx="726886" cy="729809"/>
          </a:xfrm>
          <a:prstGeom prst="ellipse">
            <a:avLst/>
          </a:prstGeom>
          <a:solidFill>
            <a:srgbClr val="FF0000"/>
          </a:solidFill>
          <a:ln w="9525">
            <a:noFill/>
            <a:round/>
          </a:ln>
          <a:effectLst/>
        </p:spPr>
        <p:txBody>
          <a:bodyPr lIns="67073" tIns="33536" rIns="67073" bIns="33536" anchor="ctr"/>
          <a:lstStyle/>
          <a:p>
            <a:pPr marL="0" marR="0" lvl="0" indent="0" algn="ctr" defTabSz="913765" rtl="0" eaLnBrk="1" fontAlgn="auto" latinLnBrk="0" hangingPunct="1">
              <a:lnSpc>
                <a:spcPct val="120000"/>
              </a:lnSpc>
              <a:spcBef>
                <a:spcPts val="0"/>
              </a:spcBef>
              <a:spcAft>
                <a:spcPts val="0"/>
              </a:spcAft>
              <a:buClrTx/>
              <a:buSzTx/>
              <a:buFontTx/>
              <a:buNone/>
              <a:defRPr/>
            </a:pPr>
            <a:r>
              <a:rPr kumimoji="0" lang="zh-CN" altLang="en-US" sz="142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rPr>
              <a:t>添加文本</a:t>
            </a:r>
          </a:p>
        </p:txBody>
      </p:sp>
      <p:sp>
        <p:nvSpPr>
          <p:cNvPr id="18" name="Oval 19"/>
          <p:cNvSpPr>
            <a:spLocks noChangeArrowheads="1"/>
          </p:cNvSpPr>
          <p:nvPr/>
        </p:nvSpPr>
        <p:spPr bwMode="auto">
          <a:xfrm>
            <a:off x="6033876" y="1474499"/>
            <a:ext cx="726885" cy="730977"/>
          </a:xfrm>
          <a:prstGeom prst="ellipse">
            <a:avLst/>
          </a:prstGeom>
          <a:solidFill>
            <a:srgbClr val="FF0000"/>
          </a:solidFill>
          <a:ln w="9525">
            <a:noFill/>
            <a:round/>
          </a:ln>
          <a:effectLst/>
        </p:spPr>
        <p:txBody>
          <a:bodyPr lIns="67073" tIns="33536" rIns="67073" bIns="33536" anchor="ctr"/>
          <a:lstStyle/>
          <a:p>
            <a:pPr marL="0" marR="0" lvl="0" indent="0" algn="ctr" defTabSz="913765" rtl="0" eaLnBrk="1" fontAlgn="auto" latinLnBrk="0" hangingPunct="1">
              <a:lnSpc>
                <a:spcPct val="120000"/>
              </a:lnSpc>
              <a:spcBef>
                <a:spcPts val="0"/>
              </a:spcBef>
              <a:spcAft>
                <a:spcPts val="0"/>
              </a:spcAft>
              <a:buClrTx/>
              <a:buSzTx/>
              <a:buFontTx/>
              <a:buNone/>
              <a:defRPr/>
            </a:pPr>
            <a:r>
              <a:rPr kumimoji="0" lang="zh-CN" altLang="en-US" sz="142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添加文本</a:t>
            </a:r>
          </a:p>
        </p:txBody>
      </p:sp>
      <p:sp>
        <p:nvSpPr>
          <p:cNvPr id="19" name="Oval 19"/>
          <p:cNvSpPr>
            <a:spLocks noChangeArrowheads="1"/>
          </p:cNvSpPr>
          <p:nvPr/>
        </p:nvSpPr>
        <p:spPr bwMode="auto">
          <a:xfrm>
            <a:off x="6364172" y="2322246"/>
            <a:ext cx="728048" cy="730977"/>
          </a:xfrm>
          <a:prstGeom prst="ellipse">
            <a:avLst/>
          </a:prstGeom>
          <a:solidFill>
            <a:srgbClr val="FF0000"/>
          </a:solidFill>
          <a:ln w="9525">
            <a:noFill/>
            <a:round/>
          </a:ln>
          <a:effectLst/>
        </p:spPr>
        <p:txBody>
          <a:bodyPr lIns="67073" tIns="33536" rIns="67073" bIns="33536" anchor="ctr"/>
          <a:lstStyle/>
          <a:p>
            <a:pPr marL="0" marR="0" lvl="0" indent="0" algn="ctr" defTabSz="913765" rtl="0" eaLnBrk="1" fontAlgn="auto" latinLnBrk="0" hangingPunct="1">
              <a:lnSpc>
                <a:spcPct val="120000"/>
              </a:lnSpc>
              <a:spcBef>
                <a:spcPts val="0"/>
              </a:spcBef>
              <a:spcAft>
                <a:spcPts val="0"/>
              </a:spcAft>
              <a:buClrTx/>
              <a:buSzTx/>
              <a:buFontTx/>
              <a:buNone/>
              <a:defRPr/>
            </a:pPr>
            <a:r>
              <a:rPr kumimoji="0" lang="zh-CN" altLang="en-US" sz="142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添加文本</a:t>
            </a:r>
          </a:p>
        </p:txBody>
      </p:sp>
      <p:sp>
        <p:nvSpPr>
          <p:cNvPr id="20" name="Oval 19"/>
          <p:cNvSpPr>
            <a:spLocks noChangeArrowheads="1"/>
          </p:cNvSpPr>
          <p:nvPr/>
        </p:nvSpPr>
        <p:spPr bwMode="auto">
          <a:xfrm>
            <a:off x="6069927" y="3160652"/>
            <a:ext cx="728048" cy="730977"/>
          </a:xfrm>
          <a:prstGeom prst="ellipse">
            <a:avLst/>
          </a:prstGeom>
          <a:solidFill>
            <a:srgbClr val="FF0000"/>
          </a:solidFill>
          <a:ln w="9525">
            <a:noFill/>
            <a:round/>
          </a:ln>
          <a:effectLst/>
        </p:spPr>
        <p:txBody>
          <a:bodyPr lIns="67073" tIns="33536" rIns="67073" bIns="33536" anchor="ctr"/>
          <a:lstStyle/>
          <a:p>
            <a:pPr marL="0" marR="0" lvl="0" indent="0" algn="ctr" defTabSz="913765" rtl="0" eaLnBrk="1" fontAlgn="auto" latinLnBrk="0" hangingPunct="1">
              <a:lnSpc>
                <a:spcPct val="120000"/>
              </a:lnSpc>
              <a:spcBef>
                <a:spcPts val="0"/>
              </a:spcBef>
              <a:spcAft>
                <a:spcPts val="0"/>
              </a:spcAft>
              <a:buClrTx/>
              <a:buSzTx/>
              <a:buFontTx/>
              <a:buNone/>
              <a:defRPr/>
            </a:pPr>
            <a:r>
              <a:rPr kumimoji="0" lang="zh-CN" altLang="en-US" sz="1425"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添加文本</a:t>
            </a:r>
          </a:p>
        </p:txBody>
      </p:sp>
      <p:sp>
        <p:nvSpPr>
          <p:cNvPr id="21" name="Oval 19"/>
          <p:cNvSpPr>
            <a:spLocks noChangeArrowheads="1"/>
          </p:cNvSpPr>
          <p:nvPr/>
        </p:nvSpPr>
        <p:spPr bwMode="auto">
          <a:xfrm>
            <a:off x="2150562" y="2294221"/>
            <a:ext cx="728048" cy="730977"/>
          </a:xfrm>
          <a:prstGeom prst="ellipse">
            <a:avLst/>
          </a:prstGeom>
          <a:solidFill>
            <a:srgbClr val="FF0000"/>
          </a:solidFill>
          <a:ln w="9525">
            <a:noFill/>
            <a:round/>
          </a:ln>
          <a:effectLst/>
        </p:spPr>
        <p:txBody>
          <a:bodyPr lIns="67073" tIns="33536" rIns="67073" bIns="33536" anchor="ctr"/>
          <a:lstStyle/>
          <a:p>
            <a:pPr marL="0" marR="0" lvl="0" indent="0" algn="ctr" defTabSz="913765" rtl="0" eaLnBrk="1" fontAlgn="auto" latinLnBrk="0" hangingPunct="1">
              <a:lnSpc>
                <a:spcPct val="120000"/>
              </a:lnSpc>
              <a:spcBef>
                <a:spcPts val="0"/>
              </a:spcBef>
              <a:spcAft>
                <a:spcPts val="0"/>
              </a:spcAft>
              <a:buClrTx/>
              <a:buSzTx/>
              <a:buFontTx/>
              <a:buNone/>
              <a:defRPr/>
            </a:pPr>
            <a:r>
              <a:rPr kumimoji="0" lang="zh-CN" altLang="en-US" sz="142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rPr>
              <a:t>添加文本</a:t>
            </a:r>
          </a:p>
        </p:txBody>
      </p:sp>
      <p:sp>
        <p:nvSpPr>
          <p:cNvPr id="22" name="Oval 19"/>
          <p:cNvSpPr>
            <a:spLocks noChangeArrowheads="1"/>
          </p:cNvSpPr>
          <p:nvPr/>
        </p:nvSpPr>
        <p:spPr bwMode="auto">
          <a:xfrm>
            <a:off x="2448295" y="3155980"/>
            <a:ext cx="728048" cy="730977"/>
          </a:xfrm>
          <a:prstGeom prst="ellipse">
            <a:avLst/>
          </a:prstGeom>
          <a:solidFill>
            <a:srgbClr val="FF0000"/>
          </a:solidFill>
          <a:ln w="9525">
            <a:noFill/>
            <a:round/>
          </a:ln>
          <a:effectLst/>
        </p:spPr>
        <p:txBody>
          <a:bodyPr lIns="67073" tIns="33536" rIns="67073" bIns="33536" anchor="ctr"/>
          <a:lstStyle/>
          <a:p>
            <a:pPr marL="0" marR="0" lvl="0" indent="0" algn="ctr" defTabSz="913765" rtl="0" eaLnBrk="1" fontAlgn="auto" latinLnBrk="0" hangingPunct="1">
              <a:lnSpc>
                <a:spcPct val="120000"/>
              </a:lnSpc>
              <a:spcBef>
                <a:spcPts val="0"/>
              </a:spcBef>
              <a:spcAft>
                <a:spcPts val="0"/>
              </a:spcAft>
              <a:buClrTx/>
              <a:buSzTx/>
              <a:buFontTx/>
              <a:buNone/>
              <a:defRPr/>
            </a:pPr>
            <a:r>
              <a:rPr kumimoji="0" lang="zh-CN" altLang="en-US" sz="1425"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rPr>
              <a:t>添加文本</a:t>
            </a:r>
          </a:p>
        </p:txBody>
      </p:sp>
      <p:sp>
        <p:nvSpPr>
          <p:cNvPr id="23" name="TextBox 22"/>
          <p:cNvSpPr txBox="1"/>
          <p:nvPr/>
        </p:nvSpPr>
        <p:spPr>
          <a:xfrm>
            <a:off x="696054" y="1484962"/>
            <a:ext cx="1593307" cy="517466"/>
          </a:xfrm>
          <a:prstGeom prst="rect">
            <a:avLst/>
          </a:prstGeom>
          <a:noFill/>
        </p:spPr>
        <p:txBody>
          <a:bodyPr wrap="square" lIns="67073" tIns="33536" rIns="67073" bIns="33536"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24" name="TextBox 23"/>
          <p:cNvSpPr txBox="1"/>
          <p:nvPr/>
        </p:nvSpPr>
        <p:spPr>
          <a:xfrm>
            <a:off x="6922083" y="1484962"/>
            <a:ext cx="1571743" cy="517466"/>
          </a:xfrm>
          <a:prstGeom prst="rect">
            <a:avLst/>
          </a:prstGeom>
          <a:noFill/>
        </p:spPr>
        <p:txBody>
          <a:bodyPr wrap="square" lIns="67073" tIns="33536" rIns="67073" bIns="33536"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a:t>
            </a:r>
            <a:r>
              <a:rPr kumimoji="0" lang="zh-CN" altLang="en-US" sz="1125"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文本后。</a:t>
            </a:r>
          </a:p>
        </p:txBody>
      </p:sp>
      <p:sp>
        <p:nvSpPr>
          <p:cNvPr id="25" name="TextBox 24"/>
          <p:cNvSpPr txBox="1"/>
          <p:nvPr/>
        </p:nvSpPr>
        <p:spPr>
          <a:xfrm>
            <a:off x="401096" y="2447763"/>
            <a:ext cx="1571743" cy="517466"/>
          </a:xfrm>
          <a:prstGeom prst="rect">
            <a:avLst/>
          </a:prstGeom>
          <a:noFill/>
        </p:spPr>
        <p:txBody>
          <a:bodyPr wrap="square" lIns="67073" tIns="33536" rIns="67073" bIns="33536"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p>
        </p:txBody>
      </p:sp>
      <p:sp>
        <p:nvSpPr>
          <p:cNvPr id="26" name="TextBox 25"/>
          <p:cNvSpPr txBox="1"/>
          <p:nvPr/>
        </p:nvSpPr>
        <p:spPr>
          <a:xfrm>
            <a:off x="7264510" y="2447763"/>
            <a:ext cx="1571743" cy="517466"/>
          </a:xfrm>
          <a:prstGeom prst="rect">
            <a:avLst/>
          </a:prstGeom>
          <a:noFill/>
        </p:spPr>
        <p:txBody>
          <a:bodyPr wrap="square" lIns="67073" tIns="33536" rIns="67073" bIns="33536"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a:t>
            </a:r>
            <a:r>
              <a:rPr kumimoji="0" lang="zh-CN" altLang="en-US" sz="1125"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文本后。</a:t>
            </a:r>
          </a:p>
        </p:txBody>
      </p:sp>
      <p:sp>
        <p:nvSpPr>
          <p:cNvPr id="27" name="TextBox 26"/>
          <p:cNvSpPr txBox="1"/>
          <p:nvPr/>
        </p:nvSpPr>
        <p:spPr>
          <a:xfrm>
            <a:off x="6940989" y="3286169"/>
            <a:ext cx="1571743" cy="517466"/>
          </a:xfrm>
          <a:prstGeom prst="rect">
            <a:avLst/>
          </a:prstGeom>
          <a:noFill/>
        </p:spPr>
        <p:txBody>
          <a:bodyPr wrap="square" lIns="67073" tIns="33536" rIns="67073" bIns="33536"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a:t>
            </a:r>
            <a:r>
              <a:rPr kumimoji="0" lang="zh-CN" altLang="en-US" sz="1125"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文本后。</a:t>
            </a:r>
          </a:p>
        </p:txBody>
      </p:sp>
      <p:sp>
        <p:nvSpPr>
          <p:cNvPr id="28" name="TextBox 27"/>
          <p:cNvSpPr txBox="1"/>
          <p:nvPr/>
        </p:nvSpPr>
        <p:spPr>
          <a:xfrm>
            <a:off x="696054" y="3286169"/>
            <a:ext cx="1571743" cy="517466"/>
          </a:xfrm>
          <a:prstGeom prst="rect">
            <a:avLst/>
          </a:prstGeom>
          <a:noFill/>
        </p:spPr>
        <p:txBody>
          <a:bodyPr wrap="square" lIns="67073" tIns="33536" rIns="67073" bIns="33536"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a:t>
            </a:r>
            <a:r>
              <a:rPr kumimoji="0" lang="zh-CN" altLang="en-US" sz="1125"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文本后。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Scale>
                                      <p:cBhvr>
                                        <p:cTn id="2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7"/>
                                        </p:tgtEl>
                                        <p:attrNameLst>
                                          <p:attrName>ppt_x</p:attrName>
                                          <p:attrName>ppt_y</p:attrName>
                                        </p:attrNameLst>
                                      </p:cBhvr>
                                    </p:animMotion>
                                    <p:animEffect transition="in" filter="fade">
                                      <p:cBhvr>
                                        <p:cTn id="29" dur="1000"/>
                                        <p:tgtEl>
                                          <p:spTgt spid="17"/>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Scale>
                                      <p:cBhvr>
                                        <p:cTn id="3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
                                        </p:tgtEl>
                                        <p:attrNameLst>
                                          <p:attrName>ppt_x</p:attrName>
                                          <p:attrName>ppt_y</p:attrName>
                                        </p:attrNameLst>
                                      </p:cBhvr>
                                    </p:animMotion>
                                    <p:animEffect transition="in" filter="fade">
                                      <p:cBhvr>
                                        <p:cTn id="34" dur="1000"/>
                                        <p:tgtEl>
                                          <p:spTgt spid="18"/>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21"/>
                                        </p:tgtEl>
                                        <p:attrNameLst>
                                          <p:attrName>style.visibility</p:attrName>
                                        </p:attrNameLst>
                                      </p:cBhvr>
                                      <p:to>
                                        <p:strVal val="visible"/>
                                      </p:to>
                                    </p:set>
                                    <p:animScale>
                                      <p:cBhvr>
                                        <p:cTn id="3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1"/>
                                        </p:tgtEl>
                                        <p:attrNameLst>
                                          <p:attrName>ppt_x</p:attrName>
                                          <p:attrName>ppt_y</p:attrName>
                                        </p:attrNameLst>
                                      </p:cBhvr>
                                    </p:animMotion>
                                    <p:animEffect transition="in" filter="fade">
                                      <p:cBhvr>
                                        <p:cTn id="39" dur="1000"/>
                                        <p:tgtEl>
                                          <p:spTgt spid="21"/>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9"/>
                                        </p:tgtEl>
                                        <p:attrNameLst>
                                          <p:attrName>style.visibility</p:attrName>
                                        </p:attrNameLst>
                                      </p:cBhvr>
                                      <p:to>
                                        <p:strVal val="visible"/>
                                      </p:to>
                                    </p:set>
                                    <p:animScale>
                                      <p:cBhvr>
                                        <p:cTn id="4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9"/>
                                        </p:tgtEl>
                                        <p:attrNameLst>
                                          <p:attrName>ppt_x</p:attrName>
                                          <p:attrName>ppt_y</p:attrName>
                                        </p:attrNameLst>
                                      </p:cBhvr>
                                    </p:animMotion>
                                    <p:animEffect transition="in" filter="fade">
                                      <p:cBhvr>
                                        <p:cTn id="44" dur="1000"/>
                                        <p:tgtEl>
                                          <p:spTgt spid="19"/>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22"/>
                                        </p:tgtEl>
                                        <p:attrNameLst>
                                          <p:attrName>style.visibility</p:attrName>
                                        </p:attrNameLst>
                                      </p:cBhvr>
                                      <p:to>
                                        <p:strVal val="visible"/>
                                      </p:to>
                                    </p:set>
                                    <p:animScale>
                                      <p:cBhvr>
                                        <p:cTn id="4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
                                        </p:tgtEl>
                                        <p:attrNameLst>
                                          <p:attrName>ppt_x</p:attrName>
                                          <p:attrName>ppt_y</p:attrName>
                                        </p:attrNameLst>
                                      </p:cBhvr>
                                    </p:animMotion>
                                    <p:animEffect transition="in" filter="fade">
                                      <p:cBhvr>
                                        <p:cTn id="49" dur="1000"/>
                                        <p:tgtEl>
                                          <p:spTgt spid="22"/>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20"/>
                                        </p:tgtEl>
                                        <p:attrNameLst>
                                          <p:attrName>style.visibility</p:attrName>
                                        </p:attrNameLst>
                                      </p:cBhvr>
                                      <p:to>
                                        <p:strVal val="visible"/>
                                      </p:to>
                                    </p:set>
                                    <p:animScale>
                                      <p:cBhvr>
                                        <p:cTn id="52"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0"/>
                                        </p:tgtEl>
                                        <p:attrNameLst>
                                          <p:attrName>ppt_x</p:attrName>
                                          <p:attrName>ppt_y</p:attrName>
                                        </p:attrNameLst>
                                      </p:cBhvr>
                                    </p:animMotion>
                                    <p:animEffect transition="in" filter="fade">
                                      <p:cBhvr>
                                        <p:cTn id="54" dur="1000"/>
                                        <p:tgtEl>
                                          <p:spTgt spid="20"/>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p:tgtEl>
                                          <p:spTgt spid="8"/>
                                        </p:tgtEl>
                                        <p:attrNameLst>
                                          <p:attrName>ppt_x</p:attrName>
                                        </p:attrNameLst>
                                      </p:cBhvr>
                                      <p:tavLst>
                                        <p:tav tm="0">
                                          <p:val>
                                            <p:strVal val="#ppt_x-#ppt_w*1.125000"/>
                                          </p:val>
                                        </p:tav>
                                        <p:tav tm="100000">
                                          <p:val>
                                            <p:strVal val="#ppt_x"/>
                                          </p:val>
                                        </p:tav>
                                      </p:tavLst>
                                    </p:anim>
                                    <p:animEffect transition="in" filter="wipe(right)">
                                      <p:cBhvr>
                                        <p:cTn id="59" dur="500"/>
                                        <p:tgtEl>
                                          <p:spTgt spid="8"/>
                                        </p:tgtEl>
                                      </p:cBhvr>
                                    </p:animEffect>
                                  </p:childTnLst>
                                </p:cTn>
                              </p:par>
                              <p:par>
                                <p:cTn id="60" presetID="12" presetClass="entr" presetSubtype="8"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1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ppt_x</p:attrName>
                                        </p:attrNameLst>
                                      </p:cBhvr>
                                      <p:tavLst>
                                        <p:tav tm="0">
                                          <p:val>
                                            <p:strVal val="#ppt_x-#ppt_w*1.125000"/>
                                          </p:val>
                                        </p:tav>
                                        <p:tav tm="100000">
                                          <p:val>
                                            <p:strVal val="#ppt_x"/>
                                          </p:val>
                                        </p:tav>
                                      </p:tavLst>
                                    </p:anim>
                                    <p:animEffect transition="in" filter="wipe(right)">
                                      <p:cBhvr>
                                        <p:cTn id="67" dur="500"/>
                                        <p:tgtEl>
                                          <p:spTgt spid="10"/>
                                        </p:tgtEl>
                                      </p:cBhvr>
                                    </p:animEffect>
                                  </p:childTnLst>
                                </p:cTn>
                              </p:par>
                              <p:par>
                                <p:cTn id="68" presetID="12" presetClass="entr" presetSubtype="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p:tgtEl>
                                          <p:spTgt spid="13"/>
                                        </p:tgtEl>
                                        <p:attrNameLst>
                                          <p:attrName>ppt_x</p:attrName>
                                        </p:attrNameLst>
                                      </p:cBhvr>
                                      <p:tavLst>
                                        <p:tav tm="0">
                                          <p:val>
                                            <p:strVal val="#ppt_x+#ppt_w*1.125000"/>
                                          </p:val>
                                        </p:tav>
                                        <p:tav tm="100000">
                                          <p:val>
                                            <p:strVal val="#ppt_x"/>
                                          </p:val>
                                        </p:tav>
                                      </p:tavLst>
                                    </p:anim>
                                    <p:animEffect transition="in" filter="wipe(left)">
                                      <p:cBhvr>
                                        <p:cTn id="71" dur="500"/>
                                        <p:tgtEl>
                                          <p:spTgt spid="13"/>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bldLvl="0" animBg="1"/>
      <p:bldP spid="18" grpId="0" bldLvl="0" animBg="1"/>
      <p:bldP spid="19" grpId="0" bldLvl="0" animBg="1"/>
      <p:bldP spid="20" grpId="0" bldLvl="0" animBg="1"/>
      <p:bldP spid="21" grpId="0" bldLvl="0" animBg="1"/>
      <p:bldP spid="22" grpId="0" bldLvl="0" animBg="1"/>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9504" y="3081759"/>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2087401" y="1307024"/>
            <a:ext cx="4699134" cy="100549"/>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椭圆 64"/>
          <p:cNvSpPr>
            <a:spLocks noChangeArrowheads="1"/>
          </p:cNvSpPr>
          <p:nvPr/>
        </p:nvSpPr>
        <p:spPr bwMode="auto">
          <a:xfrm>
            <a:off x="953128" y="1059582"/>
            <a:ext cx="1244209" cy="1243536"/>
          </a:xfrm>
          <a:prstGeom prst="ellipse">
            <a:avLst/>
          </a:prstGeom>
          <a:solidFill>
            <a:srgbClr val="FF0000"/>
          </a:solidFill>
          <a:ln w="190500" cap="sq" cmpd="sng">
            <a:solidFill>
              <a:schemeClr val="bg1">
                <a:lumMod val="65000"/>
              </a:schemeClr>
            </a:solidFill>
            <a:round/>
          </a:ln>
        </p:spPr>
        <p:txBody>
          <a:bodyPr lIns="68595" tIns="34297" rIns="68595" bIns="34297"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添加文字</a:t>
            </a:r>
            <a:endParaRPr kumimoji="0" lang="zh-CN"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0" name="TextBox 9"/>
          <p:cNvSpPr txBox="1"/>
          <p:nvPr/>
        </p:nvSpPr>
        <p:spPr>
          <a:xfrm>
            <a:off x="2436039" y="1431856"/>
            <a:ext cx="4429069" cy="1509644"/>
          </a:xfrm>
          <a:prstGeom prst="rect">
            <a:avLst/>
          </a:prstGeom>
          <a:noFill/>
        </p:spPr>
        <p:txBody>
          <a:bodyPr wrap="square" lIns="68595" tIns="34297" rIns="68595" bIns="34297"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a:t>
            </a:r>
          </a:p>
        </p:txBody>
      </p:sp>
      <p:sp>
        <p:nvSpPr>
          <p:cNvPr id="11" name="椭圆 64"/>
          <p:cNvSpPr>
            <a:spLocks noChangeArrowheads="1"/>
          </p:cNvSpPr>
          <p:nvPr/>
        </p:nvSpPr>
        <p:spPr bwMode="auto">
          <a:xfrm>
            <a:off x="7056600" y="2622008"/>
            <a:ext cx="1244209" cy="1243536"/>
          </a:xfrm>
          <a:prstGeom prst="ellipse">
            <a:avLst/>
          </a:prstGeom>
          <a:solidFill>
            <a:srgbClr val="C00000"/>
          </a:solidFill>
          <a:ln w="190500" cap="sq" cmpd="sng">
            <a:solidFill>
              <a:schemeClr val="bg1">
                <a:lumMod val="65000"/>
              </a:schemeClr>
            </a:solidFill>
            <a:round/>
          </a:ln>
        </p:spPr>
        <p:txBody>
          <a:bodyPr lIns="68595" tIns="34297" rIns="68595" bIns="34297"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添加文字</a:t>
            </a:r>
            <a:endParaRPr kumimoji="0" lang="zh-CN" altLang="zh-CN" sz="21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 name="TextBox 11"/>
          <p:cNvSpPr txBox="1"/>
          <p:nvPr/>
        </p:nvSpPr>
        <p:spPr>
          <a:xfrm>
            <a:off x="2436039" y="3243778"/>
            <a:ext cx="4429069" cy="789461"/>
          </a:xfrm>
          <a:prstGeom prst="rect">
            <a:avLst/>
          </a:prstGeom>
          <a:noFill/>
        </p:spPr>
        <p:txBody>
          <a:bodyPr wrap="square" lIns="68595" tIns="34297" rIns="68595" bIns="34297" rtlCol="0">
            <a:spAutoFit/>
          </a:bodyPr>
          <a:lstStyle/>
          <a:p>
            <a:pPr lvl="0">
              <a:lnSpc>
                <a:spcPct val="130000"/>
              </a:lnSpc>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a:t>
            </a:r>
            <a:r>
              <a:rPr lang="zh-CN" altLang="en-US" sz="1200" dirty="0">
                <a:solidFill>
                  <a:sysClr val="windowText" lastClr="000000"/>
                </a:solidFill>
                <a:latin typeface="微软雅黑" panose="020B0503020204020204" pitchFamily="34" charset="-122"/>
                <a:ea typeface="微软雅黑" panose="020B0503020204020204" pitchFamily="34" charset="-122"/>
              </a:rPr>
              <a:t>择</a:t>
            </a: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者通过复制您的文本后，在此框中选择粘贴，并选择只保留文字。您的内容打在这里，或者通过复制您的文本后。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9"/>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0"/>
                                        </p:tgtEl>
                                        <p:attrNameLst>
                                          <p:attrName>style.visibility</p:attrName>
                                        </p:attrNameLst>
                                      </p:cBhvr>
                                      <p:to>
                                        <p:strVal val="visible"/>
                                      </p:to>
                                    </p:set>
                                    <p:animEffect transition="in" filter="wipe(left)">
                                      <p:cBhvr>
                                        <p:cTn id="18" dur="100"/>
                                        <p:tgtEl>
                                          <p:spTgt spid="10"/>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0"/>
                                        </p:tgtEl>
                                      </p:cBhvr>
                                      <p:to x="80000" y="100000"/>
                                    </p:animScale>
                                    <p:anim by="(#ppt_w*0.10)" calcmode="lin" valueType="num">
                                      <p:cBhvr>
                                        <p:cTn id="21" dur="50" autoRev="1" fill="hold">
                                          <p:stCondLst>
                                            <p:cond delay="0"/>
                                          </p:stCondLst>
                                        </p:cTn>
                                        <p:tgtEl>
                                          <p:spTgt spid="10"/>
                                        </p:tgtEl>
                                        <p:attrNameLst>
                                          <p:attrName>ppt_x</p:attrName>
                                        </p:attrNameLst>
                                      </p:cBhvr>
                                    </p:anim>
                                    <p:anim by="(-#ppt_w*0.10)" calcmode="lin" valueType="num">
                                      <p:cBhvr>
                                        <p:cTn id="22" dur="50" autoRev="1" fill="hold">
                                          <p:stCondLst>
                                            <p:cond delay="0"/>
                                          </p:stCondLst>
                                        </p:cTn>
                                        <p:tgtEl>
                                          <p:spTgt spid="10"/>
                                        </p:tgtEl>
                                        <p:attrNameLst>
                                          <p:attrName>ppt_y</p:attrName>
                                        </p:attrNameLst>
                                      </p:cBhvr>
                                    </p:anim>
                                    <p:animRot by="-480000">
                                      <p:cBhvr>
                                        <p:cTn id="23" dur="50" autoRev="1" fill="hold">
                                          <p:stCondLst>
                                            <p:cond delay="0"/>
                                          </p:stCondLst>
                                        </p:cTn>
                                        <p:tgtEl>
                                          <p:spTgt spid="10"/>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1"/>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2"/>
                                        </p:tgtEl>
                                        <p:attrNameLst>
                                          <p:attrName>style.visibility</p:attrName>
                                        </p:attrNameLst>
                                      </p:cBhvr>
                                      <p:to>
                                        <p:strVal val="visible"/>
                                      </p:to>
                                    </p:set>
                                    <p:animEffect transition="in" filter="wipe(left)">
                                      <p:cBhvr>
                                        <p:cTn id="38" dur="100"/>
                                        <p:tgtEl>
                                          <p:spTgt spid="12"/>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2"/>
                                        </p:tgtEl>
                                      </p:cBhvr>
                                      <p:to x="80000" y="100000"/>
                                    </p:animScale>
                                    <p:anim by="(#ppt_w*0.10)" calcmode="lin" valueType="num">
                                      <p:cBhvr>
                                        <p:cTn id="41" dur="50" autoRev="1" fill="hold">
                                          <p:stCondLst>
                                            <p:cond delay="0"/>
                                          </p:stCondLst>
                                        </p:cTn>
                                        <p:tgtEl>
                                          <p:spTgt spid="12"/>
                                        </p:tgtEl>
                                        <p:attrNameLst>
                                          <p:attrName>ppt_x</p:attrName>
                                        </p:attrNameLst>
                                      </p:cBhvr>
                                    </p:anim>
                                    <p:anim by="(-#ppt_w*0.10)" calcmode="lin" valueType="num">
                                      <p:cBhvr>
                                        <p:cTn id="42" dur="50" autoRev="1" fill="hold">
                                          <p:stCondLst>
                                            <p:cond delay="0"/>
                                          </p:stCondLst>
                                        </p:cTn>
                                        <p:tgtEl>
                                          <p:spTgt spid="12"/>
                                        </p:tgtEl>
                                        <p:attrNameLst>
                                          <p:attrName>ppt_y</p:attrName>
                                        </p:attrNameLst>
                                      </p:cBhvr>
                                    </p:anim>
                                    <p:animRot by="-480000">
                                      <p:cBhvr>
                                        <p:cTn id="43"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ldLvl="0" animBg="1"/>
      <p:bldP spid="9" grpId="1" bldLvl="0" animBg="1"/>
      <p:bldP spid="10" grpId="0"/>
      <p:bldP spid="10" grpId="1"/>
      <p:bldP spid="11" grpId="0" bldLvl="0" animBg="1"/>
      <p:bldP spid="11" grpId="1" bldLvl="0" animBg="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1890274" y="2625728"/>
            <a:ext cx="1206386" cy="140658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箭头2"/>
          <p:cNvSpPr/>
          <p:nvPr/>
        </p:nvSpPr>
        <p:spPr bwMode="gray">
          <a:xfrm rot="16200000">
            <a:off x="2208343" y="2107498"/>
            <a:ext cx="358192" cy="1433957"/>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箭头1"/>
          <p:cNvSpPr/>
          <p:nvPr/>
        </p:nvSpPr>
        <p:spPr bwMode="gray">
          <a:xfrm>
            <a:off x="1882515" y="1543009"/>
            <a:ext cx="1206386" cy="140658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4" name="文本1"/>
          <p:cNvSpPr>
            <a:spLocks noChangeArrowheads="1"/>
          </p:cNvSpPr>
          <p:nvPr/>
        </p:nvSpPr>
        <p:spPr bwMode="gray">
          <a:xfrm>
            <a:off x="5165637" y="1276280"/>
            <a:ext cx="2534581" cy="866249"/>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165"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点击添加文字，点击添加文字</a:t>
            </a:r>
            <a:endParaRPr kumimoji="0" lang="zh-CN"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15" name="标题1"/>
          <p:cNvSpPr>
            <a:spLocks noChangeArrowheads="1"/>
          </p:cNvSpPr>
          <p:nvPr/>
        </p:nvSpPr>
        <p:spPr bwMode="gray">
          <a:xfrm>
            <a:off x="3172247" y="1276280"/>
            <a:ext cx="1993390" cy="866249"/>
          </a:xfrm>
          <a:prstGeom prst="roundRect">
            <a:avLst>
              <a:gd name="adj" fmla="val 11921"/>
            </a:avLst>
          </a:prstGeom>
          <a:solidFill>
            <a:srgbClr val="E5001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165" rtl="0" eaLnBrk="1" fontAlgn="base" latinLnBrk="0" hangingPunct="1">
              <a:lnSpc>
                <a:spcPct val="12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        点击添加文本</a:t>
            </a:r>
            <a:endParaRPr kumimoji="0" lang="zh-CN" altLang="zh-CN" sz="135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216" name="文本2"/>
          <p:cNvSpPr>
            <a:spLocks noChangeArrowheads="1"/>
          </p:cNvSpPr>
          <p:nvPr/>
        </p:nvSpPr>
        <p:spPr bwMode="gray">
          <a:xfrm>
            <a:off x="5165637" y="2353235"/>
            <a:ext cx="2534581" cy="866249"/>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165" rtl="0" eaLnBrk="1" fontAlgn="base" latinLnBrk="0" hangingPunct="1">
              <a:lnSpc>
                <a:spcPct val="12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l" defTabSz="685165"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点击添加文字，点击添加文字</a:t>
            </a:r>
            <a:endParaRPr kumimoji="0" lang="zh-CN"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l" defTabSz="685165" rtl="0" eaLnBrk="1" fontAlgn="base" latinLnBrk="0" hangingPunct="1">
              <a:lnSpc>
                <a:spcPct val="120000"/>
              </a:lnSpc>
              <a:spcBef>
                <a:spcPct val="0"/>
              </a:spcBef>
              <a:spcAft>
                <a:spcPct val="0"/>
              </a:spcAft>
              <a:buClrTx/>
              <a:buSzTx/>
              <a:buFontTx/>
              <a:buNone/>
              <a:defRPr/>
            </a:pPr>
            <a:endParaRPr kumimoji="0" lang="zh-CN"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17" name="标题2"/>
          <p:cNvSpPr>
            <a:spLocks noChangeArrowheads="1"/>
          </p:cNvSpPr>
          <p:nvPr/>
        </p:nvSpPr>
        <p:spPr bwMode="gray">
          <a:xfrm>
            <a:off x="3181768" y="2353235"/>
            <a:ext cx="1983869" cy="866249"/>
          </a:xfrm>
          <a:prstGeom prst="roundRect">
            <a:avLst>
              <a:gd name="adj" fmla="val 11921"/>
            </a:avLst>
          </a:prstGeom>
          <a:solidFill>
            <a:srgbClr val="E5001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165" rtl="0" eaLnBrk="1" fontAlgn="base" latinLnBrk="0" hangingPunct="1">
              <a:lnSpc>
                <a:spcPct val="12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点击添加文本</a:t>
            </a:r>
            <a:endParaRPr kumimoji="0" lang="zh-CN" altLang="zh-CN" sz="135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218" name="文本3"/>
          <p:cNvSpPr>
            <a:spLocks noChangeArrowheads="1"/>
          </p:cNvSpPr>
          <p:nvPr/>
        </p:nvSpPr>
        <p:spPr bwMode="ltGray">
          <a:xfrm>
            <a:off x="5165637" y="3440714"/>
            <a:ext cx="2536961" cy="858328"/>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165"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点击添加文字，点击添加文字</a:t>
            </a:r>
            <a:endParaRPr kumimoji="0" lang="zh-CN"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19" name="标题3"/>
          <p:cNvSpPr>
            <a:spLocks noChangeArrowheads="1"/>
          </p:cNvSpPr>
          <p:nvPr/>
        </p:nvSpPr>
        <p:spPr bwMode="gray">
          <a:xfrm>
            <a:off x="3167487" y="3433574"/>
            <a:ext cx="1998150" cy="865468"/>
          </a:xfrm>
          <a:prstGeom prst="roundRect">
            <a:avLst>
              <a:gd name="adj" fmla="val 11921"/>
            </a:avLst>
          </a:prstGeom>
          <a:solidFill>
            <a:srgbClr val="E5001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165" rtl="0" eaLnBrk="1" fontAlgn="base" latinLnBrk="0" hangingPunct="1">
              <a:lnSpc>
                <a:spcPct val="120000"/>
              </a:lnSpc>
              <a:spcBef>
                <a:spcPct val="0"/>
              </a:spcBef>
              <a:spcAft>
                <a:spcPct val="0"/>
              </a:spcAft>
              <a:buClrTx/>
              <a:buSzTx/>
              <a:buFontTx/>
              <a:buNone/>
              <a:defRPr/>
            </a:pPr>
            <a:r>
              <a:rPr kumimoji="0" lang="zh-CN" altLang="en-US" sz="135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点击添加文本</a:t>
            </a:r>
            <a:endParaRPr kumimoji="0" lang="zh-CN" altLang="zh-CN" sz="135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220" name="Oval 19"/>
          <p:cNvSpPr>
            <a:spLocks noChangeArrowheads="1"/>
          </p:cNvSpPr>
          <p:nvPr/>
        </p:nvSpPr>
        <p:spPr bwMode="auto">
          <a:xfrm>
            <a:off x="1495260" y="2248002"/>
            <a:ext cx="1079438" cy="1079438"/>
          </a:xfrm>
          <a:prstGeom prst="roundRect">
            <a:avLst/>
          </a:prstGeom>
          <a:solidFill>
            <a:srgbClr val="E50011"/>
          </a:solidFill>
          <a:ln w="3175" cap="flat" cmpd="sng" algn="ctr">
            <a:noFill/>
            <a:prstDash val="solid"/>
          </a:ln>
          <a:effectLst/>
        </p:spPr>
        <p:txBody>
          <a:bodyPr lIns="94451" rIns="94451" bIns="134930" anchor="ctr"/>
          <a:lstStyle/>
          <a:p>
            <a:pPr marL="0" marR="0" lvl="0" indent="0" algn="ctr" defTabSz="913765" rtl="0" eaLnBrk="1" fontAlgn="auto" latinLnBrk="0" hangingPunct="1">
              <a:lnSpc>
                <a:spcPct val="12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添加内容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heel(1)">
                                      <p:cBhvr>
                                        <p:cTn id="7" dur="500"/>
                                        <p:tgtEl>
                                          <p:spTgt spid="2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wipe(left)">
                                      <p:cBhvr>
                                        <p:cTn id="11" dur="500"/>
                                        <p:tgtEl>
                                          <p:spTgt spid="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wipe(left)">
                                      <p:cBhvr>
                                        <p:cTn id="15" dur="500"/>
                                        <p:tgtEl>
                                          <p:spTgt spid="2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wipe(left)">
                                      <p:cBhvr>
                                        <p:cTn id="19" dur="500"/>
                                        <p:tgtEl>
                                          <p:spTgt spid="2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2"/>
                                        </p:tgtEl>
                                        <p:attrNameLst>
                                          <p:attrName>style.visibility</p:attrName>
                                        </p:attrNameLst>
                                      </p:cBhvr>
                                      <p:to>
                                        <p:strVal val="visible"/>
                                      </p:to>
                                    </p:set>
                                    <p:animEffect transition="in" filter="wipe(left)">
                                      <p:cBhvr>
                                        <p:cTn id="22" dur="500"/>
                                        <p:tgtEl>
                                          <p:spTgt spid="21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17"/>
                                        </p:tgtEl>
                                        <p:attrNameLst>
                                          <p:attrName>style.visibility</p:attrName>
                                        </p:attrNameLst>
                                      </p:cBhvr>
                                      <p:to>
                                        <p:strVal val="visible"/>
                                      </p:to>
                                    </p:set>
                                    <p:animEffect transition="in" filter="wipe(left)">
                                      <p:cBhvr>
                                        <p:cTn id="26" dur="500"/>
                                        <p:tgtEl>
                                          <p:spTgt spid="21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16"/>
                                        </p:tgtEl>
                                        <p:attrNameLst>
                                          <p:attrName>style.visibility</p:attrName>
                                        </p:attrNameLst>
                                      </p:cBhvr>
                                      <p:to>
                                        <p:strVal val="visible"/>
                                      </p:to>
                                    </p:set>
                                    <p:animEffect transition="in" filter="wipe(left)">
                                      <p:cBhvr>
                                        <p:cTn id="30" dur="500"/>
                                        <p:tgtEl>
                                          <p:spTgt spid="2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11"/>
                                        </p:tgtEl>
                                        <p:attrNameLst>
                                          <p:attrName>style.visibility</p:attrName>
                                        </p:attrNameLst>
                                      </p:cBhvr>
                                      <p:to>
                                        <p:strVal val="visible"/>
                                      </p:to>
                                    </p:set>
                                    <p:animEffect transition="in" filter="wipe(left)">
                                      <p:cBhvr>
                                        <p:cTn id="33" dur="500"/>
                                        <p:tgtEl>
                                          <p:spTgt spid="21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9"/>
                                        </p:tgtEl>
                                        <p:attrNameLst>
                                          <p:attrName>style.visibility</p:attrName>
                                        </p:attrNameLst>
                                      </p:cBhvr>
                                      <p:to>
                                        <p:strVal val="visible"/>
                                      </p:to>
                                    </p:set>
                                    <p:animEffect transition="in" filter="wipe(left)">
                                      <p:cBhvr>
                                        <p:cTn id="37" dur="500"/>
                                        <p:tgtEl>
                                          <p:spTgt spid="21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wipe(left)">
                                      <p:cBhvr>
                                        <p:cTn id="41"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P spid="215" grpId="0" bldLvl="0" animBg="1"/>
      <p:bldP spid="216" grpId="0" animBg="1"/>
      <p:bldP spid="217" grpId="0" bldLvl="0" animBg="1"/>
      <p:bldP spid="218" grpId="0" animBg="1"/>
      <p:bldP spid="219" grpId="0" bldLvl="0" animBg="1"/>
      <p:bldP spid="22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825867" y="1296833"/>
            <a:ext cx="1658710" cy="740511"/>
            <a:chOff x="465719" y="1295954"/>
            <a:chExt cx="1658494" cy="740511"/>
          </a:xfrm>
        </p:grpSpPr>
        <p:sp>
          <p:nvSpPr>
            <p:cNvPr id="39"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C00000"/>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40"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41" name="TextBox 6"/>
          <p:cNvSpPr txBox="1"/>
          <p:nvPr/>
        </p:nvSpPr>
        <p:spPr>
          <a:xfrm>
            <a:off x="2661506" y="1469031"/>
            <a:ext cx="6088098" cy="595047"/>
          </a:xfrm>
          <a:prstGeom prst="rect">
            <a:avLst/>
          </a:prstGeom>
          <a:noFill/>
        </p:spPr>
        <p:txBody>
          <a:bodyPr wrap="square" lIns="86371" tIns="43186" rIns="86371" bIns="43186"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单击此处添加文本单击此处添加文本 单击此处添加文本单击此处添加文本单击此处添加文本</a:t>
            </a:r>
            <a:endParaRPr kumimoji="0" lang="en-US" altLang="zh-CN"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单击此处添加文本单击此处添加文本单击此处添加文本 单击此处添加文本单击此处添加文本</a:t>
            </a:r>
            <a:endParaRPr kumimoji="0" lang="en-US" altLang="zh-CN"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2" name="TextBox 7"/>
          <p:cNvSpPr txBox="1"/>
          <p:nvPr/>
        </p:nvSpPr>
        <p:spPr>
          <a:xfrm>
            <a:off x="2544425" y="1204477"/>
            <a:ext cx="2664643" cy="303882"/>
          </a:xfrm>
          <a:prstGeom prst="rect">
            <a:avLst/>
          </a:prstGeom>
          <a:noFill/>
        </p:spPr>
        <p:txBody>
          <a:bodyPr wrap="square" lIns="57150" tIns="28575" rIns="57150" bIns="28575"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（一）</a:t>
            </a:r>
            <a:r>
              <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单击填加标题</a:t>
            </a:r>
          </a:p>
        </p:txBody>
      </p:sp>
      <p:grpSp>
        <p:nvGrpSpPr>
          <p:cNvPr id="43" name="组合 42"/>
          <p:cNvGrpSpPr/>
          <p:nvPr/>
        </p:nvGrpSpPr>
        <p:grpSpPr>
          <a:xfrm>
            <a:off x="825867" y="3491024"/>
            <a:ext cx="1658710" cy="775928"/>
            <a:chOff x="465719" y="3291830"/>
            <a:chExt cx="1658494" cy="740511"/>
          </a:xfrm>
        </p:grpSpPr>
        <p:sp>
          <p:nvSpPr>
            <p:cNvPr id="44"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C00000"/>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11"/>
          <p:cNvSpPr txBox="1"/>
          <p:nvPr/>
        </p:nvSpPr>
        <p:spPr>
          <a:xfrm>
            <a:off x="2661506" y="2605262"/>
            <a:ext cx="6088098" cy="595047"/>
          </a:xfrm>
          <a:prstGeom prst="rect">
            <a:avLst/>
          </a:prstGeom>
          <a:noFill/>
        </p:spPr>
        <p:txBody>
          <a:bodyPr wrap="square" lIns="86371" tIns="43186" rIns="86371" bIns="43186"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单击此处添加文本单击此处添加文本 单击此处添加文本单击此处添加文本单击此处添加文本</a:t>
            </a:r>
            <a:endParaRPr kumimoji="0" lang="en-US" altLang="zh-CN"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单击此处添加文本单击此处添加文本单击此处添加文本 单击此处添加文本单击此处添加文本</a:t>
            </a:r>
            <a:endParaRPr kumimoji="0" lang="en-US" altLang="zh-CN"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7" name="TextBox 12"/>
          <p:cNvSpPr txBox="1"/>
          <p:nvPr/>
        </p:nvSpPr>
        <p:spPr>
          <a:xfrm>
            <a:off x="2544425" y="2340707"/>
            <a:ext cx="2664643" cy="303882"/>
          </a:xfrm>
          <a:prstGeom prst="rect">
            <a:avLst/>
          </a:prstGeom>
          <a:noFill/>
        </p:spPr>
        <p:txBody>
          <a:bodyPr wrap="square" lIns="57150" tIns="28575" rIns="57150" bIns="28575"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二</a:t>
            </a:r>
            <a:r>
              <a:rPr kumimoji="0" lang="zh-CN"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单击填加标题</a:t>
            </a:r>
          </a:p>
        </p:txBody>
      </p:sp>
      <p:sp>
        <p:nvSpPr>
          <p:cNvPr id="48" name="TextBox 13"/>
          <p:cNvSpPr txBox="1"/>
          <p:nvPr/>
        </p:nvSpPr>
        <p:spPr>
          <a:xfrm>
            <a:off x="2661506" y="3701279"/>
            <a:ext cx="6088098" cy="595047"/>
          </a:xfrm>
          <a:prstGeom prst="rect">
            <a:avLst/>
          </a:prstGeom>
          <a:noFill/>
        </p:spPr>
        <p:txBody>
          <a:bodyPr wrap="square" lIns="86371" tIns="43186" rIns="86371" bIns="43186"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单击此处添加文本单击此处添加文本 单击此处添加文本单击此处添加文本单击此处添加文本</a:t>
            </a:r>
            <a:endParaRPr kumimoji="0" lang="en-US" altLang="zh-CN"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lvl="0">
              <a:lnSpc>
                <a:spcPct val="150000"/>
              </a:lnSpc>
              <a:defRPr/>
            </a:pPr>
            <a:r>
              <a:rPr kumimoji="0" lang="zh-CN" altLang="en-US"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单击此处添加文本单击此</a:t>
            </a:r>
            <a:r>
              <a:rPr lang="zh-CN" altLang="en-US" sz="1100" dirty="0">
                <a:solidFill>
                  <a:prstClr val="black"/>
                </a:solidFill>
                <a:latin typeface="宋体" panose="02010600030101010101" pitchFamily="2" charset="-122"/>
                <a:ea typeface="宋体" panose="02010600030101010101" pitchFamily="2" charset="-122"/>
              </a:rPr>
              <a:t>处</a:t>
            </a:r>
            <a:r>
              <a:rPr kumimoji="0" lang="zh-CN" altLang="en-US"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文本 单击此处添加文本单击此处添加文本</a:t>
            </a:r>
            <a:endParaRPr kumimoji="0" lang="en-US" altLang="zh-CN" sz="11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49" name="TextBox 14"/>
          <p:cNvSpPr txBox="1"/>
          <p:nvPr/>
        </p:nvSpPr>
        <p:spPr>
          <a:xfrm>
            <a:off x="2544425" y="3436724"/>
            <a:ext cx="2664643" cy="303882"/>
          </a:xfrm>
          <a:prstGeom prst="rect">
            <a:avLst/>
          </a:prstGeom>
          <a:noFill/>
        </p:spPr>
        <p:txBody>
          <a:bodyPr wrap="square" lIns="57150" tIns="28575" rIns="57150" bIns="28575"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三</a:t>
            </a:r>
            <a:r>
              <a:rPr kumimoji="0" lang="zh-CN" altLang="zh-CN"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单击填加标题</a:t>
            </a:r>
          </a:p>
        </p:txBody>
      </p:sp>
      <p:grpSp>
        <p:nvGrpSpPr>
          <p:cNvPr id="50" name="Group 4"/>
          <p:cNvGrpSpPr/>
          <p:nvPr/>
        </p:nvGrpSpPr>
        <p:grpSpPr>
          <a:xfrm>
            <a:off x="825867" y="2394609"/>
            <a:ext cx="1658710" cy="775186"/>
            <a:chOff x="1372486" y="3793072"/>
            <a:chExt cx="6146978" cy="2804667"/>
          </a:xfrm>
        </p:grpSpPr>
        <p:sp>
          <p:nvSpPr>
            <p:cNvPr id="51"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E5001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grpSp>
          <p:nvGrpSpPr>
            <p:cNvPr id="52" name="Group 2"/>
            <p:cNvGrpSpPr/>
            <p:nvPr/>
          </p:nvGrpSpPr>
          <p:grpSpPr bwMode="auto">
            <a:xfrm>
              <a:off x="3531959" y="4060393"/>
              <a:ext cx="1906518" cy="1888205"/>
              <a:chOff x="1569458" y="688424"/>
              <a:chExt cx="334962" cy="331788"/>
            </a:xfrm>
            <a:solidFill>
              <a:schemeClr val="bg1"/>
            </a:solidFill>
          </p:grpSpPr>
          <p:sp>
            <p:nvSpPr>
              <p:cNvPr id="86"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87"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88"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9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9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9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mn-ea"/>
                  <a:cs typeface="+mn-cs"/>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750"/>
                                        <p:tgtEl>
                                          <p:spTgt spid="41"/>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750"/>
                                        <p:tgtEl>
                                          <p:spTgt spid="46"/>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
          <p:cNvSpPr txBox="1"/>
          <p:nvPr/>
        </p:nvSpPr>
        <p:spPr>
          <a:xfrm>
            <a:off x="5955506" y="3715296"/>
            <a:ext cx="1506141" cy="300038"/>
          </a:xfrm>
          <a:prstGeom prst="rect">
            <a:avLst/>
          </a:prstGeom>
          <a:noFill/>
        </p:spPr>
        <p:txBody>
          <a:bodyPr lIns="68576" tIns="34287" rIns="68576" bIns="34287">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Arial" panose="020B0604020202020204" pitchFamily="34" charset="0"/>
              </a:rPr>
              <a:t>添加标题</a:t>
            </a:r>
            <a:endParaRPr kumimoji="0" lang="zh-CN" altLang="en-US" sz="1500" b="1" i="0" u="none" strike="noStrike" kern="1200" cap="none" spc="0" normalizeH="0" baseline="-300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3" name="文本框 8"/>
          <p:cNvSpPr txBox="1"/>
          <p:nvPr/>
        </p:nvSpPr>
        <p:spPr>
          <a:xfrm>
            <a:off x="5536407" y="3996284"/>
            <a:ext cx="2718197" cy="475509"/>
          </a:xfrm>
          <a:prstGeom prst="rect">
            <a:avLst/>
          </a:prstGeom>
          <a:noFill/>
        </p:spPr>
        <p:txBody>
          <a:bodyPr lIns="68576" tIns="34287" rIns="68576" bIns="34287">
            <a:spAutoFit/>
          </a:bodyPr>
          <a:lstStyle/>
          <a:p>
            <a:pPr marL="0" marR="0" lvl="0" indent="0" algn="l" defTabSz="685165"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在此录入图表的描述说明，在此录入图表的描述说明，在此录入图表的描述说明。</a:t>
            </a:r>
          </a:p>
        </p:txBody>
      </p:sp>
      <p:sp>
        <p:nvSpPr>
          <p:cNvPr id="74" name="文本框 9"/>
          <p:cNvSpPr txBox="1"/>
          <p:nvPr/>
        </p:nvSpPr>
        <p:spPr>
          <a:xfrm>
            <a:off x="5532835" y="3637905"/>
            <a:ext cx="490538" cy="439341"/>
          </a:xfrm>
          <a:prstGeom prst="rect">
            <a:avLst/>
          </a:prstGeom>
          <a:noFill/>
        </p:spPr>
        <p:txBody>
          <a:bodyPr lIns="68576" tIns="34287" rIns="68576" bIns="34287">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30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03</a:t>
            </a:r>
            <a:endParaRPr kumimoji="0" lang="zh-CN" altLang="en-US" sz="3600" b="0" i="0" u="none" strike="noStrike" kern="1200" cap="none" spc="0" normalizeH="0" baseline="-30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5" name="文本框 12"/>
          <p:cNvSpPr txBox="1"/>
          <p:nvPr/>
        </p:nvSpPr>
        <p:spPr>
          <a:xfrm>
            <a:off x="5994797" y="1237605"/>
            <a:ext cx="1608534" cy="300038"/>
          </a:xfrm>
          <a:prstGeom prst="rect">
            <a:avLst/>
          </a:prstGeom>
          <a:noFill/>
        </p:spPr>
        <p:txBody>
          <a:bodyPr lIns="68576" tIns="34287" rIns="68576" bIns="34287">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Arial" panose="020B0604020202020204" pitchFamily="34" charset="0"/>
              </a:rPr>
              <a:t>添加标题</a:t>
            </a:r>
            <a:endParaRPr kumimoji="0" lang="zh-CN" altLang="en-US" sz="1500" b="1" i="0" u="none" strike="noStrike" kern="1200" cap="none" spc="0" normalizeH="0" baseline="-300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6" name="文本框 13"/>
          <p:cNvSpPr txBox="1"/>
          <p:nvPr/>
        </p:nvSpPr>
        <p:spPr>
          <a:xfrm>
            <a:off x="5536407" y="1518593"/>
            <a:ext cx="2718197" cy="475509"/>
          </a:xfrm>
          <a:prstGeom prst="rect">
            <a:avLst/>
          </a:prstGeom>
          <a:noFill/>
        </p:spPr>
        <p:txBody>
          <a:bodyPr lIns="68576" tIns="34287" rIns="68576" bIns="34287">
            <a:spAutoFit/>
          </a:bodyPr>
          <a:lstStyle/>
          <a:p>
            <a:pPr marL="0" marR="0" lvl="0" indent="0" algn="l" defTabSz="685165"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在此录入图表的描述说明，在此录入图表的描述说明，在此录入图表的描述说明。</a:t>
            </a:r>
          </a:p>
        </p:txBody>
      </p:sp>
      <p:sp>
        <p:nvSpPr>
          <p:cNvPr id="77" name="文本框 14"/>
          <p:cNvSpPr txBox="1"/>
          <p:nvPr/>
        </p:nvSpPr>
        <p:spPr>
          <a:xfrm>
            <a:off x="5532835" y="1161405"/>
            <a:ext cx="490538" cy="438150"/>
          </a:xfrm>
          <a:prstGeom prst="rect">
            <a:avLst/>
          </a:prstGeom>
          <a:noFill/>
        </p:spPr>
        <p:txBody>
          <a:bodyPr lIns="68576" tIns="34287" rIns="68576" bIns="34287">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30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02</a:t>
            </a:r>
            <a:endParaRPr kumimoji="0" lang="zh-CN" altLang="en-US" sz="3600" b="0" i="0" u="none" strike="noStrike" kern="1200" cap="none" spc="0" normalizeH="0" baseline="-30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8" name="文本框 16"/>
          <p:cNvSpPr txBox="1"/>
          <p:nvPr/>
        </p:nvSpPr>
        <p:spPr>
          <a:xfrm>
            <a:off x="1514475" y="3715296"/>
            <a:ext cx="1637110" cy="300038"/>
          </a:xfrm>
          <a:prstGeom prst="rect">
            <a:avLst/>
          </a:prstGeom>
          <a:noFill/>
        </p:spPr>
        <p:txBody>
          <a:bodyPr lIns="68576" tIns="34287" rIns="68576" bIns="34287">
            <a:spAutoFit/>
          </a:bodyPr>
          <a:lstStyle/>
          <a:p>
            <a:pPr marL="0" marR="0" lvl="0" indent="0" algn="r" defTabSz="6851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Arial" panose="020B0604020202020204" pitchFamily="34" charset="0"/>
              </a:rPr>
              <a:t>添加标题</a:t>
            </a:r>
            <a:endParaRPr kumimoji="0" lang="zh-CN" altLang="en-US" sz="1500" b="1" i="0" u="none" strike="noStrike" kern="1200" cap="none" spc="0" normalizeH="0" baseline="-300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9" name="文本框 17"/>
          <p:cNvSpPr txBox="1"/>
          <p:nvPr/>
        </p:nvSpPr>
        <p:spPr>
          <a:xfrm>
            <a:off x="876300" y="3992711"/>
            <a:ext cx="2712244" cy="475509"/>
          </a:xfrm>
          <a:prstGeom prst="rect">
            <a:avLst/>
          </a:prstGeom>
          <a:noFill/>
        </p:spPr>
        <p:txBody>
          <a:bodyPr lIns="68576" tIns="34287" rIns="68576" bIns="34287">
            <a:spAutoFit/>
          </a:bodyPr>
          <a:lstStyle/>
          <a:p>
            <a:pPr marL="0" marR="0" lvl="0" indent="0" algn="r" defTabSz="685165"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在此录入图表的描述说明，在此录入图表的描述说明，在此录入图表的描述说明。</a:t>
            </a:r>
          </a:p>
        </p:txBody>
      </p:sp>
      <p:sp>
        <p:nvSpPr>
          <p:cNvPr id="80" name="文本框 18"/>
          <p:cNvSpPr txBox="1"/>
          <p:nvPr/>
        </p:nvSpPr>
        <p:spPr>
          <a:xfrm>
            <a:off x="3115866" y="3634334"/>
            <a:ext cx="490538" cy="438150"/>
          </a:xfrm>
          <a:prstGeom prst="rect">
            <a:avLst/>
          </a:prstGeom>
          <a:noFill/>
        </p:spPr>
        <p:txBody>
          <a:bodyPr lIns="68576" tIns="34287" rIns="68576" bIns="34287">
            <a:spAutoFit/>
          </a:bodyPr>
          <a:lstStyle/>
          <a:p>
            <a:pPr marL="0" marR="0" lvl="0" indent="0" algn="r" defTabSz="685165"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30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04</a:t>
            </a:r>
            <a:endParaRPr kumimoji="0" lang="zh-CN" altLang="en-US" sz="3600" b="0" i="0" u="none" strike="noStrike" kern="1200" cap="none" spc="0" normalizeH="0" baseline="-30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1" name="文本框 20"/>
          <p:cNvSpPr txBox="1"/>
          <p:nvPr/>
        </p:nvSpPr>
        <p:spPr>
          <a:xfrm>
            <a:off x="1774031" y="1237605"/>
            <a:ext cx="1372791" cy="300038"/>
          </a:xfrm>
          <a:prstGeom prst="rect">
            <a:avLst/>
          </a:prstGeom>
          <a:noFill/>
        </p:spPr>
        <p:txBody>
          <a:bodyPr lIns="68576" tIns="34287" rIns="68576" bIns="34287">
            <a:spAutoFit/>
          </a:bodyPr>
          <a:lstStyle/>
          <a:p>
            <a:pPr marL="0" marR="0" lvl="0" indent="0" algn="r" defTabSz="6851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Arial" panose="020B0604020202020204" pitchFamily="34" charset="0"/>
              </a:rPr>
              <a:t>添加标题</a:t>
            </a:r>
            <a:endParaRPr kumimoji="0" lang="zh-CN" altLang="en-US" sz="1500" b="1" i="0" u="none" strike="noStrike" kern="1200" cap="none" spc="0" normalizeH="0" baseline="-3000" noProof="0" dirty="0">
              <a:ln>
                <a:noFill/>
              </a:ln>
              <a:solidFill>
                <a:prstClr val="black">
                  <a:lumMod val="65000"/>
                  <a:lumOff val="3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2" name="文本框 21"/>
          <p:cNvSpPr txBox="1"/>
          <p:nvPr/>
        </p:nvSpPr>
        <p:spPr>
          <a:xfrm>
            <a:off x="876300" y="1515021"/>
            <a:ext cx="2712244" cy="475509"/>
          </a:xfrm>
          <a:prstGeom prst="rect">
            <a:avLst/>
          </a:prstGeom>
          <a:noFill/>
        </p:spPr>
        <p:txBody>
          <a:bodyPr lIns="68576" tIns="34287" rIns="68576" bIns="34287">
            <a:spAutoFit/>
          </a:bodyPr>
          <a:lstStyle/>
          <a:p>
            <a:pPr marL="0" marR="0" lvl="0" indent="0" algn="r" defTabSz="685165"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在此录入图表的描述说明，在此录入图表的描述说明，在此录入图表的描述说明。</a:t>
            </a:r>
          </a:p>
        </p:txBody>
      </p:sp>
      <p:sp>
        <p:nvSpPr>
          <p:cNvPr id="83" name="文本框 22"/>
          <p:cNvSpPr txBox="1"/>
          <p:nvPr/>
        </p:nvSpPr>
        <p:spPr>
          <a:xfrm>
            <a:off x="3101578" y="1156643"/>
            <a:ext cx="490538" cy="438150"/>
          </a:xfrm>
          <a:prstGeom prst="rect">
            <a:avLst/>
          </a:prstGeom>
          <a:noFill/>
        </p:spPr>
        <p:txBody>
          <a:bodyPr lIns="68576" tIns="34287" rIns="68576" bIns="34287">
            <a:spAutoFit/>
          </a:bodyPr>
          <a:lstStyle/>
          <a:p>
            <a:pPr marL="0" marR="0" lvl="0" indent="0" algn="r" defTabSz="685165"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30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rPr>
              <a:t>01</a:t>
            </a:r>
            <a:endParaRPr kumimoji="0" lang="zh-CN" altLang="en-US" sz="3600" b="0" i="0" u="none" strike="noStrike" kern="1200" cap="none" spc="0" normalizeH="0" baseline="-30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84" name="组合 83"/>
          <p:cNvGrpSpPr/>
          <p:nvPr/>
        </p:nvGrpSpPr>
        <p:grpSpPr bwMode="auto">
          <a:xfrm>
            <a:off x="3854053" y="987574"/>
            <a:ext cx="1422797" cy="1422797"/>
            <a:chOff x="4854966" y="1574162"/>
            <a:chExt cx="1897870" cy="1897870"/>
          </a:xfrm>
        </p:grpSpPr>
        <p:sp>
          <p:nvSpPr>
            <p:cNvPr id="85" name="泪滴形 84"/>
            <p:cNvSpPr/>
            <p:nvPr/>
          </p:nvSpPr>
          <p:spPr>
            <a:xfrm rot="8100000">
              <a:off x="4854966" y="1574162"/>
              <a:ext cx="1897870" cy="1897870"/>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86" name="组合 85"/>
            <p:cNvGrpSpPr>
              <a:grpSpLocks noChangeAspect="1"/>
            </p:cNvGrpSpPr>
            <p:nvPr/>
          </p:nvGrpSpPr>
          <p:grpSpPr>
            <a:xfrm>
              <a:off x="5635285" y="1758388"/>
              <a:ext cx="337232" cy="540000"/>
              <a:chOff x="8912226" y="6748292"/>
              <a:chExt cx="250825" cy="401638"/>
            </a:xfrm>
            <a:solidFill>
              <a:srgbClr val="9DA8B1"/>
            </a:solid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9" name="组合 88"/>
          <p:cNvGrpSpPr/>
          <p:nvPr/>
        </p:nvGrpSpPr>
        <p:grpSpPr bwMode="auto">
          <a:xfrm>
            <a:off x="3854053" y="3115222"/>
            <a:ext cx="1422797" cy="1477565"/>
            <a:chOff x="4854966" y="4355480"/>
            <a:chExt cx="1897870" cy="1969070"/>
          </a:xfrm>
        </p:grpSpPr>
        <p:sp>
          <p:nvSpPr>
            <p:cNvPr id="90" name="泪滴形 89"/>
            <p:cNvSpPr/>
            <p:nvPr/>
          </p:nvSpPr>
          <p:spPr>
            <a:xfrm rot="13500000" flipV="1">
              <a:off x="4854966" y="4426880"/>
              <a:ext cx="1897870" cy="1897670"/>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91" name="组合 90"/>
            <p:cNvGrpSpPr>
              <a:grpSpLocks noChangeAspect="1"/>
            </p:cNvGrpSpPr>
            <p:nvPr/>
          </p:nvGrpSpPr>
          <p:grpSpPr>
            <a:xfrm>
              <a:off x="5541401" y="4355480"/>
              <a:ext cx="525001" cy="540000"/>
              <a:chOff x="7240588" y="6794047"/>
              <a:chExt cx="388938" cy="400050"/>
            </a:xfrm>
            <a:solidFill>
              <a:srgbClr val="9DA8B1"/>
            </a:solid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1F497D">
                      <a:lumMod val="7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95" name="组合 94"/>
          <p:cNvGrpSpPr/>
          <p:nvPr/>
        </p:nvGrpSpPr>
        <p:grpSpPr bwMode="auto">
          <a:xfrm>
            <a:off x="5041107" y="2075806"/>
            <a:ext cx="1422797" cy="1422797"/>
            <a:chOff x="6438262" y="3038866"/>
            <a:chExt cx="1897870" cy="1897870"/>
          </a:xfrm>
        </p:grpSpPr>
        <p:sp>
          <p:nvSpPr>
            <p:cNvPr id="96" name="泪滴形 95"/>
            <p:cNvSpPr/>
            <p:nvPr/>
          </p:nvSpPr>
          <p:spPr>
            <a:xfrm rot="8100000" flipV="1">
              <a:off x="6438262" y="3038866"/>
              <a:ext cx="1897870" cy="189787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97" name="组合 96"/>
            <p:cNvGrpSpPr>
              <a:grpSpLocks noChangeAspect="1"/>
            </p:cNvGrpSpPr>
            <p:nvPr/>
          </p:nvGrpSpPr>
          <p:grpSpPr>
            <a:xfrm>
              <a:off x="7839999" y="3717801"/>
              <a:ext cx="318025" cy="540000"/>
              <a:chOff x="11322051" y="6770687"/>
              <a:chExt cx="236538" cy="401638"/>
            </a:xfrm>
            <a:solidFill>
              <a:srgbClr val="E7E7E7"/>
            </a:solid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9" name="Rectangle 493"/>
              <p:cNvSpPr>
                <a:spLocks noChangeArrowheads="1"/>
              </p:cNvSpPr>
              <p:nvPr/>
            </p:nvSpPr>
            <p:spPr bwMode="auto">
              <a:xfrm>
                <a:off x="11391901" y="7105649"/>
                <a:ext cx="98425" cy="26988"/>
              </a:xfrm>
              <a:prstGeom prst="rect">
                <a:avLst/>
              </a:pr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0" name="Rectangle 494"/>
              <p:cNvSpPr>
                <a:spLocks noChangeArrowheads="1"/>
              </p:cNvSpPr>
              <p:nvPr/>
            </p:nvSpPr>
            <p:spPr bwMode="auto">
              <a:xfrm>
                <a:off x="11417301" y="7145337"/>
                <a:ext cx="49213" cy="26988"/>
              </a:xfrm>
              <a:prstGeom prst="rect">
                <a:avLst/>
              </a:pr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01" name="组合 100"/>
          <p:cNvGrpSpPr/>
          <p:nvPr/>
        </p:nvGrpSpPr>
        <p:grpSpPr bwMode="auto">
          <a:xfrm>
            <a:off x="2665810" y="2075806"/>
            <a:ext cx="1423988" cy="1422797"/>
            <a:chOff x="3271670" y="3038866"/>
            <a:chExt cx="1897870" cy="1897870"/>
          </a:xfrm>
        </p:grpSpPr>
        <p:sp>
          <p:nvSpPr>
            <p:cNvPr id="102" name="泪滴形 101"/>
            <p:cNvSpPr/>
            <p:nvPr/>
          </p:nvSpPr>
          <p:spPr>
            <a:xfrm rot="13500000" flipH="1" flipV="1">
              <a:off x="3271670" y="3038867"/>
              <a:ext cx="1897870" cy="189787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21920" tIns="60960" rIns="121920" bIns="60960"/>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04" name="矩形 103"/>
          <p:cNvSpPr/>
          <p:nvPr/>
        </p:nvSpPr>
        <p:spPr>
          <a:xfrm>
            <a:off x="3093244" y="2385368"/>
            <a:ext cx="1010519" cy="330854"/>
          </a:xfrm>
          <a:prstGeom prst="rect">
            <a:avLst/>
          </a:prstGeom>
        </p:spPr>
        <p:txBody>
          <a:bodyPr wrap="none" lIns="68573" tIns="34287" rIns="68573" bIns="34287">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7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05" name="矩形 47"/>
          <p:cNvSpPr>
            <a:spLocks noChangeArrowheads="1"/>
          </p:cNvSpPr>
          <p:nvPr/>
        </p:nvSpPr>
        <p:spPr bwMode="auto">
          <a:xfrm>
            <a:off x="3103960" y="2647305"/>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165"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在此录入图表的描述说明，在此录入图表的说明</a:t>
            </a:r>
          </a:p>
        </p:txBody>
      </p:sp>
      <p:sp>
        <p:nvSpPr>
          <p:cNvPr id="106" name="矩形 105"/>
          <p:cNvSpPr/>
          <p:nvPr/>
        </p:nvSpPr>
        <p:spPr>
          <a:xfrm>
            <a:off x="5059288" y="2385368"/>
            <a:ext cx="1010519" cy="330854"/>
          </a:xfrm>
          <a:prstGeom prst="rect">
            <a:avLst/>
          </a:prstGeom>
        </p:spPr>
        <p:txBody>
          <a:bodyPr wrap="none" lIns="68573" tIns="34287" rIns="68573" bIns="34287">
            <a:spAutoFit/>
          </a:bodyPr>
          <a:lstStyle/>
          <a:p>
            <a:pPr marL="0" marR="0" lvl="0" indent="0" algn="r" defTabSz="685165"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7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07" name="矩形 47"/>
          <p:cNvSpPr>
            <a:spLocks noChangeArrowheads="1"/>
          </p:cNvSpPr>
          <p:nvPr/>
        </p:nvSpPr>
        <p:spPr bwMode="auto">
          <a:xfrm>
            <a:off x="4978004" y="2647305"/>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685165"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在此录入图表的描述说明，在此录入图表的说明</a:t>
            </a:r>
          </a:p>
        </p:txBody>
      </p:sp>
      <p:sp>
        <p:nvSpPr>
          <p:cNvPr id="108" name="矩形 107"/>
          <p:cNvSpPr/>
          <p:nvPr/>
        </p:nvSpPr>
        <p:spPr>
          <a:xfrm>
            <a:off x="4060192" y="1529308"/>
            <a:ext cx="1010520" cy="330854"/>
          </a:xfrm>
          <a:prstGeom prst="rect">
            <a:avLst/>
          </a:prstGeom>
        </p:spPr>
        <p:txBody>
          <a:bodyPr wrap="none" lIns="68573" tIns="34287" rIns="68573" bIns="34287">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7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09" name="矩形 47"/>
          <p:cNvSpPr>
            <a:spLocks noChangeArrowheads="1"/>
          </p:cNvSpPr>
          <p:nvPr/>
        </p:nvSpPr>
        <p:spPr bwMode="auto">
          <a:xfrm>
            <a:off x="4056460" y="1791246"/>
            <a:ext cx="1017984"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165"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在此录入图表的说明，在此录入图表的说明</a:t>
            </a:r>
          </a:p>
        </p:txBody>
      </p:sp>
      <p:sp>
        <p:nvSpPr>
          <p:cNvPr id="110" name="矩形 109"/>
          <p:cNvSpPr/>
          <p:nvPr/>
        </p:nvSpPr>
        <p:spPr>
          <a:xfrm>
            <a:off x="4066146" y="3561705"/>
            <a:ext cx="1010520" cy="330854"/>
          </a:xfrm>
          <a:prstGeom prst="rect">
            <a:avLst/>
          </a:prstGeom>
        </p:spPr>
        <p:txBody>
          <a:bodyPr wrap="none" lIns="68573" tIns="34287" rIns="68573" bIns="34287">
            <a:spAutoFit/>
          </a:bodyPr>
          <a:lstStyle/>
          <a:p>
            <a:pPr marL="0" marR="0" lvl="0" indent="0" algn="ctr" defTabSz="685165" rtl="0" eaLnBrk="1" fontAlgn="auto" latinLnBrk="0" hangingPunct="1">
              <a:lnSpc>
                <a:spcPct val="100000"/>
              </a:lnSpc>
              <a:spcBef>
                <a:spcPts val="0"/>
              </a:spcBef>
              <a:spcAft>
                <a:spcPts val="0"/>
              </a:spcAft>
              <a:buClrTx/>
              <a:buSzTx/>
              <a:buFontTx/>
              <a:buNone/>
              <a:defRPr/>
            </a:pPr>
            <a:r>
              <a:rPr kumimoji="0" lang="zh-CN" altLang="en-US" sz="17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7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sp>
        <p:nvSpPr>
          <p:cNvPr id="111" name="矩形 47"/>
          <p:cNvSpPr>
            <a:spLocks noChangeArrowheads="1"/>
          </p:cNvSpPr>
          <p:nvPr/>
        </p:nvSpPr>
        <p:spPr bwMode="auto">
          <a:xfrm>
            <a:off x="4025504" y="3845074"/>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165" rtl="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在此录入图表的描述说明，在此录入图表的说明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250"/>
                                  </p:stCondLst>
                                  <p:childTnLst>
                                    <p:set>
                                      <p:cBhvr>
                                        <p:cTn id="6" dur="1" fill="hold">
                                          <p:stCondLst>
                                            <p:cond delay="0"/>
                                          </p:stCondLst>
                                        </p:cTn>
                                        <p:tgtEl>
                                          <p:spTgt spid="101"/>
                                        </p:tgtEl>
                                        <p:attrNameLst>
                                          <p:attrName>style.visibility</p:attrName>
                                        </p:attrNameLst>
                                      </p:cBhvr>
                                      <p:to>
                                        <p:strVal val="visible"/>
                                      </p:to>
                                    </p:set>
                                    <p:animEffect transition="in" filter="barn(inHorizontal)">
                                      <p:cBhvr>
                                        <p:cTn id="7" dur="600"/>
                                        <p:tgtEl>
                                          <p:spTgt spid="101"/>
                                        </p:tgtEl>
                                      </p:cBhvr>
                                    </p:animEffect>
                                  </p:childTnLst>
                                </p:cTn>
                              </p:par>
                              <p:par>
                                <p:cTn id="8" presetID="16" presetClass="entr" presetSubtype="26" fill="hold" grpId="0" nodeType="withEffect">
                                  <p:stCondLst>
                                    <p:cond delay="450"/>
                                  </p:stCondLst>
                                  <p:childTnLst>
                                    <p:set>
                                      <p:cBhvr>
                                        <p:cTn id="9" dur="1" fill="hold">
                                          <p:stCondLst>
                                            <p:cond delay="0"/>
                                          </p:stCondLst>
                                        </p:cTn>
                                        <p:tgtEl>
                                          <p:spTgt spid="105"/>
                                        </p:tgtEl>
                                        <p:attrNameLst>
                                          <p:attrName>style.visibility</p:attrName>
                                        </p:attrNameLst>
                                      </p:cBhvr>
                                      <p:to>
                                        <p:strVal val="visible"/>
                                      </p:to>
                                    </p:set>
                                    <p:animEffect transition="in" filter="barn(inHorizontal)">
                                      <p:cBhvr>
                                        <p:cTn id="10" dur="500"/>
                                        <p:tgtEl>
                                          <p:spTgt spid="105"/>
                                        </p:tgtEl>
                                      </p:cBhvr>
                                    </p:animEffect>
                                  </p:childTnLst>
                                </p:cTn>
                              </p:par>
                              <p:par>
                                <p:cTn id="11" presetID="22" presetClass="entr" presetSubtype="4" fill="hold" grpId="0" nodeType="withEffect">
                                  <p:stCondLst>
                                    <p:cond delay="750"/>
                                  </p:stCondLst>
                                  <p:childTnLst>
                                    <p:set>
                                      <p:cBhvr>
                                        <p:cTn id="12" dur="1" fill="hold">
                                          <p:stCondLst>
                                            <p:cond delay="0"/>
                                          </p:stCondLst>
                                        </p:cTn>
                                        <p:tgtEl>
                                          <p:spTgt spid="104"/>
                                        </p:tgtEl>
                                        <p:attrNameLst>
                                          <p:attrName>style.visibility</p:attrName>
                                        </p:attrNameLst>
                                      </p:cBhvr>
                                      <p:to>
                                        <p:strVal val="visible"/>
                                      </p:to>
                                    </p:set>
                                    <p:animEffect transition="in" filter="wipe(down)">
                                      <p:cBhvr>
                                        <p:cTn id="13" dur="250"/>
                                        <p:tgtEl>
                                          <p:spTgt spid="104"/>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83"/>
                                        </p:tgtEl>
                                        <p:attrNameLst>
                                          <p:attrName>style.visibility</p:attrName>
                                        </p:attrNameLst>
                                      </p:cBhvr>
                                      <p:to>
                                        <p:strVal val="visible"/>
                                      </p:to>
                                    </p:set>
                                    <p:animEffect transition="in" filter="wipe(right)">
                                      <p:cBhvr>
                                        <p:cTn id="16" dur="300"/>
                                        <p:tgtEl>
                                          <p:spTgt spid="83"/>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82"/>
                                        </p:tgtEl>
                                        <p:attrNameLst>
                                          <p:attrName>style.visibility</p:attrName>
                                        </p:attrNameLst>
                                      </p:cBhvr>
                                      <p:to>
                                        <p:strVal val="visible"/>
                                      </p:to>
                                    </p:set>
                                    <p:animEffect transition="in" filter="wipe(right)">
                                      <p:cBhvr>
                                        <p:cTn id="19" dur="750"/>
                                        <p:tgtEl>
                                          <p:spTgt spid="82"/>
                                        </p:tgtEl>
                                      </p:cBhvr>
                                    </p:animEffect>
                                  </p:childTnLst>
                                </p:cTn>
                              </p:par>
                              <p:par>
                                <p:cTn id="20" presetID="22" presetClass="entr" presetSubtype="2" fill="hold" grpId="0" nodeType="withEffect">
                                  <p:stCondLst>
                                    <p:cond delay="55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350"/>
                                        <p:tgtEl>
                                          <p:spTgt spid="81"/>
                                        </p:tgtEl>
                                      </p:cBhvr>
                                    </p:animEffect>
                                  </p:childTnLst>
                                </p:cTn>
                              </p:par>
                            </p:childTnLst>
                          </p:cTn>
                        </p:par>
                        <p:par>
                          <p:cTn id="23" fill="hold">
                            <p:stCondLst>
                              <p:cond delay="1250"/>
                            </p:stCondLst>
                            <p:childTnLst>
                              <p:par>
                                <p:cTn id="24" presetID="16" presetClass="entr" presetSubtype="21" fill="hold" nodeType="afterEffect">
                                  <p:stCondLst>
                                    <p:cond delay="250"/>
                                  </p:stCondLst>
                                  <p:childTnLst>
                                    <p:set>
                                      <p:cBhvr>
                                        <p:cTn id="25" dur="1" fill="hold">
                                          <p:stCondLst>
                                            <p:cond delay="0"/>
                                          </p:stCondLst>
                                        </p:cTn>
                                        <p:tgtEl>
                                          <p:spTgt spid="84"/>
                                        </p:tgtEl>
                                        <p:attrNameLst>
                                          <p:attrName>style.visibility</p:attrName>
                                        </p:attrNameLst>
                                      </p:cBhvr>
                                      <p:to>
                                        <p:strVal val="visible"/>
                                      </p:to>
                                    </p:set>
                                    <p:animEffect transition="in" filter="barn(inVertical)">
                                      <p:cBhvr>
                                        <p:cTn id="26" dur="600"/>
                                        <p:tgtEl>
                                          <p:spTgt spid="84"/>
                                        </p:tgtEl>
                                      </p:cBhvr>
                                    </p:animEffect>
                                  </p:childTnLst>
                                </p:cTn>
                              </p:par>
                              <p:par>
                                <p:cTn id="27" presetID="16" presetClass="entr" presetSubtype="21" fill="hold" grpId="0" nodeType="withEffect">
                                  <p:stCondLst>
                                    <p:cond delay="450"/>
                                  </p:stCondLst>
                                  <p:childTnLst>
                                    <p:set>
                                      <p:cBhvr>
                                        <p:cTn id="28" dur="1" fill="hold">
                                          <p:stCondLst>
                                            <p:cond delay="0"/>
                                          </p:stCondLst>
                                        </p:cTn>
                                        <p:tgtEl>
                                          <p:spTgt spid="109"/>
                                        </p:tgtEl>
                                        <p:attrNameLst>
                                          <p:attrName>style.visibility</p:attrName>
                                        </p:attrNameLst>
                                      </p:cBhvr>
                                      <p:to>
                                        <p:strVal val="visible"/>
                                      </p:to>
                                    </p:set>
                                    <p:animEffect transition="in" filter="barn(inVertical)">
                                      <p:cBhvr>
                                        <p:cTn id="29" dur="500"/>
                                        <p:tgtEl>
                                          <p:spTgt spid="109"/>
                                        </p:tgtEl>
                                      </p:cBhvr>
                                    </p:animEffect>
                                  </p:childTnLst>
                                </p:cTn>
                              </p:par>
                              <p:par>
                                <p:cTn id="30" presetID="16" presetClass="entr" presetSubtype="21" fill="hold" grpId="0" nodeType="withEffect">
                                  <p:stCondLst>
                                    <p:cond delay="450"/>
                                  </p:stCondLst>
                                  <p:childTnLst>
                                    <p:set>
                                      <p:cBhvr>
                                        <p:cTn id="31" dur="1" fill="hold">
                                          <p:stCondLst>
                                            <p:cond delay="0"/>
                                          </p:stCondLst>
                                        </p:cTn>
                                        <p:tgtEl>
                                          <p:spTgt spid="108"/>
                                        </p:tgtEl>
                                        <p:attrNameLst>
                                          <p:attrName>style.visibility</p:attrName>
                                        </p:attrNameLst>
                                      </p:cBhvr>
                                      <p:to>
                                        <p:strVal val="visible"/>
                                      </p:to>
                                    </p:set>
                                    <p:animEffect transition="in" filter="barn(inVertical)">
                                      <p:cBhvr>
                                        <p:cTn id="32" dur="500"/>
                                        <p:tgtEl>
                                          <p:spTgt spid="10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300"/>
                                        <p:tgtEl>
                                          <p:spTgt spid="7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76"/>
                                        </p:tgtEl>
                                        <p:attrNameLst>
                                          <p:attrName>style.visibility</p:attrName>
                                        </p:attrNameLst>
                                      </p:cBhvr>
                                      <p:to>
                                        <p:strVal val="visible"/>
                                      </p:to>
                                    </p:set>
                                    <p:animEffect transition="in" filter="wipe(left)">
                                      <p:cBhvr>
                                        <p:cTn id="38" dur="750"/>
                                        <p:tgtEl>
                                          <p:spTgt spid="76"/>
                                        </p:tgtEl>
                                      </p:cBhvr>
                                    </p:animEffect>
                                  </p:childTnLst>
                                </p:cTn>
                              </p:par>
                              <p:par>
                                <p:cTn id="39" presetID="22" presetClass="entr" presetSubtype="8" fill="hold" grpId="0" nodeType="withEffect">
                                  <p:stCondLst>
                                    <p:cond delay="550"/>
                                  </p:stCondLst>
                                  <p:childTnLst>
                                    <p:set>
                                      <p:cBhvr>
                                        <p:cTn id="40" dur="1" fill="hold">
                                          <p:stCondLst>
                                            <p:cond delay="0"/>
                                          </p:stCondLst>
                                        </p:cTn>
                                        <p:tgtEl>
                                          <p:spTgt spid="75"/>
                                        </p:tgtEl>
                                        <p:attrNameLst>
                                          <p:attrName>style.visibility</p:attrName>
                                        </p:attrNameLst>
                                      </p:cBhvr>
                                      <p:to>
                                        <p:strVal val="visible"/>
                                      </p:to>
                                    </p:set>
                                    <p:animEffect transition="in" filter="wipe(left)">
                                      <p:cBhvr>
                                        <p:cTn id="41" dur="350"/>
                                        <p:tgtEl>
                                          <p:spTgt spid="75"/>
                                        </p:tgtEl>
                                      </p:cBhvr>
                                    </p:animEffect>
                                  </p:childTnLst>
                                </p:cTn>
                              </p:par>
                            </p:childTnLst>
                          </p:cTn>
                        </p:par>
                        <p:par>
                          <p:cTn id="42" fill="hold">
                            <p:stCondLst>
                              <p:cond delay="2500"/>
                            </p:stCondLst>
                            <p:childTnLst>
                              <p:par>
                                <p:cTn id="43" presetID="16" presetClass="entr" presetSubtype="26" fill="hold" nodeType="afterEffect">
                                  <p:stCondLst>
                                    <p:cond delay="250"/>
                                  </p:stCondLst>
                                  <p:childTnLst>
                                    <p:set>
                                      <p:cBhvr>
                                        <p:cTn id="44" dur="1" fill="hold">
                                          <p:stCondLst>
                                            <p:cond delay="0"/>
                                          </p:stCondLst>
                                        </p:cTn>
                                        <p:tgtEl>
                                          <p:spTgt spid="95"/>
                                        </p:tgtEl>
                                        <p:attrNameLst>
                                          <p:attrName>style.visibility</p:attrName>
                                        </p:attrNameLst>
                                      </p:cBhvr>
                                      <p:to>
                                        <p:strVal val="visible"/>
                                      </p:to>
                                    </p:set>
                                    <p:animEffect transition="in" filter="barn(inHorizontal)">
                                      <p:cBhvr>
                                        <p:cTn id="45" dur="600"/>
                                        <p:tgtEl>
                                          <p:spTgt spid="95"/>
                                        </p:tgtEl>
                                      </p:cBhvr>
                                    </p:animEffect>
                                  </p:childTnLst>
                                </p:cTn>
                              </p:par>
                              <p:par>
                                <p:cTn id="46" presetID="16" presetClass="entr" presetSubtype="26" fill="hold" grpId="0" nodeType="withEffect">
                                  <p:stCondLst>
                                    <p:cond delay="450"/>
                                  </p:stCondLst>
                                  <p:childTnLst>
                                    <p:set>
                                      <p:cBhvr>
                                        <p:cTn id="47" dur="1" fill="hold">
                                          <p:stCondLst>
                                            <p:cond delay="0"/>
                                          </p:stCondLst>
                                        </p:cTn>
                                        <p:tgtEl>
                                          <p:spTgt spid="107"/>
                                        </p:tgtEl>
                                        <p:attrNameLst>
                                          <p:attrName>style.visibility</p:attrName>
                                        </p:attrNameLst>
                                      </p:cBhvr>
                                      <p:to>
                                        <p:strVal val="visible"/>
                                      </p:to>
                                    </p:set>
                                    <p:animEffect transition="in" filter="barn(inHorizontal)">
                                      <p:cBhvr>
                                        <p:cTn id="48" dur="500"/>
                                        <p:tgtEl>
                                          <p:spTgt spid="107"/>
                                        </p:tgtEl>
                                      </p:cBhvr>
                                    </p:animEffect>
                                  </p:childTnLst>
                                </p:cTn>
                              </p:par>
                              <p:par>
                                <p:cTn id="49" presetID="22" presetClass="entr" presetSubtype="4" fill="hold" grpId="0" nodeType="withEffect">
                                  <p:stCondLst>
                                    <p:cond delay="750"/>
                                  </p:stCondLst>
                                  <p:childTnLst>
                                    <p:set>
                                      <p:cBhvr>
                                        <p:cTn id="50" dur="1" fill="hold">
                                          <p:stCondLst>
                                            <p:cond delay="0"/>
                                          </p:stCondLst>
                                        </p:cTn>
                                        <p:tgtEl>
                                          <p:spTgt spid="106"/>
                                        </p:tgtEl>
                                        <p:attrNameLst>
                                          <p:attrName>style.visibility</p:attrName>
                                        </p:attrNameLst>
                                      </p:cBhvr>
                                      <p:to>
                                        <p:strVal val="visible"/>
                                      </p:to>
                                    </p:set>
                                    <p:animEffect transition="in" filter="wipe(down)">
                                      <p:cBhvr>
                                        <p:cTn id="51" dur="250"/>
                                        <p:tgtEl>
                                          <p:spTgt spid="106"/>
                                        </p:tgtEl>
                                      </p:cBhvr>
                                    </p:animEffect>
                                  </p:childTnLst>
                                </p:cTn>
                              </p:par>
                              <p:par>
                                <p:cTn id="52" presetID="22" presetClass="entr" presetSubtype="8" fill="hold" grpId="0" nodeType="withEffect">
                                  <p:stCondLst>
                                    <p:cond delay="250"/>
                                  </p:stCondLst>
                                  <p:childTnLst>
                                    <p:set>
                                      <p:cBhvr>
                                        <p:cTn id="53" dur="1" fill="hold">
                                          <p:stCondLst>
                                            <p:cond delay="0"/>
                                          </p:stCondLst>
                                        </p:cTn>
                                        <p:tgtEl>
                                          <p:spTgt spid="74"/>
                                        </p:tgtEl>
                                        <p:attrNameLst>
                                          <p:attrName>style.visibility</p:attrName>
                                        </p:attrNameLst>
                                      </p:cBhvr>
                                      <p:to>
                                        <p:strVal val="visible"/>
                                      </p:to>
                                    </p:set>
                                    <p:animEffect transition="in" filter="wipe(left)">
                                      <p:cBhvr>
                                        <p:cTn id="54" dur="300"/>
                                        <p:tgtEl>
                                          <p:spTgt spid="74"/>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750"/>
                                        <p:tgtEl>
                                          <p:spTgt spid="73"/>
                                        </p:tgtEl>
                                      </p:cBhvr>
                                    </p:animEffect>
                                  </p:childTnLst>
                                </p:cTn>
                              </p:par>
                              <p:par>
                                <p:cTn id="58" presetID="22" presetClass="entr" presetSubtype="8" fill="hold" grpId="0" nodeType="withEffect">
                                  <p:stCondLst>
                                    <p:cond delay="55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350"/>
                                        <p:tgtEl>
                                          <p:spTgt spid="72"/>
                                        </p:tgtEl>
                                      </p:cBhvr>
                                    </p:animEffect>
                                  </p:childTnLst>
                                </p:cTn>
                              </p:par>
                            </p:childTnLst>
                          </p:cTn>
                        </p:par>
                        <p:par>
                          <p:cTn id="61" fill="hold">
                            <p:stCondLst>
                              <p:cond delay="3750"/>
                            </p:stCondLst>
                            <p:childTnLst>
                              <p:par>
                                <p:cTn id="62" presetID="16" presetClass="entr" presetSubtype="21" fill="hold" nodeType="afterEffect">
                                  <p:stCondLst>
                                    <p:cond delay="250"/>
                                  </p:stCondLst>
                                  <p:childTnLst>
                                    <p:set>
                                      <p:cBhvr>
                                        <p:cTn id="63" dur="1" fill="hold">
                                          <p:stCondLst>
                                            <p:cond delay="0"/>
                                          </p:stCondLst>
                                        </p:cTn>
                                        <p:tgtEl>
                                          <p:spTgt spid="89"/>
                                        </p:tgtEl>
                                        <p:attrNameLst>
                                          <p:attrName>style.visibility</p:attrName>
                                        </p:attrNameLst>
                                      </p:cBhvr>
                                      <p:to>
                                        <p:strVal val="visible"/>
                                      </p:to>
                                    </p:set>
                                    <p:animEffect transition="in" filter="barn(inVertical)">
                                      <p:cBhvr>
                                        <p:cTn id="64" dur="600"/>
                                        <p:tgtEl>
                                          <p:spTgt spid="89"/>
                                        </p:tgtEl>
                                      </p:cBhvr>
                                    </p:animEffect>
                                  </p:childTnLst>
                                </p:cTn>
                              </p:par>
                              <p:par>
                                <p:cTn id="65" presetID="16" presetClass="entr" presetSubtype="21" fill="hold" grpId="0" nodeType="withEffect">
                                  <p:stCondLst>
                                    <p:cond delay="450"/>
                                  </p:stCondLst>
                                  <p:childTnLst>
                                    <p:set>
                                      <p:cBhvr>
                                        <p:cTn id="66" dur="1" fill="hold">
                                          <p:stCondLst>
                                            <p:cond delay="0"/>
                                          </p:stCondLst>
                                        </p:cTn>
                                        <p:tgtEl>
                                          <p:spTgt spid="111"/>
                                        </p:tgtEl>
                                        <p:attrNameLst>
                                          <p:attrName>style.visibility</p:attrName>
                                        </p:attrNameLst>
                                      </p:cBhvr>
                                      <p:to>
                                        <p:strVal val="visible"/>
                                      </p:to>
                                    </p:set>
                                    <p:animEffect transition="in" filter="barn(inVertical)">
                                      <p:cBhvr>
                                        <p:cTn id="67" dur="500"/>
                                        <p:tgtEl>
                                          <p:spTgt spid="111"/>
                                        </p:tgtEl>
                                      </p:cBhvr>
                                    </p:animEffect>
                                  </p:childTnLst>
                                </p:cTn>
                              </p:par>
                              <p:par>
                                <p:cTn id="68" presetID="16" presetClass="entr" presetSubtype="21" fill="hold" grpId="0" nodeType="withEffect">
                                  <p:stCondLst>
                                    <p:cond delay="450"/>
                                  </p:stCondLst>
                                  <p:childTnLst>
                                    <p:set>
                                      <p:cBhvr>
                                        <p:cTn id="69" dur="1" fill="hold">
                                          <p:stCondLst>
                                            <p:cond delay="0"/>
                                          </p:stCondLst>
                                        </p:cTn>
                                        <p:tgtEl>
                                          <p:spTgt spid="110"/>
                                        </p:tgtEl>
                                        <p:attrNameLst>
                                          <p:attrName>style.visibility</p:attrName>
                                        </p:attrNameLst>
                                      </p:cBhvr>
                                      <p:to>
                                        <p:strVal val="visible"/>
                                      </p:to>
                                    </p:set>
                                    <p:animEffect transition="in" filter="barn(inVertical)">
                                      <p:cBhvr>
                                        <p:cTn id="70" dur="500"/>
                                        <p:tgtEl>
                                          <p:spTgt spid="110"/>
                                        </p:tgtEl>
                                      </p:cBhvr>
                                    </p:animEffect>
                                  </p:childTnLst>
                                </p:cTn>
                              </p:par>
                              <p:par>
                                <p:cTn id="71" presetID="22" presetClass="entr" presetSubtype="2" fill="hold" grpId="0" nodeType="withEffect">
                                  <p:stCondLst>
                                    <p:cond delay="250"/>
                                  </p:stCondLst>
                                  <p:childTnLst>
                                    <p:set>
                                      <p:cBhvr>
                                        <p:cTn id="72" dur="1" fill="hold">
                                          <p:stCondLst>
                                            <p:cond delay="0"/>
                                          </p:stCondLst>
                                        </p:cTn>
                                        <p:tgtEl>
                                          <p:spTgt spid="80"/>
                                        </p:tgtEl>
                                        <p:attrNameLst>
                                          <p:attrName>style.visibility</p:attrName>
                                        </p:attrNameLst>
                                      </p:cBhvr>
                                      <p:to>
                                        <p:strVal val="visible"/>
                                      </p:to>
                                    </p:set>
                                    <p:animEffect transition="in" filter="wipe(right)">
                                      <p:cBhvr>
                                        <p:cTn id="73" dur="300"/>
                                        <p:tgtEl>
                                          <p:spTgt spid="80"/>
                                        </p:tgtEl>
                                      </p:cBhvr>
                                    </p:animEffect>
                                  </p:childTnLst>
                                </p:cTn>
                              </p:par>
                              <p:par>
                                <p:cTn id="74" presetID="22" presetClass="entr" presetSubtype="2" fill="hold" grpId="0" nodeType="withEffect">
                                  <p:stCondLst>
                                    <p:cond delay="250"/>
                                  </p:stCondLst>
                                  <p:childTnLst>
                                    <p:set>
                                      <p:cBhvr>
                                        <p:cTn id="75" dur="1" fill="hold">
                                          <p:stCondLst>
                                            <p:cond delay="0"/>
                                          </p:stCondLst>
                                        </p:cTn>
                                        <p:tgtEl>
                                          <p:spTgt spid="79"/>
                                        </p:tgtEl>
                                        <p:attrNameLst>
                                          <p:attrName>style.visibility</p:attrName>
                                        </p:attrNameLst>
                                      </p:cBhvr>
                                      <p:to>
                                        <p:strVal val="visible"/>
                                      </p:to>
                                    </p:set>
                                    <p:animEffect transition="in" filter="wipe(right)">
                                      <p:cBhvr>
                                        <p:cTn id="76" dur="750"/>
                                        <p:tgtEl>
                                          <p:spTgt spid="79"/>
                                        </p:tgtEl>
                                      </p:cBhvr>
                                    </p:animEffect>
                                  </p:childTnLst>
                                </p:cTn>
                              </p:par>
                              <p:par>
                                <p:cTn id="77" presetID="22" presetClass="entr" presetSubtype="2" fill="hold" grpId="0" nodeType="withEffect">
                                  <p:stCondLst>
                                    <p:cond delay="550"/>
                                  </p:stCondLst>
                                  <p:childTnLst>
                                    <p:set>
                                      <p:cBhvr>
                                        <p:cTn id="78" dur="1" fill="hold">
                                          <p:stCondLst>
                                            <p:cond delay="0"/>
                                          </p:stCondLst>
                                        </p:cTn>
                                        <p:tgtEl>
                                          <p:spTgt spid="78"/>
                                        </p:tgtEl>
                                        <p:attrNameLst>
                                          <p:attrName>style.visibility</p:attrName>
                                        </p:attrNameLst>
                                      </p:cBhvr>
                                      <p:to>
                                        <p:strVal val="visible"/>
                                      </p:to>
                                    </p:set>
                                    <p:animEffect transition="in" filter="wipe(right)">
                                      <p:cBhvr>
                                        <p:cTn id="79" dur="3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104" grpId="0"/>
      <p:bldP spid="105" grpId="0"/>
      <p:bldP spid="106" grpId="0"/>
      <p:bldP spid="107" grpId="0"/>
      <p:bldP spid="108" grpId="0"/>
      <p:bldP spid="109" grpId="0"/>
      <p:bldP spid="110" grpId="0"/>
      <p:bldP spid="1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5" name="TextBox 64"/>
          <p:cNvSpPr txBox="1"/>
          <p:nvPr/>
        </p:nvSpPr>
        <p:spPr>
          <a:xfrm>
            <a:off x="4079557" y="1885502"/>
            <a:ext cx="1657985" cy="521970"/>
          </a:xfrm>
          <a:prstGeom prst="rect">
            <a:avLst/>
          </a:prstGeom>
          <a:noFill/>
        </p:spPr>
        <p:txBody>
          <a:bodyPr wrap="none" rtlCol="0">
            <a:spAutoFit/>
          </a:bodyPr>
          <a:lstStyle/>
          <a:p>
            <a:pPr marL="0" lvl="1" algn="l"/>
            <a:r>
              <a:rPr lang="zh-CN" altLang="en-US" sz="1400" b="1" dirty="0">
                <a:solidFill>
                  <a:schemeClr val="accent1"/>
                </a:solidFill>
                <a:latin typeface="+mj-ea"/>
                <a:ea typeface="+mj-ea"/>
              </a:rPr>
              <a:t> </a:t>
            </a:r>
            <a:r>
              <a:rPr lang="zh-CN" altLang="en-US" sz="2800" b="1" dirty="0">
                <a:solidFill>
                  <a:srgbClr val="C00000"/>
                </a:solidFill>
                <a:latin typeface="+mj-ea"/>
                <a:ea typeface="+mj-ea"/>
              </a:rPr>
              <a:t>第三部分</a:t>
            </a:r>
            <a:endParaRPr lang="zh-CN" altLang="en-US" sz="3600" b="1" dirty="0">
              <a:solidFill>
                <a:schemeClr val="tx1">
                  <a:lumMod val="85000"/>
                  <a:lumOff val="15000"/>
                </a:schemeClr>
              </a:solidFill>
              <a:latin typeface="+mj-ea"/>
              <a:ea typeface="+mj-ea"/>
            </a:endParaRPr>
          </a:p>
        </p:txBody>
      </p:sp>
      <p:cxnSp>
        <p:nvCxnSpPr>
          <p:cNvPr id="66" name="直接连接符 65"/>
          <p:cNvCxnSpPr/>
          <p:nvPr/>
        </p:nvCxnSpPr>
        <p:spPr>
          <a:xfrm flipV="1">
            <a:off x="3833062" y="1635697"/>
            <a:ext cx="0" cy="192431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15134" y="3229695"/>
            <a:ext cx="902797" cy="24574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03</a:t>
            </a:r>
            <a:endParaRPr lang="zh-CN" altLang="en-US" sz="1600" dirty="0">
              <a:solidFill>
                <a:srgbClr val="080808"/>
              </a:solidFill>
              <a:latin typeface="+mj-ea"/>
              <a:ea typeface="+mj-ea"/>
            </a:endParaRPr>
          </a:p>
        </p:txBody>
      </p:sp>
      <p:grpSp>
        <p:nvGrpSpPr>
          <p:cNvPr id="68" name="组合 67"/>
          <p:cNvGrpSpPr/>
          <p:nvPr/>
        </p:nvGrpSpPr>
        <p:grpSpPr>
          <a:xfrm>
            <a:off x="2320977" y="1707704"/>
            <a:ext cx="1197109" cy="119710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080808"/>
                </a:solidFill>
                <a:latin typeface="+mj-ea"/>
                <a:ea typeface="+mj-ea"/>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080808"/>
                </a:solidFill>
                <a:latin typeface="+mj-ea"/>
                <a:ea typeface="+mj-ea"/>
              </a:endParaRPr>
            </a:p>
          </p:txBody>
        </p:sp>
      </p:grpSp>
      <p:sp>
        <p:nvSpPr>
          <p:cNvPr id="71" name="TextBox 70"/>
          <p:cNvSpPr txBox="1"/>
          <p:nvPr/>
        </p:nvSpPr>
        <p:spPr>
          <a:xfrm>
            <a:off x="4145740" y="2627743"/>
            <a:ext cx="1027826"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2" name="TextBox 71"/>
          <p:cNvSpPr txBox="1"/>
          <p:nvPr/>
        </p:nvSpPr>
        <p:spPr>
          <a:xfrm>
            <a:off x="5198354" y="2627743"/>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3" name="TextBox 72"/>
          <p:cNvSpPr txBox="1"/>
          <p:nvPr/>
        </p:nvSpPr>
        <p:spPr>
          <a:xfrm>
            <a:off x="6208324" y="2627743"/>
            <a:ext cx="1027826"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4" name="TextBox 73"/>
          <p:cNvSpPr txBox="1"/>
          <p:nvPr/>
        </p:nvSpPr>
        <p:spPr>
          <a:xfrm>
            <a:off x="4145740"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5" name="TextBox 74"/>
          <p:cNvSpPr txBox="1"/>
          <p:nvPr/>
        </p:nvSpPr>
        <p:spPr>
          <a:xfrm>
            <a:off x="5198354"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6" name="TextBox 75"/>
          <p:cNvSpPr txBox="1"/>
          <p:nvPr/>
        </p:nvSpPr>
        <p:spPr>
          <a:xfrm>
            <a:off x="6207938"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7" name="TextBox 13"/>
          <p:cNvSpPr txBox="1"/>
          <p:nvPr/>
        </p:nvSpPr>
        <p:spPr>
          <a:xfrm>
            <a:off x="2541574" y="1921558"/>
            <a:ext cx="902797" cy="768985"/>
          </a:xfrm>
          <a:prstGeom prst="rect">
            <a:avLst/>
          </a:prstGeom>
          <a:noFill/>
        </p:spPr>
        <p:txBody>
          <a:bodyPr wrap="square" lIns="0" tIns="0" rIns="0" bIns="0" rtlCol="0">
            <a:spAutoFit/>
          </a:bodyPr>
          <a:lstStyle/>
          <a:p>
            <a:r>
              <a:rPr lang="en-US" altLang="zh-CN" sz="5000" b="1" dirty="0">
                <a:solidFill>
                  <a:srgbClr val="C00000"/>
                </a:solidFill>
                <a:latin typeface="+mj-ea"/>
                <a:ea typeface="+mj-ea"/>
              </a:rPr>
              <a:t>03</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p:tgtEl>
                                          <p:spTgt spid="65"/>
                                        </p:tgtEl>
                                        <p:attrNameLst>
                                          <p:attrName>ppt_x</p:attrName>
                                        </p:attrNameLst>
                                      </p:cBhvr>
                                      <p:tavLst>
                                        <p:tav tm="0">
                                          <p:val>
                                            <p:strVal val="#ppt_x-#ppt_w*1.125000"/>
                                          </p:val>
                                        </p:tav>
                                        <p:tav tm="100000">
                                          <p:val>
                                            <p:strVal val="#ppt_x"/>
                                          </p:val>
                                        </p:tav>
                                      </p:tavLst>
                                    </p:anim>
                                    <p:animEffect transition="in" filter="wipe(right)">
                                      <p:cBhvr>
                                        <p:cTn id="23" dur="500"/>
                                        <p:tgtEl>
                                          <p:spTgt spid="65"/>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fill="hold"/>
                                        <p:tgtEl>
                                          <p:spTgt spid="73"/>
                                        </p:tgtEl>
                                        <p:attrNameLst>
                                          <p:attrName>ppt_x</p:attrName>
                                        </p:attrNameLst>
                                      </p:cBhvr>
                                      <p:tavLst>
                                        <p:tav tm="0">
                                          <p:val>
                                            <p:strVal val="#ppt_x"/>
                                          </p:val>
                                        </p:tav>
                                        <p:tav tm="100000">
                                          <p:val>
                                            <p:strVal val="#ppt_x"/>
                                          </p:val>
                                        </p:tav>
                                      </p:tavLst>
                                    </p:anim>
                                    <p:anim calcmode="lin" valueType="num">
                                      <p:cBhvr additive="base">
                                        <p:cTn id="42" dur="500" fill="hold"/>
                                        <p:tgtEl>
                                          <p:spTgt spid="7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ppt_x"/>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71" grpId="0"/>
      <p:bldP spid="72" grpId="0"/>
      <p:bldP spid="73" grpId="0"/>
      <p:bldP spid="74" grpId="0"/>
      <p:bldP spid="75" grpId="0"/>
      <p:bldP spid="76"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31650" y="1624089"/>
            <a:ext cx="3238673" cy="10795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686627" y="1624089"/>
            <a:ext cx="3238673" cy="10795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4128106"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TextBox 45"/>
          <p:cNvSpPr txBox="1"/>
          <p:nvPr/>
        </p:nvSpPr>
        <p:spPr>
          <a:xfrm>
            <a:off x="3773964"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20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414111"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30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8" name="TextBox 47"/>
          <p:cNvSpPr txBox="1"/>
          <p:nvPr/>
        </p:nvSpPr>
        <p:spPr>
          <a:xfrm>
            <a:off x="3054259"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40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9" name="TextBox 48"/>
          <p:cNvSpPr txBox="1"/>
          <p:nvPr/>
        </p:nvSpPr>
        <p:spPr>
          <a:xfrm>
            <a:off x="2694407"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50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2334554"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60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1" name="TextBox 50"/>
          <p:cNvSpPr txBox="1"/>
          <p:nvPr/>
        </p:nvSpPr>
        <p:spPr>
          <a:xfrm>
            <a:off x="1974702"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70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2" name="TextBox 51"/>
          <p:cNvSpPr txBox="1"/>
          <p:nvPr/>
        </p:nvSpPr>
        <p:spPr>
          <a:xfrm>
            <a:off x="1614850"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80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1254997"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90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TextBox 53"/>
          <p:cNvSpPr txBox="1"/>
          <p:nvPr/>
        </p:nvSpPr>
        <p:spPr>
          <a:xfrm>
            <a:off x="861499" y="1400343"/>
            <a:ext cx="453970"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100</a:t>
            </a: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5" name="TextBox 54"/>
          <p:cNvSpPr txBox="1"/>
          <p:nvPr/>
        </p:nvSpPr>
        <p:spPr>
          <a:xfrm>
            <a:off x="4551718"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TextBox 55"/>
          <p:cNvSpPr txBox="1"/>
          <p:nvPr/>
        </p:nvSpPr>
        <p:spPr>
          <a:xfrm>
            <a:off x="4909975"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20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7" name="TextBox 56"/>
          <p:cNvSpPr txBox="1"/>
          <p:nvPr/>
        </p:nvSpPr>
        <p:spPr>
          <a:xfrm>
            <a:off x="5269827"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30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8" name="TextBox 57"/>
          <p:cNvSpPr txBox="1"/>
          <p:nvPr/>
        </p:nvSpPr>
        <p:spPr>
          <a:xfrm>
            <a:off x="5629680"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40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9" name="TextBox 58"/>
          <p:cNvSpPr txBox="1"/>
          <p:nvPr/>
        </p:nvSpPr>
        <p:spPr>
          <a:xfrm>
            <a:off x="5989532"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50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0" name="TextBox 59"/>
          <p:cNvSpPr txBox="1"/>
          <p:nvPr/>
        </p:nvSpPr>
        <p:spPr>
          <a:xfrm>
            <a:off x="6349384"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60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1" name="TextBox 60"/>
          <p:cNvSpPr txBox="1"/>
          <p:nvPr/>
        </p:nvSpPr>
        <p:spPr>
          <a:xfrm>
            <a:off x="6709237"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70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61"/>
          <p:cNvSpPr txBox="1"/>
          <p:nvPr/>
        </p:nvSpPr>
        <p:spPr>
          <a:xfrm>
            <a:off x="7069089"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80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3" name="TextBox 62"/>
          <p:cNvSpPr txBox="1"/>
          <p:nvPr/>
        </p:nvSpPr>
        <p:spPr>
          <a:xfrm>
            <a:off x="7428941" y="1400343"/>
            <a:ext cx="364202"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90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4" name="TextBox 63"/>
          <p:cNvSpPr txBox="1"/>
          <p:nvPr/>
        </p:nvSpPr>
        <p:spPr>
          <a:xfrm>
            <a:off x="7755150" y="1400343"/>
            <a:ext cx="453970"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100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5" name="五边形 64"/>
          <p:cNvSpPr/>
          <p:nvPr/>
        </p:nvSpPr>
        <p:spPr>
          <a:xfrm flipH="1">
            <a:off x="1887858" y="2030460"/>
            <a:ext cx="2382464" cy="24287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6" name="五边形 65"/>
          <p:cNvSpPr/>
          <p:nvPr/>
        </p:nvSpPr>
        <p:spPr>
          <a:xfrm flipH="1">
            <a:off x="2805110" y="2444291"/>
            <a:ext cx="1465212" cy="24287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7" name="五边形 66"/>
          <p:cNvSpPr/>
          <p:nvPr/>
        </p:nvSpPr>
        <p:spPr>
          <a:xfrm flipH="1">
            <a:off x="2247711" y="2858121"/>
            <a:ext cx="2022612" cy="24287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五边形 67"/>
          <p:cNvSpPr/>
          <p:nvPr/>
        </p:nvSpPr>
        <p:spPr>
          <a:xfrm flipH="1">
            <a:off x="1054927" y="3271951"/>
            <a:ext cx="3215396" cy="24287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9" name="五边形 68"/>
          <p:cNvSpPr/>
          <p:nvPr/>
        </p:nvSpPr>
        <p:spPr>
          <a:xfrm flipH="1">
            <a:off x="1614850" y="3685781"/>
            <a:ext cx="2655473" cy="24287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0" name="五边形 69"/>
          <p:cNvSpPr/>
          <p:nvPr/>
        </p:nvSpPr>
        <p:spPr>
          <a:xfrm flipH="1">
            <a:off x="2471059" y="4099611"/>
            <a:ext cx="1799264" cy="24287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五边形 70"/>
          <p:cNvSpPr/>
          <p:nvPr/>
        </p:nvSpPr>
        <p:spPr>
          <a:xfrm flipH="1">
            <a:off x="3190764" y="4513796"/>
            <a:ext cx="1079559" cy="242874"/>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 name="TextBox 71"/>
          <p:cNvSpPr txBox="1"/>
          <p:nvPr/>
        </p:nvSpPr>
        <p:spPr>
          <a:xfrm>
            <a:off x="1148721" y="2028079"/>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3" name="TextBox 72"/>
          <p:cNvSpPr txBox="1"/>
          <p:nvPr/>
        </p:nvSpPr>
        <p:spPr>
          <a:xfrm>
            <a:off x="2048058" y="2442378"/>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4" name="TextBox 73"/>
          <p:cNvSpPr txBox="1"/>
          <p:nvPr/>
        </p:nvSpPr>
        <p:spPr>
          <a:xfrm>
            <a:off x="1511598" y="2855916"/>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5" name="TextBox 74"/>
          <p:cNvSpPr txBox="1"/>
          <p:nvPr/>
        </p:nvSpPr>
        <p:spPr>
          <a:xfrm>
            <a:off x="361725" y="3263489"/>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6" name="TextBox 75"/>
          <p:cNvSpPr txBox="1"/>
          <p:nvPr/>
        </p:nvSpPr>
        <p:spPr>
          <a:xfrm>
            <a:off x="925202" y="3683400"/>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7" name="TextBox 76"/>
          <p:cNvSpPr txBox="1"/>
          <p:nvPr/>
        </p:nvSpPr>
        <p:spPr>
          <a:xfrm>
            <a:off x="1712369" y="4097698"/>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8" name="TextBox 77"/>
          <p:cNvSpPr txBox="1"/>
          <p:nvPr/>
        </p:nvSpPr>
        <p:spPr>
          <a:xfrm>
            <a:off x="2426030" y="4511237"/>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9" name="五边形 78"/>
          <p:cNvSpPr/>
          <p:nvPr/>
        </p:nvSpPr>
        <p:spPr>
          <a:xfrm>
            <a:off x="4686627" y="2030460"/>
            <a:ext cx="1216062" cy="2428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0" name="五边形 79"/>
          <p:cNvSpPr/>
          <p:nvPr/>
        </p:nvSpPr>
        <p:spPr>
          <a:xfrm>
            <a:off x="4686627" y="2444291"/>
            <a:ext cx="2295619" cy="2428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1" name="五边形 80"/>
          <p:cNvSpPr/>
          <p:nvPr/>
        </p:nvSpPr>
        <p:spPr>
          <a:xfrm>
            <a:off x="4686627" y="2858121"/>
            <a:ext cx="1439409" cy="2428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2" name="五边形 81"/>
          <p:cNvSpPr/>
          <p:nvPr/>
        </p:nvSpPr>
        <p:spPr>
          <a:xfrm>
            <a:off x="4686627" y="3271951"/>
            <a:ext cx="3068523" cy="2428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3" name="五边形 82"/>
          <p:cNvSpPr/>
          <p:nvPr/>
        </p:nvSpPr>
        <p:spPr>
          <a:xfrm>
            <a:off x="4686628" y="3685781"/>
            <a:ext cx="2518966" cy="2428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4" name="五边形 83"/>
          <p:cNvSpPr/>
          <p:nvPr/>
        </p:nvSpPr>
        <p:spPr>
          <a:xfrm>
            <a:off x="4686628" y="4099611"/>
            <a:ext cx="2742314" cy="2428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5" name="五边形 84"/>
          <p:cNvSpPr/>
          <p:nvPr/>
        </p:nvSpPr>
        <p:spPr>
          <a:xfrm>
            <a:off x="4686627" y="4513796"/>
            <a:ext cx="2159114" cy="2428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6" name="TextBox 85"/>
          <p:cNvSpPr txBox="1"/>
          <p:nvPr/>
        </p:nvSpPr>
        <p:spPr>
          <a:xfrm>
            <a:off x="5949031" y="2028079"/>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87" name="TextBox 86"/>
          <p:cNvSpPr txBox="1"/>
          <p:nvPr/>
        </p:nvSpPr>
        <p:spPr>
          <a:xfrm>
            <a:off x="7039667" y="2450840"/>
            <a:ext cx="453970" cy="253787"/>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88" name="TextBox 87"/>
          <p:cNvSpPr txBox="1"/>
          <p:nvPr/>
        </p:nvSpPr>
        <p:spPr>
          <a:xfrm>
            <a:off x="6159096" y="2855916"/>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89" name="TextBox 88"/>
          <p:cNvSpPr txBox="1"/>
          <p:nvPr/>
        </p:nvSpPr>
        <p:spPr>
          <a:xfrm>
            <a:off x="7738226" y="3263489"/>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90" name="TextBox 89"/>
          <p:cNvSpPr txBox="1"/>
          <p:nvPr/>
        </p:nvSpPr>
        <p:spPr>
          <a:xfrm>
            <a:off x="7243767" y="3683400"/>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91" name="TextBox 90"/>
          <p:cNvSpPr txBox="1"/>
          <p:nvPr/>
        </p:nvSpPr>
        <p:spPr>
          <a:xfrm>
            <a:off x="7442542" y="4097698"/>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92" name="TextBox 91"/>
          <p:cNvSpPr txBox="1"/>
          <p:nvPr/>
        </p:nvSpPr>
        <p:spPr>
          <a:xfrm>
            <a:off x="6917582" y="4511237"/>
            <a:ext cx="800219" cy="276871"/>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93" name="TextBox 92"/>
          <p:cNvSpPr txBox="1"/>
          <p:nvPr/>
        </p:nvSpPr>
        <p:spPr>
          <a:xfrm>
            <a:off x="4341369" y="2001934"/>
            <a:ext cx="319318" cy="323037"/>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4" name="TextBox 93"/>
          <p:cNvSpPr txBox="1"/>
          <p:nvPr/>
        </p:nvSpPr>
        <p:spPr>
          <a:xfrm>
            <a:off x="4341369" y="2415765"/>
            <a:ext cx="304892" cy="323037"/>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B</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5" name="TextBox 94"/>
          <p:cNvSpPr txBox="1"/>
          <p:nvPr/>
        </p:nvSpPr>
        <p:spPr>
          <a:xfrm>
            <a:off x="4341369" y="2829595"/>
            <a:ext cx="312906" cy="323037"/>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C</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6" name="TextBox 95"/>
          <p:cNvSpPr txBox="1"/>
          <p:nvPr/>
        </p:nvSpPr>
        <p:spPr>
          <a:xfrm>
            <a:off x="4341369" y="3243425"/>
            <a:ext cx="330540" cy="323037"/>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7" name="TextBox 96"/>
          <p:cNvSpPr txBox="1"/>
          <p:nvPr/>
        </p:nvSpPr>
        <p:spPr>
          <a:xfrm>
            <a:off x="4341369" y="3657255"/>
            <a:ext cx="290464" cy="323037"/>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E</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8" name="TextBox 97"/>
          <p:cNvSpPr txBox="1"/>
          <p:nvPr/>
        </p:nvSpPr>
        <p:spPr>
          <a:xfrm>
            <a:off x="4341369" y="4071086"/>
            <a:ext cx="287258" cy="323037"/>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F</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9" name="TextBox 98"/>
          <p:cNvSpPr txBox="1"/>
          <p:nvPr/>
        </p:nvSpPr>
        <p:spPr>
          <a:xfrm>
            <a:off x="4341369" y="4484917"/>
            <a:ext cx="327334" cy="323037"/>
          </a:xfrm>
          <a:prstGeom prst="rect">
            <a:avLst/>
          </a:prstGeom>
          <a:noFill/>
        </p:spPr>
        <p:txBody>
          <a:bodyPr wrap="none" rtlCol="0">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G</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0" name="矩形 99"/>
          <p:cNvSpPr/>
          <p:nvPr/>
        </p:nvSpPr>
        <p:spPr>
          <a:xfrm>
            <a:off x="3114597" y="790480"/>
            <a:ext cx="2880301" cy="3475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点击添加小标题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outVertical)">
                                      <p:cBhvr>
                                        <p:cTn id="7" dur="500"/>
                                        <p:tgtEl>
                                          <p:spTgt spid="10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50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1000"/>
                                        <p:tgtEl>
                                          <p:spTgt spid="51"/>
                                        </p:tgtEl>
                                      </p:cBhvr>
                                    </p:animEffect>
                                    <p:anim calcmode="lin" valueType="num">
                                      <p:cBhvr>
                                        <p:cTn id="53" dur="1000" fill="hold"/>
                                        <p:tgtEl>
                                          <p:spTgt spid="51"/>
                                        </p:tgtEl>
                                        <p:attrNameLst>
                                          <p:attrName>ppt_x</p:attrName>
                                        </p:attrNameLst>
                                      </p:cBhvr>
                                      <p:tavLst>
                                        <p:tav tm="0">
                                          <p:val>
                                            <p:strVal val="#ppt_x"/>
                                          </p:val>
                                        </p:tav>
                                        <p:tav tm="100000">
                                          <p:val>
                                            <p:strVal val="#ppt_x"/>
                                          </p:val>
                                        </p:tav>
                                      </p:tavLst>
                                    </p:anim>
                                    <p:anim calcmode="lin" valueType="num">
                                      <p:cBhvr>
                                        <p:cTn id="54" dur="1000" fill="hold"/>
                                        <p:tgtEl>
                                          <p:spTgt spid="5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0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anim calcmode="lin" valueType="num">
                                      <p:cBhvr>
                                        <p:cTn id="58" dur="1000" fill="hold"/>
                                        <p:tgtEl>
                                          <p:spTgt spid="52"/>
                                        </p:tgtEl>
                                        <p:attrNameLst>
                                          <p:attrName>ppt_x</p:attrName>
                                        </p:attrNameLst>
                                      </p:cBhvr>
                                      <p:tavLst>
                                        <p:tav tm="0">
                                          <p:val>
                                            <p:strVal val="#ppt_x"/>
                                          </p:val>
                                        </p:tav>
                                        <p:tav tm="100000">
                                          <p:val>
                                            <p:strVal val="#ppt_x"/>
                                          </p:val>
                                        </p:tav>
                                      </p:tavLst>
                                    </p:anim>
                                    <p:anim calcmode="lin" valueType="num">
                                      <p:cBhvr>
                                        <p:cTn id="59" dur="1000" fill="hold"/>
                                        <p:tgtEl>
                                          <p:spTgt spid="5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80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90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1000"/>
                                        <p:tgtEl>
                                          <p:spTgt spid="55"/>
                                        </p:tgtEl>
                                      </p:cBhvr>
                                    </p:animEffect>
                                    <p:anim calcmode="lin" valueType="num">
                                      <p:cBhvr>
                                        <p:cTn id="73" dur="1000" fill="hold"/>
                                        <p:tgtEl>
                                          <p:spTgt spid="55"/>
                                        </p:tgtEl>
                                        <p:attrNameLst>
                                          <p:attrName>ppt_x</p:attrName>
                                        </p:attrNameLst>
                                      </p:cBhvr>
                                      <p:tavLst>
                                        <p:tav tm="0">
                                          <p:val>
                                            <p:strVal val="#ppt_x"/>
                                          </p:val>
                                        </p:tav>
                                        <p:tav tm="100000">
                                          <p:val>
                                            <p:strVal val="#ppt_x"/>
                                          </p:val>
                                        </p:tav>
                                      </p:tavLst>
                                    </p:anim>
                                    <p:anim calcmode="lin" valueType="num">
                                      <p:cBhvr>
                                        <p:cTn id="74" dur="1000" fill="hold"/>
                                        <p:tgtEl>
                                          <p:spTgt spid="55"/>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0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0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1000"/>
                                        <p:tgtEl>
                                          <p:spTgt spid="57"/>
                                        </p:tgtEl>
                                      </p:cBhvr>
                                    </p:animEffect>
                                    <p:anim calcmode="lin" valueType="num">
                                      <p:cBhvr>
                                        <p:cTn id="83" dur="1000" fill="hold"/>
                                        <p:tgtEl>
                                          <p:spTgt spid="57"/>
                                        </p:tgtEl>
                                        <p:attrNameLst>
                                          <p:attrName>ppt_x</p:attrName>
                                        </p:attrNameLst>
                                      </p:cBhvr>
                                      <p:tavLst>
                                        <p:tav tm="0">
                                          <p:val>
                                            <p:strVal val="#ppt_x"/>
                                          </p:val>
                                        </p:tav>
                                        <p:tav tm="100000">
                                          <p:val>
                                            <p:strVal val="#ppt_x"/>
                                          </p:val>
                                        </p:tav>
                                      </p:tavLst>
                                    </p:anim>
                                    <p:anim calcmode="lin" valueType="num">
                                      <p:cBhvr>
                                        <p:cTn id="84" dur="1000" fill="hold"/>
                                        <p:tgtEl>
                                          <p:spTgt spid="5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30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40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1000"/>
                                        <p:tgtEl>
                                          <p:spTgt spid="59"/>
                                        </p:tgtEl>
                                      </p:cBhvr>
                                    </p:animEffect>
                                    <p:anim calcmode="lin" valueType="num">
                                      <p:cBhvr>
                                        <p:cTn id="93" dur="1000" fill="hold"/>
                                        <p:tgtEl>
                                          <p:spTgt spid="59"/>
                                        </p:tgtEl>
                                        <p:attrNameLst>
                                          <p:attrName>ppt_x</p:attrName>
                                        </p:attrNameLst>
                                      </p:cBhvr>
                                      <p:tavLst>
                                        <p:tav tm="0">
                                          <p:val>
                                            <p:strVal val="#ppt_x"/>
                                          </p:val>
                                        </p:tav>
                                        <p:tav tm="100000">
                                          <p:val>
                                            <p:strVal val="#ppt_x"/>
                                          </p:val>
                                        </p:tav>
                                      </p:tavLst>
                                    </p:anim>
                                    <p:anim calcmode="lin" valueType="num">
                                      <p:cBhvr>
                                        <p:cTn id="94" dur="10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50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60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1000"/>
                                        <p:tgtEl>
                                          <p:spTgt spid="61"/>
                                        </p:tgtEl>
                                      </p:cBhvr>
                                    </p:animEffect>
                                    <p:anim calcmode="lin" valueType="num">
                                      <p:cBhvr>
                                        <p:cTn id="103" dur="1000" fill="hold"/>
                                        <p:tgtEl>
                                          <p:spTgt spid="61"/>
                                        </p:tgtEl>
                                        <p:attrNameLst>
                                          <p:attrName>ppt_x</p:attrName>
                                        </p:attrNameLst>
                                      </p:cBhvr>
                                      <p:tavLst>
                                        <p:tav tm="0">
                                          <p:val>
                                            <p:strVal val="#ppt_x"/>
                                          </p:val>
                                        </p:tav>
                                        <p:tav tm="100000">
                                          <p:val>
                                            <p:strVal val="#ppt_x"/>
                                          </p:val>
                                        </p:tav>
                                      </p:tavLst>
                                    </p:anim>
                                    <p:anim calcmode="lin" valueType="num">
                                      <p:cBhvr>
                                        <p:cTn id="104" dur="1000" fill="hold"/>
                                        <p:tgtEl>
                                          <p:spTgt spid="61"/>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70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1000"/>
                                        <p:tgtEl>
                                          <p:spTgt spid="62"/>
                                        </p:tgtEl>
                                      </p:cBhvr>
                                    </p:animEffect>
                                    <p:anim calcmode="lin" valueType="num">
                                      <p:cBhvr>
                                        <p:cTn id="108" dur="1000" fill="hold"/>
                                        <p:tgtEl>
                                          <p:spTgt spid="62"/>
                                        </p:tgtEl>
                                        <p:attrNameLst>
                                          <p:attrName>ppt_x</p:attrName>
                                        </p:attrNameLst>
                                      </p:cBhvr>
                                      <p:tavLst>
                                        <p:tav tm="0">
                                          <p:val>
                                            <p:strVal val="#ppt_x"/>
                                          </p:val>
                                        </p:tav>
                                        <p:tav tm="100000">
                                          <p:val>
                                            <p:strVal val="#ppt_x"/>
                                          </p:val>
                                        </p:tav>
                                      </p:tavLst>
                                    </p:anim>
                                    <p:anim calcmode="lin" valueType="num">
                                      <p:cBhvr>
                                        <p:cTn id="109" dur="1000" fill="hold"/>
                                        <p:tgtEl>
                                          <p:spTgt spid="6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80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1000"/>
                                        <p:tgtEl>
                                          <p:spTgt spid="63"/>
                                        </p:tgtEl>
                                      </p:cBhvr>
                                    </p:animEffect>
                                    <p:anim calcmode="lin" valueType="num">
                                      <p:cBhvr>
                                        <p:cTn id="113" dur="1000" fill="hold"/>
                                        <p:tgtEl>
                                          <p:spTgt spid="63"/>
                                        </p:tgtEl>
                                        <p:attrNameLst>
                                          <p:attrName>ppt_x</p:attrName>
                                        </p:attrNameLst>
                                      </p:cBhvr>
                                      <p:tavLst>
                                        <p:tav tm="0">
                                          <p:val>
                                            <p:strVal val="#ppt_x"/>
                                          </p:val>
                                        </p:tav>
                                        <p:tav tm="100000">
                                          <p:val>
                                            <p:strVal val="#ppt_x"/>
                                          </p:val>
                                        </p:tav>
                                      </p:tavLst>
                                    </p:anim>
                                    <p:anim calcmode="lin" valueType="num">
                                      <p:cBhvr>
                                        <p:cTn id="114" dur="1000" fill="hold"/>
                                        <p:tgtEl>
                                          <p:spTgt spid="6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90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1000"/>
                                        <p:tgtEl>
                                          <p:spTgt spid="64"/>
                                        </p:tgtEl>
                                      </p:cBhvr>
                                    </p:animEffect>
                                    <p:anim calcmode="lin" valueType="num">
                                      <p:cBhvr>
                                        <p:cTn id="118" dur="1000" fill="hold"/>
                                        <p:tgtEl>
                                          <p:spTgt spid="64"/>
                                        </p:tgtEl>
                                        <p:attrNameLst>
                                          <p:attrName>ppt_x</p:attrName>
                                        </p:attrNameLst>
                                      </p:cBhvr>
                                      <p:tavLst>
                                        <p:tav tm="0">
                                          <p:val>
                                            <p:strVal val="#ppt_x"/>
                                          </p:val>
                                        </p:tav>
                                        <p:tav tm="100000">
                                          <p:val>
                                            <p:strVal val="#ppt_x"/>
                                          </p:val>
                                        </p:tav>
                                      </p:tavLst>
                                    </p:anim>
                                    <p:anim calcmode="lin" valueType="num">
                                      <p:cBhvr>
                                        <p:cTn id="119" dur="1000" fill="hold"/>
                                        <p:tgtEl>
                                          <p:spTgt spid="64"/>
                                        </p:tgtEl>
                                        <p:attrNameLst>
                                          <p:attrName>ppt_y</p:attrName>
                                        </p:attrNameLst>
                                      </p:cBhvr>
                                      <p:tavLst>
                                        <p:tav tm="0">
                                          <p:val>
                                            <p:strVal val="#ppt_y-.1"/>
                                          </p:val>
                                        </p:tav>
                                        <p:tav tm="100000">
                                          <p:val>
                                            <p:strVal val="#ppt_y"/>
                                          </p:val>
                                        </p:tav>
                                      </p:tavLst>
                                    </p:anim>
                                  </p:childTnLst>
                                </p:cTn>
                              </p:par>
                            </p:childTnLst>
                          </p:cTn>
                        </p:par>
                        <p:par>
                          <p:cTn id="120" fill="hold">
                            <p:stCondLst>
                              <p:cond delay="2500"/>
                            </p:stCondLst>
                            <p:childTnLst>
                              <p:par>
                                <p:cTn id="121" presetID="2" presetClass="entr" presetSubtype="4" decel="10000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 calcmode="lin" valueType="num">
                                      <p:cBhvr additive="base">
                                        <p:cTn id="123" dur="500" fill="hold"/>
                                        <p:tgtEl>
                                          <p:spTgt spid="93"/>
                                        </p:tgtEl>
                                        <p:attrNameLst>
                                          <p:attrName>ppt_x</p:attrName>
                                        </p:attrNameLst>
                                      </p:cBhvr>
                                      <p:tavLst>
                                        <p:tav tm="0">
                                          <p:val>
                                            <p:strVal val="#ppt_x"/>
                                          </p:val>
                                        </p:tav>
                                        <p:tav tm="100000">
                                          <p:val>
                                            <p:strVal val="#ppt_x"/>
                                          </p:val>
                                        </p:tav>
                                      </p:tavLst>
                                    </p:anim>
                                    <p:anim calcmode="lin" valueType="num">
                                      <p:cBhvr additive="base">
                                        <p:cTn id="124" dur="500" fill="hold"/>
                                        <p:tgtEl>
                                          <p:spTgt spid="93"/>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anim calcmode="lin" valueType="num">
                                      <p:cBhvr additive="base">
                                        <p:cTn id="127" dur="500" fill="hold"/>
                                        <p:tgtEl>
                                          <p:spTgt spid="94"/>
                                        </p:tgtEl>
                                        <p:attrNameLst>
                                          <p:attrName>ppt_x</p:attrName>
                                        </p:attrNameLst>
                                      </p:cBhvr>
                                      <p:tavLst>
                                        <p:tav tm="0">
                                          <p:val>
                                            <p:strVal val="#ppt_x"/>
                                          </p:val>
                                        </p:tav>
                                        <p:tav tm="100000">
                                          <p:val>
                                            <p:strVal val="#ppt_x"/>
                                          </p:val>
                                        </p:tav>
                                      </p:tavLst>
                                    </p:anim>
                                    <p:anim calcmode="lin" valueType="num">
                                      <p:cBhvr additive="base">
                                        <p:cTn id="128" dur="500" fill="hold"/>
                                        <p:tgtEl>
                                          <p:spTgt spid="94"/>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95"/>
                                        </p:tgtEl>
                                        <p:attrNameLst>
                                          <p:attrName>style.visibility</p:attrName>
                                        </p:attrNameLst>
                                      </p:cBhvr>
                                      <p:to>
                                        <p:strVal val="visible"/>
                                      </p:to>
                                    </p:set>
                                    <p:anim calcmode="lin" valueType="num">
                                      <p:cBhvr additive="base">
                                        <p:cTn id="131" dur="500" fill="hold"/>
                                        <p:tgtEl>
                                          <p:spTgt spid="95"/>
                                        </p:tgtEl>
                                        <p:attrNameLst>
                                          <p:attrName>ppt_x</p:attrName>
                                        </p:attrNameLst>
                                      </p:cBhvr>
                                      <p:tavLst>
                                        <p:tav tm="0">
                                          <p:val>
                                            <p:strVal val="#ppt_x"/>
                                          </p:val>
                                        </p:tav>
                                        <p:tav tm="100000">
                                          <p:val>
                                            <p:strVal val="#ppt_x"/>
                                          </p:val>
                                        </p:tav>
                                      </p:tavLst>
                                    </p:anim>
                                    <p:anim calcmode="lin" valueType="num">
                                      <p:cBhvr additive="base">
                                        <p:cTn id="132" dur="500" fill="hold"/>
                                        <p:tgtEl>
                                          <p:spTgt spid="95"/>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6"/>
                                        </p:tgtEl>
                                        <p:attrNameLst>
                                          <p:attrName>style.visibility</p:attrName>
                                        </p:attrNameLst>
                                      </p:cBhvr>
                                      <p:to>
                                        <p:strVal val="visible"/>
                                      </p:to>
                                    </p:set>
                                    <p:anim calcmode="lin" valueType="num">
                                      <p:cBhvr additive="base">
                                        <p:cTn id="135" dur="500" fill="hold"/>
                                        <p:tgtEl>
                                          <p:spTgt spid="96"/>
                                        </p:tgtEl>
                                        <p:attrNameLst>
                                          <p:attrName>ppt_x</p:attrName>
                                        </p:attrNameLst>
                                      </p:cBhvr>
                                      <p:tavLst>
                                        <p:tav tm="0">
                                          <p:val>
                                            <p:strVal val="#ppt_x"/>
                                          </p:val>
                                        </p:tav>
                                        <p:tav tm="100000">
                                          <p:val>
                                            <p:strVal val="#ppt_x"/>
                                          </p:val>
                                        </p:tav>
                                      </p:tavLst>
                                    </p:anim>
                                    <p:anim calcmode="lin" valueType="num">
                                      <p:cBhvr additive="base">
                                        <p:cTn id="136" dur="500" fill="hold"/>
                                        <p:tgtEl>
                                          <p:spTgt spid="96"/>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7"/>
                                        </p:tgtEl>
                                        <p:attrNameLst>
                                          <p:attrName>style.visibility</p:attrName>
                                        </p:attrNameLst>
                                      </p:cBhvr>
                                      <p:to>
                                        <p:strVal val="visible"/>
                                      </p:to>
                                    </p:set>
                                    <p:anim calcmode="lin" valueType="num">
                                      <p:cBhvr additive="base">
                                        <p:cTn id="139" dur="500" fill="hold"/>
                                        <p:tgtEl>
                                          <p:spTgt spid="97"/>
                                        </p:tgtEl>
                                        <p:attrNameLst>
                                          <p:attrName>ppt_x</p:attrName>
                                        </p:attrNameLst>
                                      </p:cBhvr>
                                      <p:tavLst>
                                        <p:tav tm="0">
                                          <p:val>
                                            <p:strVal val="#ppt_x"/>
                                          </p:val>
                                        </p:tav>
                                        <p:tav tm="100000">
                                          <p:val>
                                            <p:strVal val="#ppt_x"/>
                                          </p:val>
                                        </p:tav>
                                      </p:tavLst>
                                    </p:anim>
                                    <p:anim calcmode="lin" valueType="num">
                                      <p:cBhvr additive="base">
                                        <p:cTn id="140" dur="500" fill="hold"/>
                                        <p:tgtEl>
                                          <p:spTgt spid="97"/>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8"/>
                                        </p:tgtEl>
                                        <p:attrNameLst>
                                          <p:attrName>style.visibility</p:attrName>
                                        </p:attrNameLst>
                                      </p:cBhvr>
                                      <p:to>
                                        <p:strVal val="visible"/>
                                      </p:to>
                                    </p:set>
                                    <p:anim calcmode="lin" valueType="num">
                                      <p:cBhvr additive="base">
                                        <p:cTn id="143" dur="500" fill="hold"/>
                                        <p:tgtEl>
                                          <p:spTgt spid="98"/>
                                        </p:tgtEl>
                                        <p:attrNameLst>
                                          <p:attrName>ppt_x</p:attrName>
                                        </p:attrNameLst>
                                      </p:cBhvr>
                                      <p:tavLst>
                                        <p:tav tm="0">
                                          <p:val>
                                            <p:strVal val="#ppt_x"/>
                                          </p:val>
                                        </p:tav>
                                        <p:tav tm="100000">
                                          <p:val>
                                            <p:strVal val="#ppt_x"/>
                                          </p:val>
                                        </p:tav>
                                      </p:tavLst>
                                    </p:anim>
                                    <p:anim calcmode="lin" valueType="num">
                                      <p:cBhvr additive="base">
                                        <p:cTn id="144" dur="500" fill="hold"/>
                                        <p:tgtEl>
                                          <p:spTgt spid="98"/>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9"/>
                                        </p:tgtEl>
                                        <p:attrNameLst>
                                          <p:attrName>style.visibility</p:attrName>
                                        </p:attrNameLst>
                                      </p:cBhvr>
                                      <p:to>
                                        <p:strVal val="visible"/>
                                      </p:to>
                                    </p:set>
                                    <p:anim calcmode="lin" valueType="num">
                                      <p:cBhvr additive="base">
                                        <p:cTn id="147" dur="500" fill="hold"/>
                                        <p:tgtEl>
                                          <p:spTgt spid="99"/>
                                        </p:tgtEl>
                                        <p:attrNameLst>
                                          <p:attrName>ppt_x</p:attrName>
                                        </p:attrNameLst>
                                      </p:cBhvr>
                                      <p:tavLst>
                                        <p:tav tm="0">
                                          <p:val>
                                            <p:strVal val="#ppt_x"/>
                                          </p:val>
                                        </p:tav>
                                        <p:tav tm="100000">
                                          <p:val>
                                            <p:strVal val="#ppt_x"/>
                                          </p:val>
                                        </p:tav>
                                      </p:tavLst>
                                    </p:anim>
                                    <p:anim calcmode="lin" valueType="num">
                                      <p:cBhvr additive="base">
                                        <p:cTn id="148" dur="500" fill="hold"/>
                                        <p:tgtEl>
                                          <p:spTgt spid="99"/>
                                        </p:tgtEl>
                                        <p:attrNameLst>
                                          <p:attrName>ppt_y</p:attrName>
                                        </p:attrNameLst>
                                      </p:cBhvr>
                                      <p:tavLst>
                                        <p:tav tm="0">
                                          <p:val>
                                            <p:strVal val="1+#ppt_h/2"/>
                                          </p:val>
                                        </p:tav>
                                        <p:tav tm="100000">
                                          <p:val>
                                            <p:strVal val="#ppt_y"/>
                                          </p:val>
                                        </p:tav>
                                      </p:tavLst>
                                    </p:anim>
                                  </p:childTnLst>
                                </p:cTn>
                              </p:par>
                            </p:childTnLst>
                          </p:cTn>
                        </p:par>
                        <p:par>
                          <p:cTn id="149" fill="hold">
                            <p:stCondLst>
                              <p:cond delay="3000"/>
                            </p:stCondLst>
                            <p:childTnLst>
                              <p:par>
                                <p:cTn id="150" presetID="22" presetClass="entr" presetSubtype="8" fill="hold" grpId="0" nodeType="afterEffect">
                                  <p:stCondLst>
                                    <p:cond delay="0"/>
                                  </p:stCondLst>
                                  <p:childTnLst>
                                    <p:set>
                                      <p:cBhvr>
                                        <p:cTn id="151" dur="1" fill="hold">
                                          <p:stCondLst>
                                            <p:cond delay="0"/>
                                          </p:stCondLst>
                                        </p:cTn>
                                        <p:tgtEl>
                                          <p:spTgt spid="79"/>
                                        </p:tgtEl>
                                        <p:attrNameLst>
                                          <p:attrName>style.visibility</p:attrName>
                                        </p:attrNameLst>
                                      </p:cBhvr>
                                      <p:to>
                                        <p:strVal val="visible"/>
                                      </p:to>
                                    </p:set>
                                    <p:animEffect transition="in" filter="wipe(left)">
                                      <p:cBhvr>
                                        <p:cTn id="152" dur="500"/>
                                        <p:tgtEl>
                                          <p:spTgt spid="79"/>
                                        </p:tgtEl>
                                      </p:cBhvr>
                                    </p:animEffect>
                                  </p:childTnLst>
                                </p:cTn>
                              </p:par>
                              <p:par>
                                <p:cTn id="153" presetID="22" presetClass="entr" presetSubtype="8" fill="hold" grpId="0" nodeType="withEffect">
                                  <p:stCondLst>
                                    <p:cond delay="100"/>
                                  </p:stCondLst>
                                  <p:childTnLst>
                                    <p:set>
                                      <p:cBhvr>
                                        <p:cTn id="154" dur="1" fill="hold">
                                          <p:stCondLst>
                                            <p:cond delay="0"/>
                                          </p:stCondLst>
                                        </p:cTn>
                                        <p:tgtEl>
                                          <p:spTgt spid="80"/>
                                        </p:tgtEl>
                                        <p:attrNameLst>
                                          <p:attrName>style.visibility</p:attrName>
                                        </p:attrNameLst>
                                      </p:cBhvr>
                                      <p:to>
                                        <p:strVal val="visible"/>
                                      </p:to>
                                    </p:set>
                                    <p:animEffect transition="in" filter="wipe(left)">
                                      <p:cBhvr>
                                        <p:cTn id="155" dur="500"/>
                                        <p:tgtEl>
                                          <p:spTgt spid="80"/>
                                        </p:tgtEl>
                                      </p:cBhvr>
                                    </p:animEffect>
                                  </p:childTnLst>
                                </p:cTn>
                              </p:par>
                              <p:par>
                                <p:cTn id="156" presetID="22" presetClass="entr" presetSubtype="8" fill="hold" grpId="0" nodeType="withEffect">
                                  <p:stCondLst>
                                    <p:cond delay="200"/>
                                  </p:stCondLst>
                                  <p:childTnLst>
                                    <p:set>
                                      <p:cBhvr>
                                        <p:cTn id="157" dur="1" fill="hold">
                                          <p:stCondLst>
                                            <p:cond delay="0"/>
                                          </p:stCondLst>
                                        </p:cTn>
                                        <p:tgtEl>
                                          <p:spTgt spid="81"/>
                                        </p:tgtEl>
                                        <p:attrNameLst>
                                          <p:attrName>style.visibility</p:attrName>
                                        </p:attrNameLst>
                                      </p:cBhvr>
                                      <p:to>
                                        <p:strVal val="visible"/>
                                      </p:to>
                                    </p:set>
                                    <p:animEffect transition="in" filter="wipe(left)">
                                      <p:cBhvr>
                                        <p:cTn id="158" dur="500"/>
                                        <p:tgtEl>
                                          <p:spTgt spid="81"/>
                                        </p:tgtEl>
                                      </p:cBhvr>
                                    </p:animEffect>
                                  </p:childTnLst>
                                </p:cTn>
                              </p:par>
                              <p:par>
                                <p:cTn id="159" presetID="22" presetClass="entr" presetSubtype="8" fill="hold" grpId="0" nodeType="withEffect">
                                  <p:stCondLst>
                                    <p:cond delay="300"/>
                                  </p:stCondLst>
                                  <p:childTnLst>
                                    <p:set>
                                      <p:cBhvr>
                                        <p:cTn id="160" dur="1" fill="hold">
                                          <p:stCondLst>
                                            <p:cond delay="0"/>
                                          </p:stCondLst>
                                        </p:cTn>
                                        <p:tgtEl>
                                          <p:spTgt spid="82"/>
                                        </p:tgtEl>
                                        <p:attrNameLst>
                                          <p:attrName>style.visibility</p:attrName>
                                        </p:attrNameLst>
                                      </p:cBhvr>
                                      <p:to>
                                        <p:strVal val="visible"/>
                                      </p:to>
                                    </p:set>
                                    <p:animEffect transition="in" filter="wipe(left)">
                                      <p:cBhvr>
                                        <p:cTn id="161" dur="500"/>
                                        <p:tgtEl>
                                          <p:spTgt spid="82"/>
                                        </p:tgtEl>
                                      </p:cBhvr>
                                    </p:animEffect>
                                  </p:childTnLst>
                                </p:cTn>
                              </p:par>
                              <p:par>
                                <p:cTn id="162" presetID="22" presetClass="entr" presetSubtype="8" fill="hold" grpId="0" nodeType="withEffect">
                                  <p:stCondLst>
                                    <p:cond delay="400"/>
                                  </p:stCondLst>
                                  <p:childTnLst>
                                    <p:set>
                                      <p:cBhvr>
                                        <p:cTn id="163" dur="1" fill="hold">
                                          <p:stCondLst>
                                            <p:cond delay="0"/>
                                          </p:stCondLst>
                                        </p:cTn>
                                        <p:tgtEl>
                                          <p:spTgt spid="83"/>
                                        </p:tgtEl>
                                        <p:attrNameLst>
                                          <p:attrName>style.visibility</p:attrName>
                                        </p:attrNameLst>
                                      </p:cBhvr>
                                      <p:to>
                                        <p:strVal val="visible"/>
                                      </p:to>
                                    </p:set>
                                    <p:animEffect transition="in" filter="wipe(left)">
                                      <p:cBhvr>
                                        <p:cTn id="164" dur="500"/>
                                        <p:tgtEl>
                                          <p:spTgt spid="83"/>
                                        </p:tgtEl>
                                      </p:cBhvr>
                                    </p:animEffect>
                                  </p:childTnLst>
                                </p:cTn>
                              </p:par>
                              <p:par>
                                <p:cTn id="165" presetID="22" presetClass="entr" presetSubtype="8" fill="hold" grpId="0" nodeType="withEffect">
                                  <p:stCondLst>
                                    <p:cond delay="500"/>
                                  </p:stCondLst>
                                  <p:childTnLst>
                                    <p:set>
                                      <p:cBhvr>
                                        <p:cTn id="166" dur="1" fill="hold">
                                          <p:stCondLst>
                                            <p:cond delay="0"/>
                                          </p:stCondLst>
                                        </p:cTn>
                                        <p:tgtEl>
                                          <p:spTgt spid="84"/>
                                        </p:tgtEl>
                                        <p:attrNameLst>
                                          <p:attrName>style.visibility</p:attrName>
                                        </p:attrNameLst>
                                      </p:cBhvr>
                                      <p:to>
                                        <p:strVal val="visible"/>
                                      </p:to>
                                    </p:set>
                                    <p:animEffect transition="in" filter="wipe(left)">
                                      <p:cBhvr>
                                        <p:cTn id="167" dur="500"/>
                                        <p:tgtEl>
                                          <p:spTgt spid="84"/>
                                        </p:tgtEl>
                                      </p:cBhvr>
                                    </p:animEffect>
                                  </p:childTnLst>
                                </p:cTn>
                              </p:par>
                              <p:par>
                                <p:cTn id="168" presetID="22" presetClass="entr" presetSubtype="8" fill="hold" grpId="0" nodeType="withEffect">
                                  <p:stCondLst>
                                    <p:cond delay="600"/>
                                  </p:stCondLst>
                                  <p:childTnLst>
                                    <p:set>
                                      <p:cBhvr>
                                        <p:cTn id="169" dur="1" fill="hold">
                                          <p:stCondLst>
                                            <p:cond delay="0"/>
                                          </p:stCondLst>
                                        </p:cTn>
                                        <p:tgtEl>
                                          <p:spTgt spid="85"/>
                                        </p:tgtEl>
                                        <p:attrNameLst>
                                          <p:attrName>style.visibility</p:attrName>
                                        </p:attrNameLst>
                                      </p:cBhvr>
                                      <p:to>
                                        <p:strVal val="visible"/>
                                      </p:to>
                                    </p:set>
                                    <p:animEffect transition="in" filter="wipe(left)">
                                      <p:cBhvr>
                                        <p:cTn id="170" dur="500"/>
                                        <p:tgtEl>
                                          <p:spTgt spid="85"/>
                                        </p:tgtEl>
                                      </p:cBhvr>
                                    </p:animEffect>
                                  </p:childTnLst>
                                </p:cTn>
                              </p:par>
                              <p:par>
                                <p:cTn id="171" presetID="22" presetClass="entr" presetSubtype="2" fill="hold" grpId="0" nodeType="with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wipe(right)">
                                      <p:cBhvr>
                                        <p:cTn id="173" dur="500"/>
                                        <p:tgtEl>
                                          <p:spTgt spid="65"/>
                                        </p:tgtEl>
                                      </p:cBhvr>
                                    </p:animEffect>
                                  </p:childTnLst>
                                </p:cTn>
                              </p:par>
                              <p:par>
                                <p:cTn id="174" presetID="22" presetClass="entr" presetSubtype="2" fill="hold" grpId="0" nodeType="withEffect">
                                  <p:stCondLst>
                                    <p:cond delay="100"/>
                                  </p:stCondLst>
                                  <p:childTnLst>
                                    <p:set>
                                      <p:cBhvr>
                                        <p:cTn id="175" dur="1" fill="hold">
                                          <p:stCondLst>
                                            <p:cond delay="0"/>
                                          </p:stCondLst>
                                        </p:cTn>
                                        <p:tgtEl>
                                          <p:spTgt spid="66"/>
                                        </p:tgtEl>
                                        <p:attrNameLst>
                                          <p:attrName>style.visibility</p:attrName>
                                        </p:attrNameLst>
                                      </p:cBhvr>
                                      <p:to>
                                        <p:strVal val="visible"/>
                                      </p:to>
                                    </p:set>
                                    <p:animEffect transition="in" filter="wipe(right)">
                                      <p:cBhvr>
                                        <p:cTn id="176" dur="500"/>
                                        <p:tgtEl>
                                          <p:spTgt spid="66"/>
                                        </p:tgtEl>
                                      </p:cBhvr>
                                    </p:animEffect>
                                  </p:childTnLst>
                                </p:cTn>
                              </p:par>
                              <p:par>
                                <p:cTn id="177" presetID="22" presetClass="entr" presetSubtype="2" fill="hold" grpId="0" nodeType="withEffect">
                                  <p:stCondLst>
                                    <p:cond delay="200"/>
                                  </p:stCondLst>
                                  <p:childTnLst>
                                    <p:set>
                                      <p:cBhvr>
                                        <p:cTn id="178" dur="1" fill="hold">
                                          <p:stCondLst>
                                            <p:cond delay="0"/>
                                          </p:stCondLst>
                                        </p:cTn>
                                        <p:tgtEl>
                                          <p:spTgt spid="67"/>
                                        </p:tgtEl>
                                        <p:attrNameLst>
                                          <p:attrName>style.visibility</p:attrName>
                                        </p:attrNameLst>
                                      </p:cBhvr>
                                      <p:to>
                                        <p:strVal val="visible"/>
                                      </p:to>
                                    </p:set>
                                    <p:animEffect transition="in" filter="wipe(right)">
                                      <p:cBhvr>
                                        <p:cTn id="179" dur="500"/>
                                        <p:tgtEl>
                                          <p:spTgt spid="67"/>
                                        </p:tgtEl>
                                      </p:cBhvr>
                                    </p:animEffect>
                                  </p:childTnLst>
                                </p:cTn>
                              </p:par>
                              <p:par>
                                <p:cTn id="180" presetID="22" presetClass="entr" presetSubtype="2" fill="hold" grpId="0" nodeType="withEffect">
                                  <p:stCondLst>
                                    <p:cond delay="300"/>
                                  </p:stCondLst>
                                  <p:childTnLst>
                                    <p:set>
                                      <p:cBhvr>
                                        <p:cTn id="181" dur="1" fill="hold">
                                          <p:stCondLst>
                                            <p:cond delay="0"/>
                                          </p:stCondLst>
                                        </p:cTn>
                                        <p:tgtEl>
                                          <p:spTgt spid="68"/>
                                        </p:tgtEl>
                                        <p:attrNameLst>
                                          <p:attrName>style.visibility</p:attrName>
                                        </p:attrNameLst>
                                      </p:cBhvr>
                                      <p:to>
                                        <p:strVal val="visible"/>
                                      </p:to>
                                    </p:set>
                                    <p:animEffect transition="in" filter="wipe(right)">
                                      <p:cBhvr>
                                        <p:cTn id="182" dur="500"/>
                                        <p:tgtEl>
                                          <p:spTgt spid="68"/>
                                        </p:tgtEl>
                                      </p:cBhvr>
                                    </p:animEffect>
                                  </p:childTnLst>
                                </p:cTn>
                              </p:par>
                              <p:par>
                                <p:cTn id="183" presetID="22" presetClass="entr" presetSubtype="2" fill="hold" grpId="0" nodeType="withEffect">
                                  <p:stCondLst>
                                    <p:cond delay="400"/>
                                  </p:stCondLst>
                                  <p:childTnLst>
                                    <p:set>
                                      <p:cBhvr>
                                        <p:cTn id="184" dur="1" fill="hold">
                                          <p:stCondLst>
                                            <p:cond delay="0"/>
                                          </p:stCondLst>
                                        </p:cTn>
                                        <p:tgtEl>
                                          <p:spTgt spid="69"/>
                                        </p:tgtEl>
                                        <p:attrNameLst>
                                          <p:attrName>style.visibility</p:attrName>
                                        </p:attrNameLst>
                                      </p:cBhvr>
                                      <p:to>
                                        <p:strVal val="visible"/>
                                      </p:to>
                                    </p:set>
                                    <p:animEffect transition="in" filter="wipe(right)">
                                      <p:cBhvr>
                                        <p:cTn id="185" dur="500"/>
                                        <p:tgtEl>
                                          <p:spTgt spid="69"/>
                                        </p:tgtEl>
                                      </p:cBhvr>
                                    </p:animEffect>
                                  </p:childTnLst>
                                </p:cTn>
                              </p:par>
                              <p:par>
                                <p:cTn id="186" presetID="22" presetClass="entr" presetSubtype="2" fill="hold" grpId="0" nodeType="withEffect">
                                  <p:stCondLst>
                                    <p:cond delay="500"/>
                                  </p:stCondLst>
                                  <p:childTnLst>
                                    <p:set>
                                      <p:cBhvr>
                                        <p:cTn id="187" dur="1" fill="hold">
                                          <p:stCondLst>
                                            <p:cond delay="0"/>
                                          </p:stCondLst>
                                        </p:cTn>
                                        <p:tgtEl>
                                          <p:spTgt spid="70"/>
                                        </p:tgtEl>
                                        <p:attrNameLst>
                                          <p:attrName>style.visibility</p:attrName>
                                        </p:attrNameLst>
                                      </p:cBhvr>
                                      <p:to>
                                        <p:strVal val="visible"/>
                                      </p:to>
                                    </p:set>
                                    <p:animEffect transition="in" filter="wipe(right)">
                                      <p:cBhvr>
                                        <p:cTn id="188" dur="500"/>
                                        <p:tgtEl>
                                          <p:spTgt spid="70"/>
                                        </p:tgtEl>
                                      </p:cBhvr>
                                    </p:animEffect>
                                  </p:childTnLst>
                                </p:cTn>
                              </p:par>
                              <p:par>
                                <p:cTn id="189" presetID="22" presetClass="entr" presetSubtype="2" fill="hold" grpId="0" nodeType="withEffect">
                                  <p:stCondLst>
                                    <p:cond delay="600"/>
                                  </p:stCondLst>
                                  <p:childTnLst>
                                    <p:set>
                                      <p:cBhvr>
                                        <p:cTn id="190" dur="1" fill="hold">
                                          <p:stCondLst>
                                            <p:cond delay="0"/>
                                          </p:stCondLst>
                                        </p:cTn>
                                        <p:tgtEl>
                                          <p:spTgt spid="71"/>
                                        </p:tgtEl>
                                        <p:attrNameLst>
                                          <p:attrName>style.visibility</p:attrName>
                                        </p:attrNameLst>
                                      </p:cBhvr>
                                      <p:to>
                                        <p:strVal val="visible"/>
                                      </p:to>
                                    </p:set>
                                    <p:animEffect transition="in" filter="wipe(right)">
                                      <p:cBhvr>
                                        <p:cTn id="191" dur="500"/>
                                        <p:tgtEl>
                                          <p:spTgt spid="71"/>
                                        </p:tgtEl>
                                      </p:cBhvr>
                                    </p:animEffect>
                                  </p:childTnLst>
                                </p:cTn>
                              </p:par>
                            </p:childTnLst>
                          </p:cTn>
                        </p:par>
                        <p:par>
                          <p:cTn id="192" fill="hold">
                            <p:stCondLst>
                              <p:cond delay="3500"/>
                            </p:stCondLst>
                            <p:childTnLst>
                              <p:par>
                                <p:cTn id="193" presetID="22" presetClass="entr" presetSubtype="8" fill="hold" grpId="0" nodeType="afterEffect">
                                  <p:stCondLst>
                                    <p:cond delay="0"/>
                                  </p:stCondLst>
                                  <p:childTnLst>
                                    <p:set>
                                      <p:cBhvr>
                                        <p:cTn id="194" dur="1" fill="hold">
                                          <p:stCondLst>
                                            <p:cond delay="0"/>
                                          </p:stCondLst>
                                        </p:cTn>
                                        <p:tgtEl>
                                          <p:spTgt spid="86"/>
                                        </p:tgtEl>
                                        <p:attrNameLst>
                                          <p:attrName>style.visibility</p:attrName>
                                        </p:attrNameLst>
                                      </p:cBhvr>
                                      <p:to>
                                        <p:strVal val="visible"/>
                                      </p:to>
                                    </p:set>
                                    <p:animEffect transition="in" filter="wipe(left)">
                                      <p:cBhvr>
                                        <p:cTn id="195" dur="500"/>
                                        <p:tgtEl>
                                          <p:spTgt spid="86"/>
                                        </p:tgtEl>
                                      </p:cBhvr>
                                    </p:animEffect>
                                  </p:childTnLst>
                                </p:cTn>
                              </p:par>
                              <p:par>
                                <p:cTn id="196" presetID="22" presetClass="entr" presetSubtype="8" fill="hold" grpId="0" nodeType="withEffect">
                                  <p:stCondLst>
                                    <p:cond delay="0"/>
                                  </p:stCondLst>
                                  <p:childTnLst>
                                    <p:set>
                                      <p:cBhvr>
                                        <p:cTn id="197" dur="1" fill="hold">
                                          <p:stCondLst>
                                            <p:cond delay="0"/>
                                          </p:stCondLst>
                                        </p:cTn>
                                        <p:tgtEl>
                                          <p:spTgt spid="87"/>
                                        </p:tgtEl>
                                        <p:attrNameLst>
                                          <p:attrName>style.visibility</p:attrName>
                                        </p:attrNameLst>
                                      </p:cBhvr>
                                      <p:to>
                                        <p:strVal val="visible"/>
                                      </p:to>
                                    </p:set>
                                    <p:animEffect transition="in" filter="wipe(left)">
                                      <p:cBhvr>
                                        <p:cTn id="198" dur="500"/>
                                        <p:tgtEl>
                                          <p:spTgt spid="87"/>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88"/>
                                        </p:tgtEl>
                                        <p:attrNameLst>
                                          <p:attrName>style.visibility</p:attrName>
                                        </p:attrNameLst>
                                      </p:cBhvr>
                                      <p:to>
                                        <p:strVal val="visible"/>
                                      </p:to>
                                    </p:set>
                                    <p:animEffect transition="in" filter="wipe(left)">
                                      <p:cBhvr>
                                        <p:cTn id="201" dur="500"/>
                                        <p:tgtEl>
                                          <p:spTgt spid="88"/>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89"/>
                                        </p:tgtEl>
                                        <p:attrNameLst>
                                          <p:attrName>style.visibility</p:attrName>
                                        </p:attrNameLst>
                                      </p:cBhvr>
                                      <p:to>
                                        <p:strVal val="visible"/>
                                      </p:to>
                                    </p:set>
                                    <p:animEffect transition="in" filter="wipe(left)">
                                      <p:cBhvr>
                                        <p:cTn id="204" dur="500"/>
                                        <p:tgtEl>
                                          <p:spTgt spid="89"/>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90"/>
                                        </p:tgtEl>
                                        <p:attrNameLst>
                                          <p:attrName>style.visibility</p:attrName>
                                        </p:attrNameLst>
                                      </p:cBhvr>
                                      <p:to>
                                        <p:strVal val="visible"/>
                                      </p:to>
                                    </p:set>
                                    <p:animEffect transition="in" filter="wipe(left)">
                                      <p:cBhvr>
                                        <p:cTn id="207" dur="500"/>
                                        <p:tgtEl>
                                          <p:spTgt spid="90"/>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91"/>
                                        </p:tgtEl>
                                        <p:attrNameLst>
                                          <p:attrName>style.visibility</p:attrName>
                                        </p:attrNameLst>
                                      </p:cBhvr>
                                      <p:to>
                                        <p:strVal val="visible"/>
                                      </p:to>
                                    </p:set>
                                    <p:animEffect transition="in" filter="wipe(left)">
                                      <p:cBhvr>
                                        <p:cTn id="210" dur="500"/>
                                        <p:tgtEl>
                                          <p:spTgt spid="91"/>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92"/>
                                        </p:tgtEl>
                                        <p:attrNameLst>
                                          <p:attrName>style.visibility</p:attrName>
                                        </p:attrNameLst>
                                      </p:cBhvr>
                                      <p:to>
                                        <p:strVal val="visible"/>
                                      </p:to>
                                    </p:set>
                                    <p:animEffect transition="in" filter="wipe(left)">
                                      <p:cBhvr>
                                        <p:cTn id="213" dur="500"/>
                                        <p:tgtEl>
                                          <p:spTgt spid="92"/>
                                        </p:tgtEl>
                                      </p:cBhvr>
                                    </p:animEffect>
                                  </p:childTnLst>
                                </p:cTn>
                              </p:par>
                              <p:par>
                                <p:cTn id="214" presetID="22" presetClass="entr" presetSubtype="2" fill="hold" grpId="0" nodeType="withEffect">
                                  <p:stCondLst>
                                    <p:cond delay="0"/>
                                  </p:stCondLst>
                                  <p:childTnLst>
                                    <p:set>
                                      <p:cBhvr>
                                        <p:cTn id="215" dur="1" fill="hold">
                                          <p:stCondLst>
                                            <p:cond delay="0"/>
                                          </p:stCondLst>
                                        </p:cTn>
                                        <p:tgtEl>
                                          <p:spTgt spid="72"/>
                                        </p:tgtEl>
                                        <p:attrNameLst>
                                          <p:attrName>style.visibility</p:attrName>
                                        </p:attrNameLst>
                                      </p:cBhvr>
                                      <p:to>
                                        <p:strVal val="visible"/>
                                      </p:to>
                                    </p:set>
                                    <p:animEffect transition="in" filter="wipe(right)">
                                      <p:cBhvr>
                                        <p:cTn id="216" dur="500"/>
                                        <p:tgtEl>
                                          <p:spTgt spid="72"/>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Effect transition="in" filter="wipe(right)">
                                      <p:cBhvr>
                                        <p:cTn id="219" dur="500"/>
                                        <p:tgtEl>
                                          <p:spTgt spid="73"/>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74"/>
                                        </p:tgtEl>
                                        <p:attrNameLst>
                                          <p:attrName>style.visibility</p:attrName>
                                        </p:attrNameLst>
                                      </p:cBhvr>
                                      <p:to>
                                        <p:strVal val="visible"/>
                                      </p:to>
                                    </p:set>
                                    <p:animEffect transition="in" filter="wipe(right)">
                                      <p:cBhvr>
                                        <p:cTn id="222" dur="500"/>
                                        <p:tgtEl>
                                          <p:spTgt spid="74"/>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75"/>
                                        </p:tgtEl>
                                        <p:attrNameLst>
                                          <p:attrName>style.visibility</p:attrName>
                                        </p:attrNameLst>
                                      </p:cBhvr>
                                      <p:to>
                                        <p:strVal val="visible"/>
                                      </p:to>
                                    </p:set>
                                    <p:animEffect transition="in" filter="wipe(right)">
                                      <p:cBhvr>
                                        <p:cTn id="225" dur="500"/>
                                        <p:tgtEl>
                                          <p:spTgt spid="75"/>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76"/>
                                        </p:tgtEl>
                                        <p:attrNameLst>
                                          <p:attrName>style.visibility</p:attrName>
                                        </p:attrNameLst>
                                      </p:cBhvr>
                                      <p:to>
                                        <p:strVal val="visible"/>
                                      </p:to>
                                    </p:set>
                                    <p:animEffect transition="in" filter="wipe(right)">
                                      <p:cBhvr>
                                        <p:cTn id="228" dur="500"/>
                                        <p:tgtEl>
                                          <p:spTgt spid="76"/>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77"/>
                                        </p:tgtEl>
                                        <p:attrNameLst>
                                          <p:attrName>style.visibility</p:attrName>
                                        </p:attrNameLst>
                                      </p:cBhvr>
                                      <p:to>
                                        <p:strVal val="visible"/>
                                      </p:to>
                                    </p:set>
                                    <p:animEffect transition="in" filter="wipe(right)">
                                      <p:cBhvr>
                                        <p:cTn id="231" dur="500"/>
                                        <p:tgtEl>
                                          <p:spTgt spid="77"/>
                                        </p:tgtEl>
                                      </p:cBhvr>
                                    </p:animEffect>
                                  </p:childTnLst>
                                </p:cTn>
                              </p:par>
                              <p:par>
                                <p:cTn id="232" presetID="22" presetClass="entr" presetSubtype="2" fill="hold" grpId="0" nodeType="withEffect">
                                  <p:stCondLst>
                                    <p:cond delay="0"/>
                                  </p:stCondLst>
                                  <p:childTnLst>
                                    <p:set>
                                      <p:cBhvr>
                                        <p:cTn id="233" dur="1" fill="hold">
                                          <p:stCondLst>
                                            <p:cond delay="0"/>
                                          </p:stCondLst>
                                        </p:cTn>
                                        <p:tgtEl>
                                          <p:spTgt spid="78"/>
                                        </p:tgtEl>
                                        <p:attrNameLst>
                                          <p:attrName>style.visibility</p:attrName>
                                        </p:attrNameLst>
                                      </p:cBhvr>
                                      <p:to>
                                        <p:strVal val="visible"/>
                                      </p:to>
                                    </p:set>
                                    <p:animEffect transition="in" filter="wipe(right)">
                                      <p:cBhvr>
                                        <p:cTn id="2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bldLvl="0" animBg="1"/>
      <p:bldP spid="80" grpId="0" bldLvl="0" animBg="1"/>
      <p:bldP spid="81" grpId="0" bldLvl="0" animBg="1"/>
      <p:bldP spid="82" grpId="0" bldLvl="0" animBg="1"/>
      <p:bldP spid="83" grpId="0" bldLvl="0" animBg="1"/>
      <p:bldP spid="84" grpId="0" bldLvl="0" animBg="1"/>
      <p:bldP spid="85" grpId="0" bldLvl="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400620" y="2841827"/>
            <a:ext cx="8203895" cy="328437"/>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cxnSp>
        <p:nvCxnSpPr>
          <p:cNvPr id="129" name="肘形连接符 128"/>
          <p:cNvCxnSpPr>
            <a:stCxn id="131" idx="3"/>
            <a:endCxn id="134" idx="1"/>
          </p:cNvCxnSpPr>
          <p:nvPr/>
        </p:nvCxnSpPr>
        <p:spPr>
          <a:xfrm rot="5400000" flipH="1" flipV="1">
            <a:off x="810455" y="2362674"/>
            <a:ext cx="564394"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764831" y="2754144"/>
            <a:ext cx="437094" cy="507030"/>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2" name="文本框 64"/>
            <p:cNvSpPr txBox="1"/>
            <p:nvPr/>
          </p:nvSpPr>
          <p:spPr>
            <a:xfrm>
              <a:off x="1115001" y="3298194"/>
              <a:ext cx="577851" cy="338559"/>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33" name="组合 132"/>
          <p:cNvGrpSpPr/>
          <p:nvPr/>
        </p:nvGrpSpPr>
        <p:grpSpPr>
          <a:xfrm>
            <a:off x="1201925" y="1861324"/>
            <a:ext cx="1059449" cy="864401"/>
            <a:chOff x="1853741" y="1952625"/>
            <a:chExt cx="1413335" cy="1153135"/>
          </a:xfrm>
          <a:solidFill>
            <a:schemeClr val="bg1">
              <a:lumMod val="8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35" name="文本框 66"/>
            <p:cNvSpPr txBox="1"/>
            <p:nvPr/>
          </p:nvSpPr>
          <p:spPr>
            <a:xfrm>
              <a:off x="1853742" y="1997871"/>
              <a:ext cx="1413334" cy="1107889"/>
            </a:xfrm>
            <a:prstGeom prst="rect">
              <a:avLst/>
            </a:prstGeom>
            <a:grpFill/>
          </p:spPr>
          <p:txBody>
            <a:bodyPr wrap="square" rtlCol="0">
              <a:spAutoFit/>
            </a:body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在这里添加你的文字，图片也可以，记得加满哦。</a:t>
              </a:r>
            </a:p>
          </p:txBody>
        </p:sp>
      </p:grpSp>
      <p:cxnSp>
        <p:nvCxnSpPr>
          <p:cNvPr id="136" name="肘形连接符 135"/>
          <p:cNvCxnSpPr>
            <a:stCxn id="138" idx="3"/>
            <a:endCxn id="141" idx="1"/>
          </p:cNvCxnSpPr>
          <p:nvPr/>
        </p:nvCxnSpPr>
        <p:spPr>
          <a:xfrm rot="5400000" flipH="1" flipV="1">
            <a:off x="2744741" y="2362674"/>
            <a:ext cx="564394"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2699117" y="2754144"/>
            <a:ext cx="437094" cy="507030"/>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9" name="文本框 72"/>
            <p:cNvSpPr txBox="1"/>
            <p:nvPr/>
          </p:nvSpPr>
          <p:spPr>
            <a:xfrm>
              <a:off x="1115001" y="3298194"/>
              <a:ext cx="577851" cy="338559"/>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40" name="组合 139"/>
          <p:cNvGrpSpPr/>
          <p:nvPr/>
        </p:nvGrpSpPr>
        <p:grpSpPr>
          <a:xfrm>
            <a:off x="3136212" y="1861324"/>
            <a:ext cx="1059449" cy="864401"/>
            <a:chOff x="1853741" y="1952625"/>
            <a:chExt cx="1413335" cy="1153135"/>
          </a:xfrm>
          <a:solidFill>
            <a:schemeClr val="bg1">
              <a:lumMod val="8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42" name="文本框 75"/>
            <p:cNvSpPr txBox="1"/>
            <p:nvPr/>
          </p:nvSpPr>
          <p:spPr>
            <a:xfrm>
              <a:off x="1853742" y="1997871"/>
              <a:ext cx="1413334" cy="1107889"/>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在这里添加你的文字，图片也可以，记得加满哦。</a:t>
              </a:r>
            </a:p>
          </p:txBody>
        </p:sp>
      </p:grpSp>
      <p:cxnSp>
        <p:nvCxnSpPr>
          <p:cNvPr id="143" name="肘形连接符 142"/>
          <p:cNvCxnSpPr>
            <a:stCxn id="145" idx="3"/>
            <a:endCxn id="148" idx="1"/>
          </p:cNvCxnSpPr>
          <p:nvPr/>
        </p:nvCxnSpPr>
        <p:spPr>
          <a:xfrm rot="5400000" flipH="1" flipV="1">
            <a:off x="4679028" y="2362674"/>
            <a:ext cx="564394"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4633404" y="2754144"/>
            <a:ext cx="437094" cy="507030"/>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6" name="文本框 79"/>
            <p:cNvSpPr txBox="1"/>
            <p:nvPr/>
          </p:nvSpPr>
          <p:spPr>
            <a:xfrm>
              <a:off x="1115001" y="3298194"/>
              <a:ext cx="577851" cy="338559"/>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47" name="组合 146"/>
          <p:cNvGrpSpPr/>
          <p:nvPr/>
        </p:nvGrpSpPr>
        <p:grpSpPr>
          <a:xfrm>
            <a:off x="5070498" y="1861324"/>
            <a:ext cx="1059449" cy="864401"/>
            <a:chOff x="1853741" y="1952625"/>
            <a:chExt cx="1413335" cy="1153135"/>
          </a:xfrm>
          <a:solidFill>
            <a:schemeClr val="bg1">
              <a:lumMod val="8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49" name="文本框 82"/>
            <p:cNvSpPr txBox="1"/>
            <p:nvPr/>
          </p:nvSpPr>
          <p:spPr>
            <a:xfrm>
              <a:off x="1853742" y="1997871"/>
              <a:ext cx="1413334" cy="110788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在这里添加你的文字，图片也可以，记得加满哦。</a:t>
              </a:r>
            </a:p>
          </p:txBody>
        </p:sp>
      </p:grpSp>
      <p:cxnSp>
        <p:nvCxnSpPr>
          <p:cNvPr id="150" name="肘形连接符 149"/>
          <p:cNvCxnSpPr>
            <a:stCxn id="152" idx="3"/>
            <a:endCxn id="155" idx="1"/>
          </p:cNvCxnSpPr>
          <p:nvPr/>
        </p:nvCxnSpPr>
        <p:spPr>
          <a:xfrm rot="5400000" flipH="1" flipV="1">
            <a:off x="6613315" y="2362674"/>
            <a:ext cx="564394"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6515204" y="2754144"/>
            <a:ext cx="539779" cy="507030"/>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53" name="文本框 86"/>
            <p:cNvSpPr txBox="1"/>
            <p:nvPr/>
          </p:nvSpPr>
          <p:spPr>
            <a:xfrm>
              <a:off x="1039738" y="3298194"/>
              <a:ext cx="720080" cy="338559"/>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54" name="组合 153"/>
          <p:cNvGrpSpPr/>
          <p:nvPr/>
        </p:nvGrpSpPr>
        <p:grpSpPr>
          <a:xfrm>
            <a:off x="7004785" y="1861324"/>
            <a:ext cx="1059449" cy="864401"/>
            <a:chOff x="1853741" y="1952625"/>
            <a:chExt cx="1413335" cy="1153135"/>
          </a:xfrm>
          <a:solidFill>
            <a:schemeClr val="bg1">
              <a:lumMod val="8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56" name="文本框 89"/>
            <p:cNvSpPr txBox="1"/>
            <p:nvPr/>
          </p:nvSpPr>
          <p:spPr>
            <a:xfrm>
              <a:off x="1853742" y="1997871"/>
              <a:ext cx="1413334" cy="110788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在这里添加你的文字，图片也可以，记得加满哦。</a:t>
              </a:r>
            </a:p>
          </p:txBody>
        </p:sp>
      </p:grpSp>
      <p:cxnSp>
        <p:nvCxnSpPr>
          <p:cNvPr id="157" name="肘形连接符 156"/>
          <p:cNvCxnSpPr>
            <a:stCxn id="159" idx="0"/>
            <a:endCxn id="162" idx="1"/>
          </p:cNvCxnSpPr>
          <p:nvPr/>
        </p:nvCxnSpPr>
        <p:spPr>
          <a:xfrm rot="16200000" flipH="1">
            <a:off x="1759052" y="3452643"/>
            <a:ext cx="601485"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731974" y="2754144"/>
            <a:ext cx="437094" cy="507030"/>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0" name="文本框 93"/>
            <p:cNvSpPr txBox="1"/>
            <p:nvPr/>
          </p:nvSpPr>
          <p:spPr>
            <a:xfrm>
              <a:off x="1115001" y="3298194"/>
              <a:ext cx="577851" cy="338559"/>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61" name="组合 160"/>
          <p:cNvGrpSpPr/>
          <p:nvPr/>
        </p:nvGrpSpPr>
        <p:grpSpPr>
          <a:xfrm>
            <a:off x="2169069" y="3534233"/>
            <a:ext cx="1059449" cy="864401"/>
            <a:chOff x="1853741" y="1952625"/>
            <a:chExt cx="1413335" cy="1153135"/>
          </a:xfrm>
          <a:solidFill>
            <a:schemeClr val="bg1">
              <a:lumMod val="8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63" name="文本框 96"/>
            <p:cNvSpPr txBox="1"/>
            <p:nvPr/>
          </p:nvSpPr>
          <p:spPr>
            <a:xfrm>
              <a:off x="1853742" y="1997871"/>
              <a:ext cx="1413334" cy="110788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在这里添加你的文字，图片也可以，记得加满哦。</a:t>
              </a:r>
            </a:p>
          </p:txBody>
        </p:sp>
      </p:grpSp>
      <p:cxnSp>
        <p:nvCxnSpPr>
          <p:cNvPr id="164" name="肘形连接符 163"/>
          <p:cNvCxnSpPr>
            <a:stCxn id="166" idx="0"/>
            <a:endCxn id="169" idx="1"/>
          </p:cNvCxnSpPr>
          <p:nvPr/>
        </p:nvCxnSpPr>
        <p:spPr>
          <a:xfrm rot="16200000" flipH="1">
            <a:off x="3693338" y="3452643"/>
            <a:ext cx="601485"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3666260" y="2754144"/>
            <a:ext cx="437094" cy="507030"/>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7" name="文本框 101"/>
            <p:cNvSpPr txBox="1"/>
            <p:nvPr/>
          </p:nvSpPr>
          <p:spPr>
            <a:xfrm>
              <a:off x="1115001" y="3298194"/>
              <a:ext cx="577851" cy="338559"/>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68" name="组合 167"/>
          <p:cNvGrpSpPr/>
          <p:nvPr/>
        </p:nvGrpSpPr>
        <p:grpSpPr>
          <a:xfrm>
            <a:off x="4103355" y="3534233"/>
            <a:ext cx="1059449" cy="864401"/>
            <a:chOff x="1853741" y="1952625"/>
            <a:chExt cx="1413335" cy="1153135"/>
          </a:xfrm>
          <a:solidFill>
            <a:schemeClr val="bg1">
              <a:lumMod val="8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70" name="文本框 104"/>
            <p:cNvSpPr txBox="1"/>
            <p:nvPr/>
          </p:nvSpPr>
          <p:spPr>
            <a:xfrm>
              <a:off x="1853742" y="1997871"/>
              <a:ext cx="1413334" cy="110788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在这里添加你的文字，图片也可以，记得加满哦。</a:t>
              </a:r>
            </a:p>
          </p:txBody>
        </p:sp>
      </p:grpSp>
      <p:cxnSp>
        <p:nvCxnSpPr>
          <p:cNvPr id="171" name="肘形连接符 170"/>
          <p:cNvCxnSpPr>
            <a:stCxn id="173" idx="0"/>
            <a:endCxn id="176" idx="1"/>
          </p:cNvCxnSpPr>
          <p:nvPr/>
        </p:nvCxnSpPr>
        <p:spPr>
          <a:xfrm rot="16200000" flipH="1">
            <a:off x="5627625" y="3452643"/>
            <a:ext cx="601485"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5600547" y="2754144"/>
            <a:ext cx="437094" cy="507030"/>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4" name="文本框 108"/>
            <p:cNvSpPr txBox="1"/>
            <p:nvPr/>
          </p:nvSpPr>
          <p:spPr>
            <a:xfrm>
              <a:off x="1115001" y="3298194"/>
              <a:ext cx="577851" cy="338559"/>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75" name="组合 174"/>
          <p:cNvGrpSpPr/>
          <p:nvPr/>
        </p:nvGrpSpPr>
        <p:grpSpPr>
          <a:xfrm>
            <a:off x="6037642" y="3534233"/>
            <a:ext cx="1059449" cy="864401"/>
            <a:chOff x="1853741" y="1952625"/>
            <a:chExt cx="1413335" cy="1153135"/>
          </a:xfrm>
          <a:solidFill>
            <a:schemeClr val="bg1">
              <a:lumMod val="8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77" name="文本框 111"/>
            <p:cNvSpPr txBox="1"/>
            <p:nvPr/>
          </p:nvSpPr>
          <p:spPr>
            <a:xfrm>
              <a:off x="1853742" y="1997871"/>
              <a:ext cx="1413334" cy="110788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在这里添加你的文字，图片也可以，记得加满哦。</a:t>
              </a:r>
            </a:p>
          </p:txBody>
        </p:sp>
      </p:grpSp>
      <p:grpSp>
        <p:nvGrpSpPr>
          <p:cNvPr id="178" name="组合 177"/>
          <p:cNvGrpSpPr/>
          <p:nvPr/>
        </p:nvGrpSpPr>
        <p:grpSpPr>
          <a:xfrm>
            <a:off x="7486806" y="2754144"/>
            <a:ext cx="511355" cy="507030"/>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solidFill>
              <a:srgbClr val="E50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0" name="文本框 114"/>
            <p:cNvSpPr txBox="1"/>
            <p:nvPr/>
          </p:nvSpPr>
          <p:spPr>
            <a:xfrm>
              <a:off x="1045689" y="3298194"/>
              <a:ext cx="682162" cy="338559"/>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11</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sp>
        <p:nvSpPr>
          <p:cNvPr id="65" name="矩形 64"/>
          <p:cNvSpPr/>
          <p:nvPr/>
        </p:nvSpPr>
        <p:spPr>
          <a:xfrm>
            <a:off x="3114597" y="952414"/>
            <a:ext cx="2880301" cy="347562"/>
          </a:xfrm>
          <a:prstGeom prst="rect">
            <a:avLst/>
          </a:prstGeom>
          <a:solidFill>
            <a:srgbClr val="E500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点击添加小标题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Vertical)">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500"/>
                                        <p:tgtEl>
                                          <p:spTgt spid="1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wipe(down)">
                                      <p:cBhvr>
                                        <p:cTn id="19" dur="500"/>
                                        <p:tgtEl>
                                          <p:spTgt spid="1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left)">
                                      <p:cBhvr>
                                        <p:cTn id="23" dur="500"/>
                                        <p:tgtEl>
                                          <p:spTgt spid="13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500"/>
                                        <p:tgtEl>
                                          <p:spTgt spid="158"/>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wipe(up)">
                                      <p:cBhvr>
                                        <p:cTn id="31" dur="500"/>
                                        <p:tgtEl>
                                          <p:spTgt spid="15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wipe(left)">
                                      <p:cBhvr>
                                        <p:cTn id="35" dur="500"/>
                                        <p:tgtEl>
                                          <p:spTgt spid="1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wipe(down)">
                                      <p:cBhvr>
                                        <p:cTn id="43" dur="500"/>
                                        <p:tgtEl>
                                          <p:spTgt spid="13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wipe(left)">
                                      <p:cBhvr>
                                        <p:cTn id="47" dur="500"/>
                                        <p:tgtEl>
                                          <p:spTgt spid="14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5"/>
                                        </p:tgtEl>
                                        <p:attrNameLst>
                                          <p:attrName>style.visibility</p:attrName>
                                        </p:attrNameLst>
                                      </p:cBhvr>
                                      <p:to>
                                        <p:strVal val="visible"/>
                                      </p:to>
                                    </p:set>
                                    <p:animEffect transition="in" filter="fade">
                                      <p:cBhvr>
                                        <p:cTn id="51" dur="500"/>
                                        <p:tgtEl>
                                          <p:spTgt spid="165"/>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164"/>
                                        </p:tgtEl>
                                        <p:attrNameLst>
                                          <p:attrName>style.visibility</p:attrName>
                                        </p:attrNameLst>
                                      </p:cBhvr>
                                      <p:to>
                                        <p:strVal val="visible"/>
                                      </p:to>
                                    </p:set>
                                    <p:animEffect transition="in" filter="wipe(up)">
                                      <p:cBhvr>
                                        <p:cTn id="55" dur="500"/>
                                        <p:tgtEl>
                                          <p:spTgt spid="16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68"/>
                                        </p:tgtEl>
                                        <p:attrNameLst>
                                          <p:attrName>style.visibility</p:attrName>
                                        </p:attrNameLst>
                                      </p:cBhvr>
                                      <p:to>
                                        <p:strVal val="visible"/>
                                      </p:to>
                                    </p:set>
                                    <p:animEffect transition="in" filter="wipe(left)">
                                      <p:cBhvr>
                                        <p:cTn id="59" dur="500"/>
                                        <p:tgtEl>
                                          <p:spTgt spid="16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fade">
                                      <p:cBhvr>
                                        <p:cTn id="63" dur="500"/>
                                        <p:tgtEl>
                                          <p:spTgt spid="144"/>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wipe(down)">
                                      <p:cBhvr>
                                        <p:cTn id="67" dur="500"/>
                                        <p:tgtEl>
                                          <p:spTgt spid="143"/>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wipe(left)">
                                      <p:cBhvr>
                                        <p:cTn id="71" dur="500"/>
                                        <p:tgtEl>
                                          <p:spTgt spid="14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72"/>
                                        </p:tgtEl>
                                        <p:attrNameLst>
                                          <p:attrName>style.visibility</p:attrName>
                                        </p:attrNameLst>
                                      </p:cBhvr>
                                      <p:to>
                                        <p:strVal val="visible"/>
                                      </p:to>
                                    </p:set>
                                    <p:animEffect transition="in" filter="fade">
                                      <p:cBhvr>
                                        <p:cTn id="75" dur="500"/>
                                        <p:tgtEl>
                                          <p:spTgt spid="172"/>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171"/>
                                        </p:tgtEl>
                                        <p:attrNameLst>
                                          <p:attrName>style.visibility</p:attrName>
                                        </p:attrNameLst>
                                      </p:cBhvr>
                                      <p:to>
                                        <p:strVal val="visible"/>
                                      </p:to>
                                    </p:set>
                                    <p:animEffect transition="in" filter="wipe(up)">
                                      <p:cBhvr>
                                        <p:cTn id="79" dur="500"/>
                                        <p:tgtEl>
                                          <p:spTgt spid="171"/>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175"/>
                                        </p:tgtEl>
                                        <p:attrNameLst>
                                          <p:attrName>style.visibility</p:attrName>
                                        </p:attrNameLst>
                                      </p:cBhvr>
                                      <p:to>
                                        <p:strVal val="visible"/>
                                      </p:to>
                                    </p:set>
                                    <p:animEffect transition="in" filter="wipe(left)">
                                      <p:cBhvr>
                                        <p:cTn id="83" dur="500"/>
                                        <p:tgtEl>
                                          <p:spTgt spid="17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51"/>
                                        </p:tgtEl>
                                        <p:attrNameLst>
                                          <p:attrName>style.visibility</p:attrName>
                                        </p:attrNameLst>
                                      </p:cBhvr>
                                      <p:to>
                                        <p:strVal val="visible"/>
                                      </p:to>
                                    </p:set>
                                    <p:animEffect transition="in" filter="fade">
                                      <p:cBhvr>
                                        <p:cTn id="87" dur="500"/>
                                        <p:tgtEl>
                                          <p:spTgt spid="151"/>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150"/>
                                        </p:tgtEl>
                                        <p:attrNameLst>
                                          <p:attrName>style.visibility</p:attrName>
                                        </p:attrNameLst>
                                      </p:cBhvr>
                                      <p:to>
                                        <p:strVal val="visible"/>
                                      </p:to>
                                    </p:set>
                                    <p:animEffect transition="in" filter="wipe(down)">
                                      <p:cBhvr>
                                        <p:cTn id="91" dur="500"/>
                                        <p:tgtEl>
                                          <p:spTgt spid="150"/>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154"/>
                                        </p:tgtEl>
                                        <p:attrNameLst>
                                          <p:attrName>style.visibility</p:attrName>
                                        </p:attrNameLst>
                                      </p:cBhvr>
                                      <p:to>
                                        <p:strVal val="visible"/>
                                      </p:to>
                                    </p:set>
                                    <p:animEffect transition="in" filter="wipe(left)">
                                      <p:cBhvr>
                                        <p:cTn id="95" dur="500"/>
                                        <p:tgtEl>
                                          <p:spTgt spid="154"/>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78"/>
                                        </p:tgtEl>
                                        <p:attrNameLst>
                                          <p:attrName>style.visibility</p:attrName>
                                        </p:attrNameLst>
                                      </p:cBhvr>
                                      <p:to>
                                        <p:strVal val="visible"/>
                                      </p:to>
                                    </p:set>
                                    <p:animEffect transition="in" filter="fade">
                                      <p:cBhvr>
                                        <p:cTn id="99" dur="500"/>
                                        <p:tgtEl>
                                          <p:spTgt spid="178"/>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178"/>
                                        </p:tgtEl>
                                      </p:cBhvr>
                                    </p:animEffect>
                                    <p:animScale>
                                      <p:cBhvr>
                                        <p:cTn id="103"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3"/>
          <p:cNvSpPr/>
          <p:nvPr/>
        </p:nvSpPr>
        <p:spPr bwMode="gray">
          <a:xfrm rot="19490962">
            <a:off x="2981655" y="2696261"/>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dist="107763" dir="2700000" algn="ctr" rotWithShape="0">
              <a:schemeClr val="bg2">
                <a:alpha val="50000"/>
              </a:schemeClr>
            </a:outerShdw>
          </a:effectLst>
        </p:spPr>
        <p:txBody>
          <a:bodyPr lIns="45720" tIns="44450" rIns="45720" bIns="44450" anchor="ctr" anchorCtr="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4"/>
          <p:cNvSpPr/>
          <p:nvPr/>
        </p:nvSpPr>
        <p:spPr bwMode="gray">
          <a:xfrm rot="19490962" flipH="1" flipV="1">
            <a:off x="4479530" y="1045008"/>
            <a:ext cx="1364831" cy="164920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dist="107763" dir="2700000" algn="ctr" rotWithShape="0">
              <a:schemeClr val="bg2">
                <a:alpha val="50000"/>
              </a:schemeClr>
            </a:outerShdw>
          </a:effectLst>
        </p:spPr>
        <p:txBody>
          <a:bodyPr lIns="45720" tIns="44450" rIns="45720" bIns="44450" anchor="ctr" anchorCtr="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Oval 5"/>
          <p:cNvSpPr>
            <a:spLocks noChangeArrowheads="1"/>
          </p:cNvSpPr>
          <p:nvPr/>
        </p:nvSpPr>
        <p:spPr bwMode="gray">
          <a:xfrm>
            <a:off x="3134003" y="1861951"/>
            <a:ext cx="1183595" cy="1183595"/>
          </a:xfrm>
          <a:prstGeom prst="ellipse">
            <a:avLst/>
          </a:prstGeom>
          <a:solidFill>
            <a:srgbClr val="C00000"/>
          </a:solidFill>
          <a:ln>
            <a:noFill/>
          </a:ln>
          <a:effectLst>
            <a:outerShdw dist="107763" dir="2700000" algn="ctr" rotWithShape="0">
              <a:schemeClr val="bg2">
                <a:alpha val="50000"/>
              </a:schemeClr>
            </a:outerShdw>
          </a:effectLst>
        </p:spPr>
        <p:txBody>
          <a:bodyPr lIns="45720" tIns="44450" rIns="45720" bIns="44450" anchor="ctr" anchorCtr="1"/>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78" name="Oval 6"/>
          <p:cNvSpPr>
            <a:spLocks noChangeArrowheads="1"/>
          </p:cNvSpPr>
          <p:nvPr/>
        </p:nvSpPr>
        <p:spPr bwMode="gray">
          <a:xfrm>
            <a:off x="4547136" y="2687639"/>
            <a:ext cx="1183595" cy="1183595"/>
          </a:xfrm>
          <a:prstGeom prst="ellipse">
            <a:avLst/>
          </a:prstGeom>
          <a:solidFill>
            <a:srgbClr val="FF0000"/>
          </a:solidFill>
          <a:ln>
            <a:noFill/>
          </a:ln>
          <a:effectLst>
            <a:outerShdw dist="107763" dir="2700000" algn="ctr" rotWithShape="0">
              <a:schemeClr val="bg2">
                <a:alpha val="50000"/>
              </a:schemeClr>
            </a:outerShdw>
          </a:effectLst>
        </p:spPr>
        <p:txBody>
          <a:bodyPr lIns="45720" tIns="44450" rIns="45720" bIns="44450" anchor="ctr" anchorCtr="1"/>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79" name="TextBox 78"/>
          <p:cNvSpPr txBox="1"/>
          <p:nvPr/>
        </p:nvSpPr>
        <p:spPr>
          <a:xfrm>
            <a:off x="467544" y="1962378"/>
            <a:ext cx="2351856" cy="1492716"/>
          </a:xfrm>
          <a:prstGeom prst="rect">
            <a:avLst/>
          </a:prstGeom>
          <a:noFill/>
        </p:spPr>
        <p:txBody>
          <a:bodyPr wrap="square" rtlCol="0">
            <a:spAutoFit/>
          </a:bodyPr>
          <a:lstStyle/>
          <a:p>
            <a:pPr lvl="0" algn="just">
              <a:lnSpc>
                <a:spcPct val="130000"/>
              </a:lnSpc>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a:t>
            </a:r>
            <a:r>
              <a:rPr lang="zh-CN" altLang="en-US" sz="1400" dirty="0">
                <a:solidFill>
                  <a:prstClr val="black"/>
                </a:solidFill>
                <a:latin typeface="微软雅黑" panose="020B0503020204020204" pitchFamily="34" charset="-122"/>
                <a:ea typeface="微软雅黑" panose="020B0503020204020204" pitchFamily="34" charset="-122"/>
              </a:rPr>
              <a:t>通</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80" name="组合 79"/>
          <p:cNvGrpSpPr/>
          <p:nvPr/>
        </p:nvGrpSpPr>
        <p:grpSpPr>
          <a:xfrm>
            <a:off x="469900" y="1400286"/>
            <a:ext cx="3299884" cy="461665"/>
            <a:chOff x="469900" y="1057571"/>
            <a:chExt cx="3299884" cy="461665"/>
          </a:xfrm>
        </p:grpSpPr>
        <p:sp>
          <p:nvSpPr>
            <p:cNvPr id="81" name="TextBox 80"/>
            <p:cNvSpPr txBox="1"/>
            <p:nvPr/>
          </p:nvSpPr>
          <p:spPr>
            <a:xfrm>
              <a:off x="553419" y="1057571"/>
              <a:ext cx="1569660"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点击添加标题</a:t>
              </a:r>
            </a:p>
          </p:txBody>
        </p:sp>
        <p:cxnSp>
          <p:nvCxnSpPr>
            <p:cNvPr id="82" name="直接连接符 81"/>
            <p:cNvCxnSpPr/>
            <p:nvPr/>
          </p:nvCxnSpPr>
          <p:spPr>
            <a:xfrm>
              <a:off x="469900" y="1519236"/>
              <a:ext cx="3299884"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83" name="TextBox 82"/>
          <p:cNvSpPr txBox="1"/>
          <p:nvPr/>
        </p:nvSpPr>
        <p:spPr>
          <a:xfrm>
            <a:off x="6169019" y="1749775"/>
            <a:ext cx="2453767" cy="2052870"/>
          </a:xfrm>
          <a:prstGeom prst="rect">
            <a:avLst/>
          </a:prstGeom>
          <a:noFill/>
        </p:spPr>
        <p:txBody>
          <a:bodyPr wrap="square"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84" name="组合 83"/>
          <p:cNvGrpSpPr/>
          <p:nvPr/>
        </p:nvGrpSpPr>
        <p:grpSpPr>
          <a:xfrm>
            <a:off x="5257195" y="3871234"/>
            <a:ext cx="3442305" cy="404838"/>
            <a:chOff x="5257195" y="3528519"/>
            <a:chExt cx="3442305" cy="404838"/>
          </a:xfrm>
        </p:grpSpPr>
        <p:sp>
          <p:nvSpPr>
            <p:cNvPr id="85" name="TextBox 84"/>
            <p:cNvSpPr txBox="1"/>
            <p:nvPr/>
          </p:nvSpPr>
          <p:spPr>
            <a:xfrm>
              <a:off x="5975908" y="3564025"/>
              <a:ext cx="1569660"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点击添加标题</a:t>
              </a:r>
            </a:p>
          </p:txBody>
        </p:sp>
        <p:cxnSp>
          <p:nvCxnSpPr>
            <p:cNvPr id="86" name="直接连接符 85"/>
            <p:cNvCxnSpPr/>
            <p:nvPr/>
          </p:nvCxnSpPr>
          <p:spPr>
            <a:xfrm>
              <a:off x="5257195" y="3528519"/>
              <a:ext cx="3442305"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randombar(horizontal)">
                                      <p:cBhvr>
                                        <p:cTn id="7" dur="500"/>
                                        <p:tgtEl>
                                          <p:spTgt spid="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randombar(horizontal)">
                                      <p:cBhvr>
                                        <p:cTn id="16" dur="500"/>
                                        <p:tgtEl>
                                          <p:spTgt spid="7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right)">
                                      <p:cBhvr>
                                        <p:cTn id="20" dur="500"/>
                                        <p:tgtEl>
                                          <p:spTgt spid="76"/>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right)">
                                      <p:cBhvr>
                                        <p:cTn id="24" dur="500"/>
                                        <p:tgtEl>
                                          <p:spTgt spid="80"/>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strips(downRight)">
                                      <p:cBhvr>
                                        <p:cTn id="27" dur="750"/>
                                        <p:tgtEl>
                                          <p:spTgt spid="79"/>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wipe(left)">
                                      <p:cBhvr>
                                        <p:cTn id="31" dur="500"/>
                                        <p:tgtEl>
                                          <p:spTgt spid="84"/>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strips(downRight)">
                                      <p:cBhvr>
                                        <p:cTn id="35"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bldLvl="0" animBg="1"/>
      <p:bldP spid="78" grpId="0" bldLvl="0" animBg="1"/>
      <p:bldP spid="79"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圆角矩形 23"/>
          <p:cNvSpPr/>
          <p:nvPr/>
        </p:nvSpPr>
        <p:spPr>
          <a:xfrm>
            <a:off x="3657739" y="1255885"/>
            <a:ext cx="3888432" cy="4806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585731" y="1208197"/>
            <a:ext cx="576064" cy="576064"/>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p:nvPr/>
        </p:nvSpPr>
        <p:spPr>
          <a:xfrm>
            <a:off x="3585731" y="1389034"/>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0" name="标题 4"/>
          <p:cNvSpPr txBox="1"/>
          <p:nvPr/>
        </p:nvSpPr>
        <p:spPr>
          <a:xfrm>
            <a:off x="4017779" y="1283292"/>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单击添加文字标题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1" name="右箭头 30"/>
          <p:cNvSpPr/>
          <p:nvPr/>
        </p:nvSpPr>
        <p:spPr>
          <a:xfrm>
            <a:off x="7042115" y="1389034"/>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873763" y="1965099"/>
            <a:ext cx="3888432" cy="4806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585731" y="1917411"/>
            <a:ext cx="576064" cy="576064"/>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3585731" y="2098248"/>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5" name="标题 4"/>
          <p:cNvSpPr txBox="1"/>
          <p:nvPr/>
        </p:nvSpPr>
        <p:spPr>
          <a:xfrm>
            <a:off x="4233803" y="1992506"/>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单击添加文字标题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6" name="右箭头 35"/>
          <p:cNvSpPr/>
          <p:nvPr/>
        </p:nvSpPr>
        <p:spPr>
          <a:xfrm>
            <a:off x="7258139" y="2098248"/>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3871443" y="2776129"/>
            <a:ext cx="3888432" cy="4806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583411" y="2728441"/>
            <a:ext cx="576064" cy="576064"/>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标题 4"/>
          <p:cNvSpPr txBox="1"/>
          <p:nvPr/>
        </p:nvSpPr>
        <p:spPr>
          <a:xfrm>
            <a:off x="3583411" y="2909278"/>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0" name="标题 4"/>
          <p:cNvSpPr txBox="1"/>
          <p:nvPr/>
        </p:nvSpPr>
        <p:spPr>
          <a:xfrm>
            <a:off x="4231483" y="2803536"/>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单击添加文字标题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1" name="右箭头 40"/>
          <p:cNvSpPr/>
          <p:nvPr/>
        </p:nvSpPr>
        <p:spPr>
          <a:xfrm>
            <a:off x="7255819" y="2909278"/>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3583411" y="3485343"/>
            <a:ext cx="3888432" cy="4806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295379" y="3437655"/>
            <a:ext cx="576064" cy="576064"/>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标题 4"/>
          <p:cNvSpPr txBox="1"/>
          <p:nvPr/>
        </p:nvSpPr>
        <p:spPr>
          <a:xfrm>
            <a:off x="3295379" y="3618492"/>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5" name="标题 4"/>
          <p:cNvSpPr txBox="1"/>
          <p:nvPr/>
        </p:nvSpPr>
        <p:spPr>
          <a:xfrm>
            <a:off x="3943451" y="3512750"/>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单击添加文字标题</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6" name="右箭头 45"/>
          <p:cNvSpPr/>
          <p:nvPr/>
        </p:nvSpPr>
        <p:spPr>
          <a:xfrm>
            <a:off x="6967787" y="3618492"/>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461708" y="1657227"/>
            <a:ext cx="1765870" cy="1765868"/>
            <a:chOff x="1189293" y="1817247"/>
            <a:chExt cx="1765870" cy="1765868"/>
          </a:xfrm>
        </p:grpSpPr>
        <p:sp>
          <p:nvSpPr>
            <p:cNvPr id="47" name="椭圆 46"/>
            <p:cNvSpPr/>
            <p:nvPr/>
          </p:nvSpPr>
          <p:spPr>
            <a:xfrm>
              <a:off x="1189293" y="1817247"/>
              <a:ext cx="1765870" cy="1765868"/>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8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329290" y="2299857"/>
              <a:ext cx="1468672" cy="769441"/>
            </a:xfrm>
            <a:prstGeom prst="rect">
              <a:avLst/>
            </a:prstGeom>
            <a:noFill/>
          </p:spPr>
          <p:txBody>
            <a:bodyPr wrap="none" rtlCol="0">
              <a:spAutoFit/>
            </a:bodyPr>
            <a:lstStyle/>
            <a:p>
              <a:r>
                <a:rPr lang="zh-CN" altLang="en-US" sz="4400" b="1" dirty="0">
                  <a:solidFill>
                    <a:schemeClr val="bg1"/>
                  </a:solidFill>
                </a:rPr>
                <a:t>目 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0-#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0-#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0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1+#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00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100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1+#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0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1+#ppt_w/2"/>
                                          </p:val>
                                        </p:tav>
                                        <p:tav tm="100000">
                                          <p:val>
                                            <p:strVal val="#ppt_x"/>
                                          </p:val>
                                        </p:tav>
                                      </p:tavLst>
                                    </p:anim>
                                    <p:anim calcmode="lin" valueType="num">
                                      <p:cBhvr additive="base">
                                        <p:cTn id="47" dur="5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100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150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0-#ppt_w/2"/>
                                          </p:val>
                                        </p:tav>
                                        <p:tav tm="100000">
                                          <p:val>
                                            <p:strVal val="#ppt_x"/>
                                          </p:val>
                                        </p:tav>
                                      </p:tavLst>
                                    </p:anim>
                                    <p:anim calcmode="lin" valueType="num">
                                      <p:cBhvr additive="base">
                                        <p:cTn id="55" dur="500" fill="hold"/>
                                        <p:tgtEl>
                                          <p:spTgt spid="37"/>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150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0-#ppt_w/2"/>
                                          </p:val>
                                        </p:tav>
                                        <p:tav tm="100000">
                                          <p:val>
                                            <p:strVal val="#ppt_x"/>
                                          </p:val>
                                        </p:tav>
                                      </p:tavLst>
                                    </p:anim>
                                    <p:anim calcmode="lin" valueType="num">
                                      <p:cBhvr additive="base">
                                        <p:cTn id="59" dur="500" fill="hold"/>
                                        <p:tgtEl>
                                          <p:spTgt spid="3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0-#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150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150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0-#ppt_w/2"/>
                                          </p:val>
                                        </p:tav>
                                        <p:tav tm="100000">
                                          <p:val>
                                            <p:strVal val="#ppt_x"/>
                                          </p:val>
                                        </p:tav>
                                      </p:tavLst>
                                    </p:anim>
                                    <p:anim calcmode="lin" valueType="num">
                                      <p:cBhvr additive="base">
                                        <p:cTn id="71" dur="500" fill="hold"/>
                                        <p:tgtEl>
                                          <p:spTgt spid="41"/>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200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200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fill="hold"/>
                                        <p:tgtEl>
                                          <p:spTgt spid="43"/>
                                        </p:tgtEl>
                                        <p:attrNameLst>
                                          <p:attrName>ppt_x</p:attrName>
                                        </p:attrNameLst>
                                      </p:cBhvr>
                                      <p:tavLst>
                                        <p:tav tm="0">
                                          <p:val>
                                            <p:strVal val="1+#ppt_w/2"/>
                                          </p:val>
                                        </p:tav>
                                        <p:tav tm="100000">
                                          <p:val>
                                            <p:strVal val="#ppt_x"/>
                                          </p:val>
                                        </p:tav>
                                      </p:tavLst>
                                    </p:anim>
                                    <p:anim calcmode="lin" valueType="num">
                                      <p:cBhvr additive="base">
                                        <p:cTn id="79" dur="500" fill="hold"/>
                                        <p:tgtEl>
                                          <p:spTgt spid="4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200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1+#ppt_w/2"/>
                                          </p:val>
                                        </p:tav>
                                        <p:tav tm="100000">
                                          <p:val>
                                            <p:strVal val="#ppt_x"/>
                                          </p:val>
                                        </p:tav>
                                      </p:tavLst>
                                    </p:anim>
                                    <p:anim calcmode="lin" valueType="num">
                                      <p:cBhvr additive="base">
                                        <p:cTn id="83" dur="50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fill="hold"/>
                                        <p:tgtEl>
                                          <p:spTgt spid="45"/>
                                        </p:tgtEl>
                                        <p:attrNameLst>
                                          <p:attrName>ppt_x</p:attrName>
                                        </p:attrNameLst>
                                      </p:cBhvr>
                                      <p:tavLst>
                                        <p:tav tm="0">
                                          <p:val>
                                            <p:strVal val="1+#ppt_w/2"/>
                                          </p:val>
                                        </p:tav>
                                        <p:tav tm="100000">
                                          <p:val>
                                            <p:strVal val="#ppt_x"/>
                                          </p:val>
                                        </p:tav>
                                      </p:tavLst>
                                    </p:anim>
                                    <p:anim calcmode="lin" valueType="num">
                                      <p:cBhvr additive="base">
                                        <p:cTn id="87" dur="50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000"/>
                                  </p:stCondLst>
                                  <p:childTnLst>
                                    <p:set>
                                      <p:cBhvr>
                                        <p:cTn id="89" dur="1" fill="hold">
                                          <p:stCondLst>
                                            <p:cond delay="0"/>
                                          </p:stCondLst>
                                        </p:cTn>
                                        <p:tgtEl>
                                          <p:spTgt spid="46"/>
                                        </p:tgtEl>
                                        <p:attrNameLst>
                                          <p:attrName>style.visibility</p:attrName>
                                        </p:attrNameLst>
                                      </p:cBhvr>
                                      <p:to>
                                        <p:strVal val="visible"/>
                                      </p:to>
                                    </p:set>
                                    <p:anim calcmode="lin" valueType="num">
                                      <p:cBhvr additive="base">
                                        <p:cTn id="90" dur="500" fill="hold"/>
                                        <p:tgtEl>
                                          <p:spTgt spid="46"/>
                                        </p:tgtEl>
                                        <p:attrNameLst>
                                          <p:attrName>ppt_x</p:attrName>
                                        </p:attrNameLst>
                                      </p:cBhvr>
                                      <p:tavLst>
                                        <p:tav tm="0">
                                          <p:val>
                                            <p:strVal val="1+#ppt_w/2"/>
                                          </p:val>
                                        </p:tav>
                                        <p:tav tm="100000">
                                          <p:val>
                                            <p:strVal val="#ppt_x"/>
                                          </p:val>
                                        </p:tav>
                                      </p:tavLst>
                                    </p:anim>
                                    <p:anim calcmode="lin" valueType="num">
                                      <p:cBhvr additive="base">
                                        <p:cTn id="9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8" grpId="0" bldLvl="0" animBg="1"/>
      <p:bldP spid="29" grpId="0"/>
      <p:bldP spid="30" grpId="0"/>
      <p:bldP spid="31" grpId="0" bldLvl="0" animBg="1"/>
      <p:bldP spid="32" grpId="0" bldLvl="0" animBg="1"/>
      <p:bldP spid="33" grpId="0" bldLvl="0" animBg="1"/>
      <p:bldP spid="34" grpId="0"/>
      <p:bldP spid="35" grpId="0"/>
      <p:bldP spid="36" grpId="0" bldLvl="0" animBg="1"/>
      <p:bldP spid="37" grpId="0" bldLvl="0" animBg="1"/>
      <p:bldP spid="38" grpId="0" bldLvl="0" animBg="1"/>
      <p:bldP spid="39" grpId="0"/>
      <p:bldP spid="40" grpId="0"/>
      <p:bldP spid="41" grpId="0" bldLvl="0" animBg="1"/>
      <p:bldP spid="42" grpId="0" bldLvl="0" animBg="1"/>
      <p:bldP spid="43" grpId="0" bldLvl="0" animBg="1"/>
      <p:bldP spid="44" grpId="0"/>
      <p:bldP spid="45" grpId="0"/>
      <p:bldP spid="4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415704" y="1304724"/>
            <a:ext cx="2087310" cy="1162813"/>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342265" rtl="0" eaLnBrk="1" fontAlgn="auto" latinLnBrk="0" hangingPunct="1">
                <a:lnSpc>
                  <a:spcPct val="140000"/>
                </a:lnSpc>
                <a:spcBef>
                  <a:spcPct val="20000"/>
                </a:spcBef>
                <a:spcAft>
                  <a:spcPts val="0"/>
                </a:spcAft>
                <a:buClrTx/>
                <a:buSzTx/>
                <a:buFont typeface="Arial" panose="020B0604020202020204"/>
                <a:buNone/>
                <a:defRPr/>
              </a:pPr>
              <a:r>
                <a:rPr kumimoji="0" lang="zh-CN" altLang="en-US"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添加文字标题</a:t>
              </a:r>
              <a:endParaRPr kumimoji="0" lang="en-US" altLang="zh-CN"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342265" rtl="0" eaLnBrk="1" fontAlgn="auto" latinLnBrk="0" hangingPunct="1">
                <a:lnSpc>
                  <a:spcPct val="100000"/>
                </a:lnSpc>
                <a:spcBef>
                  <a:spcPct val="20000"/>
                </a:spcBef>
                <a:spcAft>
                  <a:spcPts val="0"/>
                </a:spcAft>
                <a:buClrTx/>
                <a:buSzTx/>
                <a:buFont typeface="Arial" panose="020B0604020202020204"/>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415703" y="3247928"/>
            <a:ext cx="2087310" cy="1258579"/>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342265" rtl="0" eaLnBrk="1" fontAlgn="auto" latinLnBrk="0" hangingPunct="1">
                <a:lnSpc>
                  <a:spcPct val="140000"/>
                </a:lnSpc>
                <a:spcBef>
                  <a:spcPct val="20000"/>
                </a:spcBef>
                <a:spcAft>
                  <a:spcPts val="0"/>
                </a:spcAft>
                <a:buClrTx/>
                <a:buSzTx/>
                <a:buFont typeface="Arial" panose="020B0604020202020204"/>
                <a:buNone/>
                <a:defRPr/>
              </a:pPr>
              <a:r>
                <a:rPr kumimoji="0" lang="zh-CN" altLang="en-US"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添加文字标题</a:t>
              </a:r>
              <a:endParaRPr kumimoji="0" lang="en-US" altLang="zh-CN"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342265" rtl="0" eaLnBrk="1" fontAlgn="auto" latinLnBrk="0" hangingPunct="1">
                <a:lnSpc>
                  <a:spcPct val="100000"/>
                </a:lnSpc>
                <a:spcBef>
                  <a:spcPct val="20000"/>
                </a:spcBef>
                <a:spcAft>
                  <a:spcPts val="0"/>
                </a:spcAft>
                <a:buClrTx/>
                <a:buSzTx/>
                <a:buFont typeface="Arial" panose="020B0604020202020204"/>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61" name="Group 46"/>
          <p:cNvGrpSpPr/>
          <p:nvPr/>
        </p:nvGrpSpPr>
        <p:grpSpPr>
          <a:xfrm>
            <a:off x="6583048" y="1304724"/>
            <a:ext cx="2087310" cy="1225834"/>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342265" rtl="0" eaLnBrk="1" fontAlgn="auto" latinLnBrk="0" hangingPunct="1">
                <a:lnSpc>
                  <a:spcPct val="140000"/>
                </a:lnSpc>
                <a:spcBef>
                  <a:spcPct val="20000"/>
                </a:spcBef>
                <a:spcAft>
                  <a:spcPts val="0"/>
                </a:spcAft>
                <a:buClrTx/>
                <a:buSzTx/>
                <a:buFont typeface="Arial" panose="020B0604020202020204"/>
                <a:buNone/>
                <a:defRPr/>
              </a:pPr>
              <a:r>
                <a:rPr kumimoji="0" lang="zh-CN" altLang="en-US"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添加文字标题</a:t>
              </a:r>
              <a:endParaRPr kumimoji="0" lang="en-US" altLang="zh-CN"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342265" rtl="0" eaLnBrk="1" fontAlgn="auto" latinLnBrk="0" hangingPunct="1">
                <a:lnSpc>
                  <a:spcPct val="100000"/>
                </a:lnSpc>
                <a:spcBef>
                  <a:spcPct val="20000"/>
                </a:spcBef>
                <a:spcAft>
                  <a:spcPts val="0"/>
                </a:spcAft>
                <a:buClrTx/>
                <a:buSzTx/>
                <a:buFont typeface="Arial" panose="020B0604020202020204"/>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64" name="Group 49"/>
          <p:cNvGrpSpPr/>
          <p:nvPr/>
        </p:nvGrpSpPr>
        <p:grpSpPr>
          <a:xfrm>
            <a:off x="6685477" y="3489374"/>
            <a:ext cx="2087310" cy="1241492"/>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342265" rtl="0" eaLnBrk="1" fontAlgn="auto" latinLnBrk="0" hangingPunct="1">
                <a:lnSpc>
                  <a:spcPct val="140000"/>
                </a:lnSpc>
                <a:spcBef>
                  <a:spcPct val="20000"/>
                </a:spcBef>
                <a:spcAft>
                  <a:spcPts val="0"/>
                </a:spcAft>
                <a:buClrTx/>
                <a:buSzTx/>
                <a:buFont typeface="Arial" panose="020B0604020202020204"/>
                <a:buNone/>
                <a:defRPr/>
              </a:pPr>
              <a:r>
                <a:rPr kumimoji="0" lang="zh-CN" altLang="en-US"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添加文字标题</a:t>
              </a:r>
              <a:endParaRPr kumimoji="0" lang="en-US" altLang="zh-CN"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342265" rtl="0" eaLnBrk="1" fontAlgn="auto" latinLnBrk="0" hangingPunct="1">
                <a:lnSpc>
                  <a:spcPct val="100000"/>
                </a:lnSpc>
                <a:spcBef>
                  <a:spcPct val="20000"/>
                </a:spcBef>
                <a:spcAft>
                  <a:spcPts val="0"/>
                </a:spcAft>
                <a:buClrTx/>
                <a:buSzTx/>
                <a:buFont typeface="Arial" panose="020B0604020202020204"/>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cxnSp>
        <p:nvCxnSpPr>
          <p:cNvPr id="67" name="直接连接符 66"/>
          <p:cNvCxnSpPr>
            <a:stCxn id="20" idx="0"/>
          </p:cNvCxnSpPr>
          <p:nvPr/>
        </p:nvCxnSpPr>
        <p:spPr>
          <a:xfrm flipV="1">
            <a:off x="2784668" y="1729457"/>
            <a:ext cx="0" cy="411168"/>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015" y="1729457"/>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163" y="1729457"/>
            <a:ext cx="0" cy="411168"/>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164" y="1729457"/>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660" y="3558420"/>
            <a:ext cx="4923" cy="474042"/>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014" y="4032464"/>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816" y="3558420"/>
            <a:ext cx="0" cy="698401"/>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816" y="4256811"/>
            <a:ext cx="298661" cy="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075770" y="2140625"/>
            <a:ext cx="1417795" cy="141779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342265" rtl="0" eaLnBrk="1" fontAlgn="auto" latinLnBrk="0" hangingPunct="1">
                <a:lnSpc>
                  <a:spcPct val="10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项目一</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3257266" y="2140625"/>
            <a:ext cx="1417795" cy="1417795"/>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342265" rtl="0" eaLnBrk="1" fontAlgn="auto" latinLnBrk="0" hangingPunct="1">
                <a:lnSpc>
                  <a:spcPct val="10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项目二</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438762" y="2140625"/>
            <a:ext cx="1417795" cy="141779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342265" rtl="0" eaLnBrk="1" fontAlgn="auto" latinLnBrk="0" hangingPunct="1">
                <a:lnSpc>
                  <a:spcPct val="10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项目三</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5677919" y="2140625"/>
            <a:ext cx="1417795" cy="1417795"/>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342265" rtl="0" eaLnBrk="1" fontAlgn="auto" latinLnBrk="0" hangingPunct="1">
                <a:lnSpc>
                  <a:spcPct val="10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项目四</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right)">
                                      <p:cBhvr>
                                        <p:cTn id="15" dur="500"/>
                                        <p:tgtEl>
                                          <p:spTgt spid="6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down)">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right)">
                                      <p:cBhvr>
                                        <p:cTn id="47" dur="500"/>
                                        <p:tgtEl>
                                          <p:spTgt spid="7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up)">
                                      <p:cBhvr>
                                        <p:cTn id="59" dur="500"/>
                                        <p:tgtEl>
                                          <p:spTgt spid="73"/>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466267" y="1093766"/>
            <a:ext cx="234888"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p:nvPr/>
        </p:nvSpPr>
        <p:spPr bwMode="auto">
          <a:xfrm>
            <a:off x="1466267" y="2096459"/>
            <a:ext cx="234888" cy="443815"/>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p:nvPr/>
        </p:nvSpPr>
        <p:spPr bwMode="auto">
          <a:xfrm>
            <a:off x="1768084" y="1093766"/>
            <a:ext cx="234888"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9"/>
          <p:cNvSpPr/>
          <p:nvPr/>
        </p:nvSpPr>
        <p:spPr bwMode="auto">
          <a:xfrm>
            <a:off x="2068640" y="1093766"/>
            <a:ext cx="236149"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10"/>
          <p:cNvSpPr/>
          <p:nvPr/>
        </p:nvSpPr>
        <p:spPr bwMode="auto">
          <a:xfrm>
            <a:off x="2366669" y="1093766"/>
            <a:ext cx="236149" cy="144650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11"/>
          <p:cNvSpPr/>
          <p:nvPr/>
        </p:nvSpPr>
        <p:spPr bwMode="auto">
          <a:xfrm>
            <a:off x="1768084" y="1794261"/>
            <a:ext cx="234888" cy="7460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12"/>
          <p:cNvSpPr/>
          <p:nvPr/>
        </p:nvSpPr>
        <p:spPr bwMode="auto">
          <a:xfrm>
            <a:off x="2068640" y="1481944"/>
            <a:ext cx="236149" cy="1058328"/>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3"/>
          <p:cNvSpPr/>
          <p:nvPr/>
        </p:nvSpPr>
        <p:spPr bwMode="auto">
          <a:xfrm>
            <a:off x="2366669" y="1277108"/>
            <a:ext cx="236149" cy="1263166"/>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4"/>
          <p:cNvSpPr/>
          <p:nvPr/>
        </p:nvSpPr>
        <p:spPr bwMode="auto">
          <a:xfrm>
            <a:off x="3085220" y="1093766"/>
            <a:ext cx="234888"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5"/>
          <p:cNvSpPr/>
          <p:nvPr/>
        </p:nvSpPr>
        <p:spPr bwMode="auto">
          <a:xfrm>
            <a:off x="3385776" y="1093766"/>
            <a:ext cx="236149"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6"/>
          <p:cNvSpPr/>
          <p:nvPr/>
        </p:nvSpPr>
        <p:spPr bwMode="auto">
          <a:xfrm>
            <a:off x="3687594" y="1093766"/>
            <a:ext cx="236149"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17"/>
          <p:cNvSpPr/>
          <p:nvPr/>
        </p:nvSpPr>
        <p:spPr bwMode="auto">
          <a:xfrm>
            <a:off x="3989412" y="1093766"/>
            <a:ext cx="236149"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18"/>
          <p:cNvSpPr/>
          <p:nvPr/>
        </p:nvSpPr>
        <p:spPr bwMode="auto">
          <a:xfrm>
            <a:off x="3085220" y="2325321"/>
            <a:ext cx="234888" cy="2149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9"/>
          <p:cNvSpPr/>
          <p:nvPr/>
        </p:nvSpPr>
        <p:spPr bwMode="auto">
          <a:xfrm>
            <a:off x="3385776" y="1800580"/>
            <a:ext cx="236149" cy="739692"/>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0"/>
          <p:cNvSpPr/>
          <p:nvPr/>
        </p:nvSpPr>
        <p:spPr bwMode="auto">
          <a:xfrm>
            <a:off x="3687594" y="1277108"/>
            <a:ext cx="236149" cy="1263166"/>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21"/>
          <p:cNvSpPr/>
          <p:nvPr/>
        </p:nvSpPr>
        <p:spPr bwMode="auto">
          <a:xfrm>
            <a:off x="3989412" y="1985190"/>
            <a:ext cx="236149" cy="55508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22"/>
          <p:cNvSpPr/>
          <p:nvPr/>
        </p:nvSpPr>
        <p:spPr bwMode="auto">
          <a:xfrm>
            <a:off x="4696598" y="1093766"/>
            <a:ext cx="236149"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23"/>
          <p:cNvSpPr/>
          <p:nvPr/>
        </p:nvSpPr>
        <p:spPr bwMode="auto">
          <a:xfrm>
            <a:off x="4998416" y="1093766"/>
            <a:ext cx="234888"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Freeform 24"/>
          <p:cNvSpPr/>
          <p:nvPr/>
        </p:nvSpPr>
        <p:spPr bwMode="auto">
          <a:xfrm>
            <a:off x="5300231" y="1093766"/>
            <a:ext cx="234888"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25"/>
          <p:cNvSpPr/>
          <p:nvPr/>
        </p:nvSpPr>
        <p:spPr bwMode="auto">
          <a:xfrm>
            <a:off x="5600788" y="1093766"/>
            <a:ext cx="236149"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Freeform 26"/>
          <p:cNvSpPr/>
          <p:nvPr/>
        </p:nvSpPr>
        <p:spPr bwMode="auto">
          <a:xfrm>
            <a:off x="5600788" y="1270784"/>
            <a:ext cx="236149" cy="126948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27"/>
          <p:cNvSpPr/>
          <p:nvPr/>
        </p:nvSpPr>
        <p:spPr bwMode="auto">
          <a:xfrm>
            <a:off x="5300231" y="1505971"/>
            <a:ext cx="234888" cy="1034304"/>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28"/>
          <p:cNvSpPr/>
          <p:nvPr/>
        </p:nvSpPr>
        <p:spPr bwMode="auto">
          <a:xfrm>
            <a:off x="4998416" y="1800580"/>
            <a:ext cx="234888" cy="739692"/>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29"/>
          <p:cNvSpPr/>
          <p:nvPr/>
        </p:nvSpPr>
        <p:spPr bwMode="auto">
          <a:xfrm>
            <a:off x="4696598" y="2106575"/>
            <a:ext cx="236149" cy="433699"/>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30"/>
          <p:cNvSpPr/>
          <p:nvPr/>
        </p:nvSpPr>
        <p:spPr bwMode="auto">
          <a:xfrm>
            <a:off x="6395111" y="1093766"/>
            <a:ext cx="236149" cy="144650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31"/>
          <p:cNvSpPr/>
          <p:nvPr/>
        </p:nvSpPr>
        <p:spPr bwMode="auto">
          <a:xfrm>
            <a:off x="6693141" y="1093766"/>
            <a:ext cx="236149"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32"/>
          <p:cNvSpPr/>
          <p:nvPr/>
        </p:nvSpPr>
        <p:spPr bwMode="auto">
          <a:xfrm>
            <a:off x="6994957" y="1093766"/>
            <a:ext cx="234888"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33"/>
          <p:cNvSpPr/>
          <p:nvPr/>
        </p:nvSpPr>
        <p:spPr bwMode="auto">
          <a:xfrm>
            <a:off x="7296774" y="1093766"/>
            <a:ext cx="234888" cy="144650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34"/>
          <p:cNvSpPr/>
          <p:nvPr/>
        </p:nvSpPr>
        <p:spPr bwMode="auto">
          <a:xfrm>
            <a:off x="7296774" y="1284694"/>
            <a:ext cx="234888" cy="1255580"/>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35"/>
          <p:cNvSpPr/>
          <p:nvPr/>
        </p:nvSpPr>
        <p:spPr bwMode="auto">
          <a:xfrm>
            <a:off x="6994957" y="1394699"/>
            <a:ext cx="234888" cy="114557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36"/>
          <p:cNvSpPr/>
          <p:nvPr/>
        </p:nvSpPr>
        <p:spPr bwMode="auto">
          <a:xfrm>
            <a:off x="6693141" y="2231751"/>
            <a:ext cx="236149" cy="308521"/>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37"/>
          <p:cNvSpPr/>
          <p:nvPr/>
        </p:nvSpPr>
        <p:spPr bwMode="auto">
          <a:xfrm>
            <a:off x="6395111" y="1658964"/>
            <a:ext cx="236149" cy="881308"/>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Oval 38"/>
          <p:cNvSpPr>
            <a:spLocks noChangeArrowheads="1"/>
          </p:cNvSpPr>
          <p:nvPr/>
        </p:nvSpPr>
        <p:spPr bwMode="auto">
          <a:xfrm>
            <a:off x="1728936" y="2781402"/>
            <a:ext cx="596058" cy="598827"/>
          </a:xfrm>
          <a:prstGeom prst="ellipse">
            <a:avLst/>
          </a:prstGeom>
          <a:solidFill>
            <a:schemeClr val="bg1">
              <a:lumMod val="95000"/>
            </a:schemeClr>
          </a:solidFill>
          <a:ln w="12700" cap="flat">
            <a:solidFill>
              <a:srgbClr val="E50011"/>
            </a:solidFill>
            <a:prstDash val="solid"/>
            <a:miter lim="800000"/>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39"/>
          <p:cNvSpPr>
            <a:spLocks noEditPoints="1"/>
          </p:cNvSpPr>
          <p:nvPr/>
        </p:nvSpPr>
        <p:spPr bwMode="auto">
          <a:xfrm>
            <a:off x="1870784" y="2920525"/>
            <a:ext cx="316152" cy="320584"/>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E50011"/>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Oval 40"/>
          <p:cNvSpPr>
            <a:spLocks noChangeArrowheads="1"/>
          </p:cNvSpPr>
          <p:nvPr/>
        </p:nvSpPr>
        <p:spPr bwMode="auto">
          <a:xfrm>
            <a:off x="3355051" y="2781402"/>
            <a:ext cx="598072" cy="598827"/>
          </a:xfrm>
          <a:prstGeom prst="ellipse">
            <a:avLst/>
          </a:prstGeom>
          <a:solidFill>
            <a:schemeClr val="bg1">
              <a:lumMod val="95000"/>
            </a:schemeClr>
          </a:solidFill>
          <a:ln w="12700" cap="flat">
            <a:solidFill>
              <a:srgbClr val="E50011"/>
            </a:solidFill>
            <a:prstDash val="solid"/>
            <a:miter lim="800000"/>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Oval 41"/>
          <p:cNvSpPr>
            <a:spLocks noChangeArrowheads="1"/>
          </p:cNvSpPr>
          <p:nvPr/>
        </p:nvSpPr>
        <p:spPr bwMode="auto">
          <a:xfrm>
            <a:off x="4973159" y="2781402"/>
            <a:ext cx="596058" cy="598827"/>
          </a:xfrm>
          <a:prstGeom prst="ellipse">
            <a:avLst/>
          </a:prstGeom>
          <a:solidFill>
            <a:schemeClr val="bg1">
              <a:lumMod val="95000"/>
            </a:schemeClr>
          </a:solidFill>
          <a:ln w="12700" cap="flat">
            <a:solidFill>
              <a:srgbClr val="E50011"/>
            </a:solidFill>
            <a:prstDash val="solid"/>
            <a:miter lim="800000"/>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Oval 42"/>
          <p:cNvSpPr>
            <a:spLocks noChangeArrowheads="1"/>
          </p:cNvSpPr>
          <p:nvPr/>
        </p:nvSpPr>
        <p:spPr bwMode="auto">
          <a:xfrm>
            <a:off x="6652412" y="2781402"/>
            <a:ext cx="596058" cy="598827"/>
          </a:xfrm>
          <a:prstGeom prst="ellipse">
            <a:avLst/>
          </a:prstGeom>
          <a:solidFill>
            <a:schemeClr val="bg1">
              <a:lumMod val="95000"/>
            </a:schemeClr>
          </a:solidFill>
          <a:ln w="12700" cap="flat">
            <a:solidFill>
              <a:srgbClr val="E50011"/>
            </a:solidFill>
            <a:prstDash val="solid"/>
            <a:miter lim="800000"/>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43"/>
          <p:cNvSpPr>
            <a:spLocks noEditPoints="1"/>
          </p:cNvSpPr>
          <p:nvPr/>
        </p:nvSpPr>
        <p:spPr bwMode="auto">
          <a:xfrm>
            <a:off x="5145449" y="2981011"/>
            <a:ext cx="247686" cy="199612"/>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E50011"/>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44"/>
          <p:cNvSpPr>
            <a:spLocks noEditPoints="1"/>
          </p:cNvSpPr>
          <p:nvPr/>
        </p:nvSpPr>
        <p:spPr bwMode="auto">
          <a:xfrm>
            <a:off x="3482289" y="2932246"/>
            <a:ext cx="342332" cy="298405"/>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E50011"/>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45"/>
          <p:cNvSpPr>
            <a:spLocks noEditPoints="1"/>
          </p:cNvSpPr>
          <p:nvPr/>
        </p:nvSpPr>
        <p:spPr bwMode="auto">
          <a:xfrm>
            <a:off x="6823575" y="2937782"/>
            <a:ext cx="253729" cy="282274"/>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E50011"/>
          </a:solidFill>
          <a:ln>
            <a:noFill/>
          </a:ln>
        </p:spPr>
        <p:txBody>
          <a:bodyPr vert="horz" wrap="square" lIns="72728" tIns="36364" rIns="72728" bIns="36364"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TextBox 43"/>
          <p:cNvSpPr txBox="1"/>
          <p:nvPr/>
        </p:nvSpPr>
        <p:spPr>
          <a:xfrm>
            <a:off x="1255603" y="3770535"/>
            <a:ext cx="1407791" cy="938419"/>
          </a:xfrm>
          <a:prstGeom prst="rect">
            <a:avLst/>
          </a:prstGeom>
          <a:noFill/>
        </p:spPr>
        <p:txBody>
          <a:bodyPr wrap="square" lIns="72728" tIns="36364" rIns="72728" bIns="36364" rtlCol="0">
            <a:spAutoFit/>
          </a:body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p>
        </p:txBody>
      </p:sp>
      <p:sp>
        <p:nvSpPr>
          <p:cNvPr id="45" name="TextBox 44"/>
          <p:cNvSpPr txBox="1"/>
          <p:nvPr/>
        </p:nvSpPr>
        <p:spPr>
          <a:xfrm>
            <a:off x="1613597" y="3465411"/>
            <a:ext cx="1411412" cy="215380"/>
          </a:xfrm>
          <a:prstGeom prst="rect">
            <a:avLst/>
          </a:prstGeom>
          <a:noFill/>
        </p:spPr>
        <p:txBody>
          <a:bodyPr wrap="square" lIns="72728" tIns="0" rIns="72728" bIns="0" rtlCol="0" anchor="t">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3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46" name="TextBox 45"/>
          <p:cNvSpPr txBox="1"/>
          <p:nvPr/>
        </p:nvSpPr>
        <p:spPr>
          <a:xfrm>
            <a:off x="2893139" y="3770535"/>
            <a:ext cx="1407791" cy="938419"/>
          </a:xfrm>
          <a:prstGeom prst="rect">
            <a:avLst/>
          </a:prstGeom>
          <a:noFill/>
        </p:spPr>
        <p:txBody>
          <a:bodyPr wrap="square" lIns="72728" tIns="36364" rIns="72728" bIns="36364" rtlCol="0">
            <a:spAutoFit/>
          </a:body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p>
        </p:txBody>
      </p:sp>
      <p:sp>
        <p:nvSpPr>
          <p:cNvPr id="47" name="TextBox 46"/>
          <p:cNvSpPr txBox="1"/>
          <p:nvPr/>
        </p:nvSpPr>
        <p:spPr>
          <a:xfrm>
            <a:off x="3251132" y="3495632"/>
            <a:ext cx="1411412" cy="215380"/>
          </a:xfrm>
          <a:prstGeom prst="rect">
            <a:avLst/>
          </a:prstGeom>
          <a:noFill/>
        </p:spPr>
        <p:txBody>
          <a:bodyPr wrap="square" lIns="72728" tIns="0" rIns="72728" bIns="0" rtlCol="0" anchor="t">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3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48" name="TextBox 47"/>
          <p:cNvSpPr txBox="1"/>
          <p:nvPr/>
        </p:nvSpPr>
        <p:spPr>
          <a:xfrm>
            <a:off x="4508664" y="3770535"/>
            <a:ext cx="1407791" cy="938419"/>
          </a:xfrm>
          <a:prstGeom prst="rect">
            <a:avLst/>
          </a:prstGeom>
          <a:noFill/>
        </p:spPr>
        <p:txBody>
          <a:bodyPr wrap="square" lIns="72728" tIns="36364" rIns="72728" bIns="36364" rtlCol="0">
            <a:spAutoFit/>
          </a:body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p>
        </p:txBody>
      </p:sp>
      <p:sp>
        <p:nvSpPr>
          <p:cNvPr id="49" name="TextBox 48"/>
          <p:cNvSpPr txBox="1"/>
          <p:nvPr/>
        </p:nvSpPr>
        <p:spPr>
          <a:xfrm>
            <a:off x="4866658" y="3495632"/>
            <a:ext cx="1411412" cy="215380"/>
          </a:xfrm>
          <a:prstGeom prst="rect">
            <a:avLst/>
          </a:prstGeom>
          <a:noFill/>
        </p:spPr>
        <p:txBody>
          <a:bodyPr wrap="square" lIns="72728" tIns="0" rIns="72728" bIns="0" rtlCol="0" anchor="t">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3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50" name="TextBox 49"/>
          <p:cNvSpPr txBox="1"/>
          <p:nvPr/>
        </p:nvSpPr>
        <p:spPr>
          <a:xfrm>
            <a:off x="6186971" y="3783632"/>
            <a:ext cx="1407791" cy="938419"/>
          </a:xfrm>
          <a:prstGeom prst="rect">
            <a:avLst/>
          </a:prstGeom>
          <a:noFill/>
        </p:spPr>
        <p:txBody>
          <a:bodyPr wrap="square" lIns="72728" tIns="36364" rIns="72728" bIns="36364" rtlCol="0">
            <a:spAutoFit/>
          </a:body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p>
        </p:txBody>
      </p:sp>
      <p:sp>
        <p:nvSpPr>
          <p:cNvPr id="51" name="TextBox 50"/>
          <p:cNvSpPr txBox="1"/>
          <p:nvPr/>
        </p:nvSpPr>
        <p:spPr>
          <a:xfrm>
            <a:off x="6544965" y="3495632"/>
            <a:ext cx="1411412" cy="215380"/>
          </a:xfrm>
          <a:prstGeom prst="rect">
            <a:avLst/>
          </a:prstGeom>
          <a:noFill/>
        </p:spPr>
        <p:txBody>
          <a:bodyPr wrap="square" lIns="72728" tIns="0" rIns="72728" bIns="0" rtlCol="0" anchor="t">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3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animBg="1"/>
      <p:bldP spid="7" grpId="0" animBg="1"/>
      <p:bldP spid="8" grpId="0" animBg="1"/>
      <p:bldP spid="9" grpId="0" bldLvl="0" animBg="1"/>
      <p:bldP spid="10" grpId="0" bldLvl="0" animBg="1"/>
      <p:bldP spid="11" grpId="0" bldLvl="0" animBg="1"/>
      <p:bldP spid="12" grpId="0" animBg="1"/>
      <p:bldP spid="13" grpId="0" animBg="1"/>
      <p:bldP spid="14" grpId="0" animBg="1"/>
      <p:bldP spid="15" grpId="0" animBg="1"/>
      <p:bldP spid="16" grpId="0" bldLvl="0" animBg="1"/>
      <p:bldP spid="17" grpId="0" bldLvl="0" animBg="1"/>
      <p:bldP spid="18" grpId="0" bldLvl="0" animBg="1"/>
      <p:bldP spid="19" grpId="0" bldLvl="0" animBg="1"/>
      <p:bldP spid="20" grpId="0" animBg="1"/>
      <p:bldP spid="21" grpId="0" animBg="1"/>
      <p:bldP spid="22" grpId="0" animBg="1"/>
      <p:bldP spid="23" grpId="0" animBg="1"/>
      <p:bldP spid="24" grpId="0" bldLvl="0" animBg="1"/>
      <p:bldP spid="25" grpId="0" bldLvl="0" animBg="1"/>
      <p:bldP spid="26" grpId="0" bldLvl="0" animBg="1"/>
      <p:bldP spid="27" grpId="0" bldLvl="0" animBg="1"/>
      <p:bldP spid="28" grpId="0" animBg="1"/>
      <p:bldP spid="29" grpId="0" animBg="1"/>
      <p:bldP spid="30" grpId="0" animBg="1"/>
      <p:bldP spid="31" grpId="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p:bldP spid="45" grpId="0"/>
      <p:bldP spid="46" grpId="0"/>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5" name="TextBox 64"/>
          <p:cNvSpPr txBox="1"/>
          <p:nvPr/>
        </p:nvSpPr>
        <p:spPr>
          <a:xfrm>
            <a:off x="4079557" y="1885502"/>
            <a:ext cx="1657985" cy="521970"/>
          </a:xfrm>
          <a:prstGeom prst="rect">
            <a:avLst/>
          </a:prstGeom>
          <a:noFill/>
        </p:spPr>
        <p:txBody>
          <a:bodyPr wrap="none" rtlCol="0">
            <a:spAutoFit/>
          </a:bodyPr>
          <a:lstStyle/>
          <a:p>
            <a:pPr marL="0" lvl="1" algn="l"/>
            <a:r>
              <a:rPr lang="zh-CN" altLang="en-US" sz="1400" b="1" dirty="0">
                <a:solidFill>
                  <a:schemeClr val="accent1"/>
                </a:solidFill>
                <a:latin typeface="+mj-ea"/>
                <a:ea typeface="+mj-ea"/>
              </a:rPr>
              <a:t> </a:t>
            </a:r>
            <a:r>
              <a:rPr lang="zh-CN" altLang="en-US" sz="2800" b="1" dirty="0">
                <a:solidFill>
                  <a:srgbClr val="C00000"/>
                </a:solidFill>
                <a:latin typeface="+mj-ea"/>
                <a:ea typeface="+mj-ea"/>
              </a:rPr>
              <a:t>第四部分</a:t>
            </a:r>
            <a:endParaRPr lang="zh-CN" altLang="en-US" sz="3600" b="1" dirty="0">
              <a:solidFill>
                <a:schemeClr val="tx1">
                  <a:lumMod val="85000"/>
                  <a:lumOff val="15000"/>
                </a:schemeClr>
              </a:solidFill>
              <a:latin typeface="+mj-ea"/>
              <a:ea typeface="+mj-ea"/>
            </a:endParaRPr>
          </a:p>
        </p:txBody>
      </p:sp>
      <p:cxnSp>
        <p:nvCxnSpPr>
          <p:cNvPr id="66" name="直接连接符 65"/>
          <p:cNvCxnSpPr/>
          <p:nvPr/>
        </p:nvCxnSpPr>
        <p:spPr>
          <a:xfrm flipV="1">
            <a:off x="3833062" y="1635697"/>
            <a:ext cx="0" cy="192431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15134" y="3229695"/>
            <a:ext cx="902797" cy="24574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04</a:t>
            </a:r>
            <a:endParaRPr lang="zh-CN" altLang="en-US" sz="1600" dirty="0">
              <a:solidFill>
                <a:srgbClr val="080808"/>
              </a:solidFill>
              <a:latin typeface="+mj-ea"/>
              <a:ea typeface="+mj-ea"/>
            </a:endParaRPr>
          </a:p>
        </p:txBody>
      </p:sp>
      <p:grpSp>
        <p:nvGrpSpPr>
          <p:cNvPr id="68" name="组合 67"/>
          <p:cNvGrpSpPr/>
          <p:nvPr/>
        </p:nvGrpSpPr>
        <p:grpSpPr>
          <a:xfrm>
            <a:off x="2320977" y="1707704"/>
            <a:ext cx="1197109" cy="119710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080808"/>
                </a:solidFill>
                <a:latin typeface="+mj-ea"/>
                <a:ea typeface="+mj-ea"/>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080808"/>
                </a:solidFill>
                <a:latin typeface="+mj-ea"/>
                <a:ea typeface="+mj-ea"/>
              </a:endParaRPr>
            </a:p>
          </p:txBody>
        </p:sp>
      </p:grpSp>
      <p:sp>
        <p:nvSpPr>
          <p:cNvPr id="71" name="TextBox 70"/>
          <p:cNvSpPr txBox="1"/>
          <p:nvPr/>
        </p:nvSpPr>
        <p:spPr>
          <a:xfrm>
            <a:off x="4145740" y="2627743"/>
            <a:ext cx="1027826"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2" name="TextBox 71"/>
          <p:cNvSpPr txBox="1"/>
          <p:nvPr/>
        </p:nvSpPr>
        <p:spPr>
          <a:xfrm>
            <a:off x="5198354" y="2627743"/>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3" name="TextBox 72"/>
          <p:cNvSpPr txBox="1"/>
          <p:nvPr/>
        </p:nvSpPr>
        <p:spPr>
          <a:xfrm>
            <a:off x="6208324" y="2627743"/>
            <a:ext cx="1027826"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4" name="TextBox 73"/>
          <p:cNvSpPr txBox="1"/>
          <p:nvPr/>
        </p:nvSpPr>
        <p:spPr>
          <a:xfrm>
            <a:off x="4145740"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5" name="TextBox 74"/>
          <p:cNvSpPr txBox="1"/>
          <p:nvPr/>
        </p:nvSpPr>
        <p:spPr>
          <a:xfrm>
            <a:off x="5198354"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6" name="TextBox 75"/>
          <p:cNvSpPr txBox="1"/>
          <p:nvPr/>
        </p:nvSpPr>
        <p:spPr>
          <a:xfrm>
            <a:off x="6207938"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7" name="TextBox 13"/>
          <p:cNvSpPr txBox="1"/>
          <p:nvPr/>
        </p:nvSpPr>
        <p:spPr>
          <a:xfrm>
            <a:off x="2541574" y="1921558"/>
            <a:ext cx="902797" cy="768985"/>
          </a:xfrm>
          <a:prstGeom prst="rect">
            <a:avLst/>
          </a:prstGeom>
          <a:noFill/>
        </p:spPr>
        <p:txBody>
          <a:bodyPr wrap="square" lIns="0" tIns="0" rIns="0" bIns="0" rtlCol="0">
            <a:spAutoFit/>
          </a:bodyPr>
          <a:lstStyle/>
          <a:p>
            <a:r>
              <a:rPr lang="en-US" altLang="zh-CN" sz="5000" b="1" dirty="0">
                <a:solidFill>
                  <a:srgbClr val="C00000"/>
                </a:solidFill>
                <a:latin typeface="+mj-ea"/>
                <a:ea typeface="+mj-ea"/>
              </a:rPr>
              <a:t>04</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p:tgtEl>
                                          <p:spTgt spid="65"/>
                                        </p:tgtEl>
                                        <p:attrNameLst>
                                          <p:attrName>ppt_x</p:attrName>
                                        </p:attrNameLst>
                                      </p:cBhvr>
                                      <p:tavLst>
                                        <p:tav tm="0">
                                          <p:val>
                                            <p:strVal val="#ppt_x-#ppt_w*1.125000"/>
                                          </p:val>
                                        </p:tav>
                                        <p:tav tm="100000">
                                          <p:val>
                                            <p:strVal val="#ppt_x"/>
                                          </p:val>
                                        </p:tav>
                                      </p:tavLst>
                                    </p:anim>
                                    <p:animEffect transition="in" filter="wipe(right)">
                                      <p:cBhvr>
                                        <p:cTn id="23" dur="500"/>
                                        <p:tgtEl>
                                          <p:spTgt spid="65"/>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fill="hold"/>
                                        <p:tgtEl>
                                          <p:spTgt spid="73"/>
                                        </p:tgtEl>
                                        <p:attrNameLst>
                                          <p:attrName>ppt_x</p:attrName>
                                        </p:attrNameLst>
                                      </p:cBhvr>
                                      <p:tavLst>
                                        <p:tav tm="0">
                                          <p:val>
                                            <p:strVal val="#ppt_x"/>
                                          </p:val>
                                        </p:tav>
                                        <p:tav tm="100000">
                                          <p:val>
                                            <p:strVal val="#ppt_x"/>
                                          </p:val>
                                        </p:tav>
                                      </p:tavLst>
                                    </p:anim>
                                    <p:anim calcmode="lin" valueType="num">
                                      <p:cBhvr additive="base">
                                        <p:cTn id="42" dur="500" fill="hold"/>
                                        <p:tgtEl>
                                          <p:spTgt spid="7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ppt_x"/>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71" grpId="0"/>
      <p:bldP spid="72" grpId="0"/>
      <p:bldP spid="73" grpId="0"/>
      <p:bldP spid="74" grpId="0"/>
      <p:bldP spid="75" grpId="0"/>
      <p:bldP spid="76"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12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ea"/>
              <a:sym typeface="+mn-lt"/>
            </a:endParaRPr>
          </a:p>
        </p:txBody>
      </p:sp>
      <p:grpSp>
        <p:nvGrpSpPr>
          <p:cNvPr id="31" name="Group 3"/>
          <p:cNvGrpSpPr/>
          <p:nvPr/>
        </p:nvGrpSpPr>
        <p:grpSpPr bwMode="auto">
          <a:xfrm>
            <a:off x="5291138" y="2437656"/>
            <a:ext cx="1014412" cy="1654175"/>
            <a:chOff x="0" y="0"/>
            <a:chExt cx="639" cy="1043"/>
          </a:xfrm>
        </p:grpSpPr>
        <p:sp>
          <p:nvSpPr>
            <p:cNvPr id="32"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4" name="Group 6"/>
          <p:cNvGrpSpPr/>
          <p:nvPr/>
        </p:nvGrpSpPr>
        <p:grpSpPr bwMode="auto">
          <a:xfrm>
            <a:off x="2787650" y="2437656"/>
            <a:ext cx="1014413" cy="1654175"/>
            <a:chOff x="0" y="0"/>
            <a:chExt cx="639" cy="1043"/>
          </a:xfrm>
        </p:grpSpPr>
        <p:sp>
          <p:nvSpPr>
            <p:cNvPr id="35"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7" name="Group 9"/>
          <p:cNvGrpSpPr/>
          <p:nvPr/>
        </p:nvGrpSpPr>
        <p:grpSpPr bwMode="auto">
          <a:xfrm>
            <a:off x="3205163" y="2567831"/>
            <a:ext cx="1073150" cy="1697038"/>
            <a:chOff x="0" y="0"/>
            <a:chExt cx="676" cy="1070"/>
          </a:xfrm>
        </p:grpSpPr>
        <p:sp>
          <p:nvSpPr>
            <p:cNvPr id="38" name="Oval 10"/>
            <p:cNvSpPr>
              <a:spLocks noChangeArrowheads="1"/>
            </p:cNvSpPr>
            <p:nvPr/>
          </p:nvSpPr>
          <p:spPr bwMode="auto">
            <a:xfrm>
              <a:off x="343" y="0"/>
              <a:ext cx="313" cy="316"/>
            </a:xfrm>
            <a:prstGeom prst="ellipse">
              <a:avLst/>
            </a:prstGeom>
            <a:solidFill>
              <a:schemeClr val="bg1">
                <a:lumMod val="50000"/>
              </a:schemeClr>
            </a:solidFill>
            <a:ln w="12700"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lumMod val="50000"/>
              </a:schemeClr>
            </a:solidFill>
            <a:ln w="12700" cap="flat"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0" name="Group 12"/>
          <p:cNvGrpSpPr/>
          <p:nvPr/>
        </p:nvGrpSpPr>
        <p:grpSpPr bwMode="auto">
          <a:xfrm>
            <a:off x="4787900" y="2540844"/>
            <a:ext cx="1066800" cy="1697037"/>
            <a:chOff x="0" y="0"/>
            <a:chExt cx="672" cy="1070"/>
          </a:xfrm>
        </p:grpSpPr>
        <p:sp>
          <p:nvSpPr>
            <p:cNvPr id="41" name="Oval 13"/>
            <p:cNvSpPr>
              <a:spLocks noChangeArrowheads="1"/>
            </p:cNvSpPr>
            <p:nvPr/>
          </p:nvSpPr>
          <p:spPr bwMode="auto">
            <a:xfrm>
              <a:off x="17" y="0"/>
              <a:ext cx="316" cy="316"/>
            </a:xfrm>
            <a:prstGeom prst="ellipse">
              <a:avLst/>
            </a:prstGeom>
            <a:solidFill>
              <a:schemeClr val="bg1">
                <a:lumMod val="50000"/>
              </a:schemeClr>
            </a:solidFill>
            <a:ln w="12700"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lumMod val="50000"/>
              </a:schemeClr>
            </a:solidFill>
            <a:ln w="12700" cap="flat"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3" name="Group 15"/>
          <p:cNvGrpSpPr/>
          <p:nvPr/>
        </p:nvGrpSpPr>
        <p:grpSpPr bwMode="auto">
          <a:xfrm>
            <a:off x="4225925" y="2520206"/>
            <a:ext cx="647700" cy="1962150"/>
            <a:chOff x="0" y="0"/>
            <a:chExt cx="408" cy="1238"/>
          </a:xfrm>
        </p:grpSpPr>
        <p:sp>
          <p:nvSpPr>
            <p:cNvPr id="44" name="Oval 16"/>
            <p:cNvSpPr>
              <a:spLocks noChangeArrowheads="1"/>
            </p:cNvSpPr>
            <p:nvPr/>
          </p:nvSpPr>
          <p:spPr bwMode="auto">
            <a:xfrm>
              <a:off x="19" y="0"/>
              <a:ext cx="366" cy="366"/>
            </a:xfrm>
            <a:prstGeom prst="ellipse">
              <a:avLst/>
            </a:prstGeom>
            <a:solidFill>
              <a:srgbClr val="E50011"/>
            </a:solidFill>
            <a:ln w="12700"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E50011"/>
            </a:solidFill>
            <a:ln w="12700" cap="flat" cmpd="sng">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6" name="Rectangle 18"/>
          <p:cNvSpPr>
            <a:spLocks noChangeArrowheads="1"/>
          </p:cNvSpPr>
          <p:nvPr/>
        </p:nvSpPr>
        <p:spPr bwMode="auto">
          <a:xfrm>
            <a:off x="447675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en-US" altLang="zh-CN"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Rectangle 19"/>
          <p:cNvSpPr>
            <a:spLocks noChangeArrowheads="1"/>
          </p:cNvSpPr>
          <p:nvPr/>
        </p:nvSpPr>
        <p:spPr bwMode="auto">
          <a:xfrm>
            <a:off x="3925888"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en-US" altLang="zh-CN"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Rectangle 20"/>
          <p:cNvSpPr>
            <a:spLocks noChangeArrowheads="1"/>
          </p:cNvSpPr>
          <p:nvPr/>
        </p:nvSpPr>
        <p:spPr bwMode="auto">
          <a:xfrm>
            <a:off x="3452813"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en-US" altLang="zh-CN"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Rectangle 21"/>
          <p:cNvSpPr>
            <a:spLocks noChangeArrowheads="1"/>
          </p:cNvSpPr>
          <p:nvPr/>
        </p:nvSpPr>
        <p:spPr bwMode="auto">
          <a:xfrm>
            <a:off x="5486400"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en-US" altLang="zh-CN"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Rectangle 22"/>
          <p:cNvSpPr>
            <a:spLocks noChangeArrowheads="1"/>
          </p:cNvSpPr>
          <p:nvPr/>
        </p:nvSpPr>
        <p:spPr bwMode="auto">
          <a:xfrm>
            <a:off x="502920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en-US" altLang="zh-CN"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Text Box 38"/>
          <p:cNvSpPr txBox="1">
            <a:spLocks noChangeArrowheads="1"/>
          </p:cNvSpPr>
          <p:nvPr/>
        </p:nvSpPr>
        <p:spPr bwMode="auto">
          <a:xfrm>
            <a:off x="6196952" y="1707406"/>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5.</a:t>
            </a:r>
            <a:r>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单击添加标题文本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p:txBody>
      </p:sp>
      <p:sp>
        <p:nvSpPr>
          <p:cNvPr id="52" name="Text Box 38"/>
          <p:cNvSpPr txBox="1">
            <a:spLocks noChangeArrowheads="1"/>
          </p:cNvSpPr>
          <p:nvPr/>
        </p:nvSpPr>
        <p:spPr bwMode="auto">
          <a:xfrm>
            <a:off x="6196952" y="3086944"/>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3.</a:t>
            </a:r>
            <a:r>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单击添加标题文本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p:txBody>
      </p:sp>
      <p:sp>
        <p:nvSpPr>
          <p:cNvPr id="53" name="Text Box 38"/>
          <p:cNvSpPr txBox="1">
            <a:spLocks noChangeArrowheads="1"/>
          </p:cNvSpPr>
          <p:nvPr/>
        </p:nvSpPr>
        <p:spPr bwMode="auto">
          <a:xfrm>
            <a:off x="414338"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4.</a:t>
            </a:r>
            <a:r>
              <a:rPr kumimoji="0" lang="zh-CN" altLang="en-US" sz="1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单击添加标题文本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p:txBody>
      </p:sp>
      <p:sp>
        <p:nvSpPr>
          <p:cNvPr id="54" name="Text Box 38"/>
          <p:cNvSpPr txBox="1">
            <a:spLocks noChangeArrowheads="1"/>
          </p:cNvSpPr>
          <p:nvPr/>
        </p:nvSpPr>
        <p:spPr bwMode="auto">
          <a:xfrm>
            <a:off x="402577" y="3086944"/>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2.</a:t>
            </a:r>
            <a:r>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单击添加标题文本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p:txBody>
      </p:sp>
      <p:sp>
        <p:nvSpPr>
          <p:cNvPr id="55" name="Text Box 38"/>
          <p:cNvSpPr txBox="1">
            <a:spLocks noChangeArrowheads="1"/>
          </p:cNvSpPr>
          <p:nvPr/>
        </p:nvSpPr>
        <p:spPr bwMode="auto">
          <a:xfrm>
            <a:off x="3271189" y="1275606"/>
            <a:ext cx="2563522"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12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1.</a:t>
            </a:r>
            <a:r>
              <a:rPr kumimoji="0" lang="zh-CN" altLang="en-US" sz="12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单击添加标题文本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rPr>
              <a:t>单击添加文本 单击添加文本 单击添加文本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anim calcmode="lin" valueType="num">
                                      <p:cBhvr>
                                        <p:cTn id="11" dur="500" fill="hold"/>
                                        <p:tgtEl>
                                          <p:spTgt spid="43"/>
                                        </p:tgtEl>
                                        <p:attrNameLst>
                                          <p:attrName>ppt_x</p:attrName>
                                        </p:attrNameLst>
                                      </p:cBhvr>
                                      <p:tavLst>
                                        <p:tav tm="0">
                                          <p:val>
                                            <p:strVal val="#ppt_x"/>
                                          </p:val>
                                        </p:tav>
                                        <p:tav tm="100000">
                                          <p:val>
                                            <p:strVal val="#ppt_x"/>
                                          </p:val>
                                        </p:tav>
                                      </p:tavLst>
                                    </p:anim>
                                    <p:anim calcmode="lin" valueType="num">
                                      <p:cBhvr>
                                        <p:cTn id="12" dur="500" fill="hold"/>
                                        <p:tgtEl>
                                          <p:spTgt spid="43"/>
                                        </p:tgtEl>
                                        <p:attrNameLst>
                                          <p:attrName>ppt_y</p:attrName>
                                        </p:attrNameLst>
                                      </p:cBhvr>
                                      <p:tavLst>
                                        <p:tav tm="0">
                                          <p:val>
                                            <p:strVal val="#ppt_y-.1"/>
                                          </p:val>
                                        </p:tav>
                                        <p:tav tm="100000">
                                          <p:val>
                                            <p:strVal val="#ppt_y"/>
                                          </p:val>
                                        </p:tav>
                                      </p:tavLst>
                                    </p:anim>
                                  </p:childTnLst>
                                </p:cTn>
                              </p:par>
                              <p:par>
                                <p:cTn id="13" presetID="23" presetClass="entr" presetSubtype="16"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fltVal val="0"/>
                                          </p:val>
                                        </p:tav>
                                        <p:tav tm="100000">
                                          <p:val>
                                            <p:strVal val="#ppt_w"/>
                                          </p:val>
                                        </p:tav>
                                      </p:tavLst>
                                    </p:anim>
                                    <p:anim calcmode="lin" valueType="num">
                                      <p:cBhvr>
                                        <p:cTn id="16" dur="500" fill="hold"/>
                                        <p:tgtEl>
                                          <p:spTgt spid="46"/>
                                        </p:tgtEl>
                                        <p:attrNameLst>
                                          <p:attrName>ppt_h</p:attrName>
                                        </p:attrNameLst>
                                      </p:cBhvr>
                                      <p:tavLst>
                                        <p:tav tm="0">
                                          <p:val>
                                            <p:fltVal val="0"/>
                                          </p:val>
                                        </p:tav>
                                        <p:tav tm="100000">
                                          <p:val>
                                            <p:strVal val="#ppt_h"/>
                                          </p:val>
                                        </p:tav>
                                      </p:tavLst>
                                    </p:anim>
                                  </p:childTnLst>
                                </p:cTn>
                              </p:par>
                              <p:par>
                                <p:cTn id="17" presetID="12" presetClass="entr" presetSubtype="4" fill="hold" grpId="0" nodeType="withEffect">
                                  <p:stCondLst>
                                    <p:cond delay="500"/>
                                  </p:stCondLst>
                                  <p:childTnLst>
                                    <p:set>
                                      <p:cBhvr>
                                        <p:cTn id="18" dur="1" fill="hold">
                                          <p:stCondLst>
                                            <p:cond delay="0"/>
                                          </p:stCondLst>
                                        </p:cTn>
                                        <p:tgtEl>
                                          <p:spTgt spid="55"/>
                                        </p:tgtEl>
                                        <p:attrNameLst>
                                          <p:attrName>style.visibility</p:attrName>
                                        </p:attrNameLst>
                                      </p:cBhvr>
                                      <p:to>
                                        <p:strVal val="visible"/>
                                      </p:to>
                                    </p:set>
                                    <p:animEffect transition="in" filter="slide(fromBottom)">
                                      <p:cBhvr>
                                        <p:cTn id="19" dur="500"/>
                                        <p:tgtEl>
                                          <p:spTgt spid="55"/>
                                        </p:tgtEl>
                                      </p:cBhvr>
                                    </p:animEffect>
                                  </p:childTnLst>
                                </p:cTn>
                              </p:par>
                              <p:par>
                                <p:cTn id="20" presetID="47" presetClass="entr" presetSubtype="0" fill="hold" nodeType="withEffect">
                                  <p:stCondLst>
                                    <p:cond delay="1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500" fill="hold"/>
                                        <p:tgtEl>
                                          <p:spTgt spid="37"/>
                                        </p:tgtEl>
                                        <p:attrNameLst>
                                          <p:attrName>ppt_y</p:attrName>
                                        </p:attrNameLst>
                                      </p:cBhvr>
                                      <p:tavLst>
                                        <p:tav tm="0">
                                          <p:val>
                                            <p:strVal val="#ppt_y-.1"/>
                                          </p:val>
                                        </p:tav>
                                        <p:tav tm="100000">
                                          <p:val>
                                            <p:strVal val="#ppt_y"/>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childTnLst>
                                </p:cTn>
                              </p:par>
                              <p:par>
                                <p:cTn id="29" presetID="12" presetClass="entr" presetSubtype="2" fill="hold" grpId="0" nodeType="withEffect">
                                  <p:stCondLst>
                                    <p:cond delay="600"/>
                                  </p:stCondLst>
                                  <p:childTnLst>
                                    <p:set>
                                      <p:cBhvr>
                                        <p:cTn id="30" dur="1" fill="hold">
                                          <p:stCondLst>
                                            <p:cond delay="0"/>
                                          </p:stCondLst>
                                        </p:cTn>
                                        <p:tgtEl>
                                          <p:spTgt spid="54"/>
                                        </p:tgtEl>
                                        <p:attrNameLst>
                                          <p:attrName>style.visibility</p:attrName>
                                        </p:attrNameLst>
                                      </p:cBhvr>
                                      <p:to>
                                        <p:strVal val="visible"/>
                                      </p:to>
                                    </p:set>
                                    <p:animEffect transition="in" filter="slide(fromRight)">
                                      <p:cBhvr>
                                        <p:cTn id="31" dur="500"/>
                                        <p:tgtEl>
                                          <p:spTgt spid="54"/>
                                        </p:tgtEl>
                                      </p:cBhvr>
                                    </p:animEffect>
                                  </p:childTnLst>
                                </p:cTn>
                              </p:par>
                              <p:par>
                                <p:cTn id="32" presetID="47" presetClass="entr" presetSubtype="0" fill="hold" nodeType="withEffect">
                                  <p:stCondLst>
                                    <p:cond delay="2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70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childTnLst>
                                </p:cTn>
                              </p:par>
                              <p:par>
                                <p:cTn id="41" presetID="12" presetClass="entr" presetSubtype="8" fill="hold" grpId="0" nodeType="withEffect">
                                  <p:stCondLst>
                                    <p:cond delay="700"/>
                                  </p:stCondLst>
                                  <p:childTnLst>
                                    <p:set>
                                      <p:cBhvr>
                                        <p:cTn id="42" dur="1" fill="hold">
                                          <p:stCondLst>
                                            <p:cond delay="0"/>
                                          </p:stCondLst>
                                        </p:cTn>
                                        <p:tgtEl>
                                          <p:spTgt spid="52"/>
                                        </p:tgtEl>
                                        <p:attrNameLst>
                                          <p:attrName>style.visibility</p:attrName>
                                        </p:attrNameLst>
                                      </p:cBhvr>
                                      <p:to>
                                        <p:strVal val="visible"/>
                                      </p:to>
                                    </p:set>
                                    <p:animEffect transition="in" filter="slide(fromLeft)">
                                      <p:cBhvr>
                                        <p:cTn id="43" dur="500"/>
                                        <p:tgtEl>
                                          <p:spTgt spid="52"/>
                                        </p:tgtEl>
                                      </p:cBhvr>
                                    </p:animEffect>
                                  </p:childTnLst>
                                </p:cTn>
                              </p:par>
                              <p:par>
                                <p:cTn id="44" presetID="47" presetClass="entr" presetSubtype="0" fill="hold" nodeType="withEffect">
                                  <p:stCondLst>
                                    <p:cond delay="30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anim calcmode="lin" valueType="num">
                                      <p:cBhvr>
                                        <p:cTn id="47" dur="500" fill="hold"/>
                                        <p:tgtEl>
                                          <p:spTgt spid="31"/>
                                        </p:tgtEl>
                                        <p:attrNameLst>
                                          <p:attrName>ppt_x</p:attrName>
                                        </p:attrNameLst>
                                      </p:cBhvr>
                                      <p:tavLst>
                                        <p:tav tm="0">
                                          <p:val>
                                            <p:strVal val="#ppt_x"/>
                                          </p:val>
                                        </p:tav>
                                        <p:tav tm="100000">
                                          <p:val>
                                            <p:strVal val="#ppt_x"/>
                                          </p:val>
                                        </p:tav>
                                      </p:tavLst>
                                    </p:anim>
                                    <p:anim calcmode="lin" valueType="num">
                                      <p:cBhvr>
                                        <p:cTn id="48" dur="500" fill="hold"/>
                                        <p:tgtEl>
                                          <p:spTgt spid="31"/>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80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childTnLst>
                                </p:cTn>
                              </p:par>
                              <p:par>
                                <p:cTn id="53" presetID="12" presetClass="entr" presetSubtype="2" fill="hold" grpId="0" nodeType="withEffect">
                                  <p:stCondLst>
                                    <p:cond delay="800"/>
                                  </p:stCondLst>
                                  <p:childTnLst>
                                    <p:set>
                                      <p:cBhvr>
                                        <p:cTn id="54" dur="1" fill="hold">
                                          <p:stCondLst>
                                            <p:cond delay="0"/>
                                          </p:stCondLst>
                                        </p:cTn>
                                        <p:tgtEl>
                                          <p:spTgt spid="53"/>
                                        </p:tgtEl>
                                        <p:attrNameLst>
                                          <p:attrName>style.visibility</p:attrName>
                                        </p:attrNameLst>
                                      </p:cBhvr>
                                      <p:to>
                                        <p:strVal val="visible"/>
                                      </p:to>
                                    </p:set>
                                    <p:animEffect transition="in" filter="slide(fromRight)">
                                      <p:cBhvr>
                                        <p:cTn id="55" dur="500"/>
                                        <p:tgtEl>
                                          <p:spTgt spid="53"/>
                                        </p:tgtEl>
                                      </p:cBhvr>
                                    </p:animEffect>
                                  </p:childTnLst>
                                </p:cTn>
                              </p:par>
                              <p:par>
                                <p:cTn id="56" presetID="47" presetClass="entr" presetSubtype="0" fill="hold" nodeType="withEffect">
                                  <p:stCondLst>
                                    <p:cond delay="4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anim calcmode="lin" valueType="num">
                                      <p:cBhvr>
                                        <p:cTn id="59" dur="500" fill="hold"/>
                                        <p:tgtEl>
                                          <p:spTgt spid="34"/>
                                        </p:tgtEl>
                                        <p:attrNameLst>
                                          <p:attrName>ppt_x</p:attrName>
                                        </p:attrNameLst>
                                      </p:cBhvr>
                                      <p:tavLst>
                                        <p:tav tm="0">
                                          <p:val>
                                            <p:strVal val="#ppt_x"/>
                                          </p:val>
                                        </p:tav>
                                        <p:tav tm="100000">
                                          <p:val>
                                            <p:strVal val="#ppt_x"/>
                                          </p:val>
                                        </p:tav>
                                      </p:tavLst>
                                    </p:anim>
                                    <p:anim calcmode="lin" valueType="num">
                                      <p:cBhvr>
                                        <p:cTn id="60" dur="500" fill="hold"/>
                                        <p:tgtEl>
                                          <p:spTgt spid="34"/>
                                        </p:tgtEl>
                                        <p:attrNameLst>
                                          <p:attrName>ppt_y</p:attrName>
                                        </p:attrNameLst>
                                      </p:cBhvr>
                                      <p:tavLst>
                                        <p:tav tm="0">
                                          <p:val>
                                            <p:strVal val="#ppt_y-.1"/>
                                          </p:val>
                                        </p:tav>
                                        <p:tav tm="100000">
                                          <p:val>
                                            <p:strVal val="#ppt_y"/>
                                          </p:val>
                                        </p:tav>
                                      </p:tavLst>
                                    </p:anim>
                                  </p:childTnLst>
                                </p:cTn>
                              </p:par>
                              <p:par>
                                <p:cTn id="61" presetID="23" presetClass="entr" presetSubtype="16" fill="hold" grpId="0" nodeType="withEffect">
                                  <p:stCondLst>
                                    <p:cond delay="90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childTnLst>
                                </p:cTn>
                              </p:par>
                              <p:par>
                                <p:cTn id="65" presetID="12" presetClass="entr" presetSubtype="8" fill="hold" grpId="0" nodeType="withEffect">
                                  <p:stCondLst>
                                    <p:cond delay="900"/>
                                  </p:stCondLst>
                                  <p:childTnLst>
                                    <p:set>
                                      <p:cBhvr>
                                        <p:cTn id="66" dur="1" fill="hold">
                                          <p:stCondLst>
                                            <p:cond delay="0"/>
                                          </p:stCondLst>
                                        </p:cTn>
                                        <p:tgtEl>
                                          <p:spTgt spid="51"/>
                                        </p:tgtEl>
                                        <p:attrNameLst>
                                          <p:attrName>style.visibility</p:attrName>
                                        </p:attrNameLst>
                                      </p:cBhvr>
                                      <p:to>
                                        <p:strVal val="visible"/>
                                      </p:to>
                                    </p:set>
                                    <p:animEffect transition="in" filter="slide(fromLeft)">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45461" y="1166642"/>
            <a:ext cx="5851014" cy="918683"/>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3069429" y="1006392"/>
            <a:ext cx="3515183" cy="347562"/>
          </a:xfrm>
          <a:prstGeom prst="rect">
            <a:avLst/>
          </a:prstGeom>
          <a:solidFill>
            <a:srgbClr val="E500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5" name="六边形 4"/>
          <p:cNvSpPr/>
          <p:nvPr/>
        </p:nvSpPr>
        <p:spPr>
          <a:xfrm>
            <a:off x="580931" y="2356151"/>
            <a:ext cx="1190447" cy="1025817"/>
          </a:xfrm>
          <a:prstGeom prst="hexagon">
            <a:avLst/>
          </a:prstGeom>
          <a:solidFill>
            <a:srgbClr val="E500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工作进度</a:t>
            </a:r>
          </a:p>
        </p:txBody>
      </p:sp>
      <p:cxnSp>
        <p:nvCxnSpPr>
          <p:cNvPr id="6" name="直接箭头连接符 5"/>
          <p:cNvCxnSpPr>
            <a:stCxn id="5" idx="5"/>
            <a:endCxn id="3" idx="1"/>
          </p:cNvCxnSpPr>
          <p:nvPr/>
        </p:nvCxnSpPr>
        <p:spPr>
          <a:xfrm flipV="1">
            <a:off x="1514923" y="1625984"/>
            <a:ext cx="930537" cy="73016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a:endCxn id="11" idx="1"/>
          </p:cNvCxnSpPr>
          <p:nvPr/>
        </p:nvCxnSpPr>
        <p:spPr>
          <a:xfrm flipV="1">
            <a:off x="1771378" y="2867475"/>
            <a:ext cx="674083" cy="158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a:endCxn id="14" idx="1"/>
          </p:cNvCxnSpPr>
          <p:nvPr/>
        </p:nvCxnSpPr>
        <p:spPr>
          <a:xfrm>
            <a:off x="1514923" y="3381968"/>
            <a:ext cx="930537" cy="72699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07499" y="1384324"/>
            <a:ext cx="5473064" cy="548984"/>
          </a:xfrm>
          <a:prstGeom prst="rect">
            <a:avLst/>
          </a:prstGeom>
          <a:noFill/>
        </p:spPr>
        <p:txBody>
          <a:bodyPr wrap="square" lIns="68568" tIns="34284" rIns="68568" bIns="34284"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a:t>
            </a:r>
          </a:p>
        </p:txBody>
      </p:sp>
      <p:sp>
        <p:nvSpPr>
          <p:cNvPr id="11" name="矩形 10"/>
          <p:cNvSpPr/>
          <p:nvPr/>
        </p:nvSpPr>
        <p:spPr>
          <a:xfrm>
            <a:off x="2445461" y="2408133"/>
            <a:ext cx="5851014" cy="918683"/>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11"/>
          <p:cNvSpPr/>
          <p:nvPr/>
        </p:nvSpPr>
        <p:spPr>
          <a:xfrm>
            <a:off x="3069429" y="2247883"/>
            <a:ext cx="3515183" cy="347562"/>
          </a:xfrm>
          <a:prstGeom prst="rect">
            <a:avLst/>
          </a:prstGeom>
          <a:solidFill>
            <a:srgbClr val="E500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3" name="TextBox 12"/>
          <p:cNvSpPr txBox="1"/>
          <p:nvPr/>
        </p:nvSpPr>
        <p:spPr>
          <a:xfrm>
            <a:off x="2607499" y="2625815"/>
            <a:ext cx="5473064" cy="548984"/>
          </a:xfrm>
          <a:prstGeom prst="rect">
            <a:avLst/>
          </a:prstGeom>
          <a:noFill/>
        </p:spPr>
        <p:txBody>
          <a:bodyPr wrap="square" lIns="68568" tIns="34284" rIns="68568" bIns="34284"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a:t>
            </a:r>
          </a:p>
        </p:txBody>
      </p:sp>
      <p:sp>
        <p:nvSpPr>
          <p:cNvPr id="14" name="矩形 13"/>
          <p:cNvSpPr/>
          <p:nvPr/>
        </p:nvSpPr>
        <p:spPr>
          <a:xfrm>
            <a:off x="2445461" y="3649625"/>
            <a:ext cx="5851014" cy="918683"/>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14"/>
          <p:cNvSpPr/>
          <p:nvPr/>
        </p:nvSpPr>
        <p:spPr>
          <a:xfrm>
            <a:off x="3069429" y="3489374"/>
            <a:ext cx="3515183" cy="347562"/>
          </a:xfrm>
          <a:prstGeom prst="rect">
            <a:avLst/>
          </a:prstGeom>
          <a:solidFill>
            <a:srgbClr val="E5001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6" name="TextBox 15"/>
          <p:cNvSpPr txBox="1"/>
          <p:nvPr/>
        </p:nvSpPr>
        <p:spPr>
          <a:xfrm>
            <a:off x="2607499" y="3867307"/>
            <a:ext cx="5473064" cy="548984"/>
          </a:xfrm>
          <a:prstGeom prst="rect">
            <a:avLst/>
          </a:prstGeom>
          <a:noFill/>
        </p:spPr>
        <p:txBody>
          <a:bodyPr wrap="square" lIns="68568" tIns="34284" rIns="68568" bIns="34284" rtlCol="0">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50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414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64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14:bounceEnd="50000">
                                          <p:cBhvr additive="base">
                                            <p:cTn id="43"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514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728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778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14:bounceEnd="50000">
                                          <p:cBhvr additive="base">
                                            <p:cTn id="61"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828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10" grpId="0"/>
          <p:bldP spid="10" grpId="1"/>
          <p:bldP spid="11" grpId="0" animBg="1"/>
          <p:bldP spid="12" grpId="0" bldLvl="0" animBg="1"/>
          <p:bldP spid="13" grpId="0"/>
          <p:bldP spid="13" grpId="1"/>
          <p:bldP spid="14" grpId="0" animBg="1"/>
          <p:bldP spid="15" grpId="0" bldLvl="0" animBg="1"/>
          <p:bldP spid="16" grpId="0"/>
          <p:bldP spid="1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414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64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514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728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7780"/>
                                </p:stCondLst>
                                <p:childTnLst>
                                  <p:par>
                                    <p:cTn id="59" presetID="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828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10" grpId="0"/>
          <p:bldP spid="10" grpId="1"/>
          <p:bldP spid="11" grpId="0" animBg="1"/>
          <p:bldP spid="12" grpId="0" bldLvl="0" animBg="1"/>
          <p:bldP spid="13" grpId="0"/>
          <p:bldP spid="13" grpId="1"/>
          <p:bldP spid="14" grpId="0" animBg="1"/>
          <p:bldP spid="15" grpId="0" bldLvl="0" animBg="1"/>
          <p:bldP spid="16" grpId="0"/>
          <p:bldP spid="16" grpId="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4644007" y="1253250"/>
            <a:ext cx="2880320" cy="93610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五边形 13"/>
          <p:cNvSpPr/>
          <p:nvPr/>
        </p:nvSpPr>
        <p:spPr>
          <a:xfrm flipH="1">
            <a:off x="1763687" y="2182840"/>
            <a:ext cx="2880320" cy="93610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TextBox 14"/>
          <p:cNvSpPr txBox="1"/>
          <p:nvPr/>
        </p:nvSpPr>
        <p:spPr>
          <a:xfrm>
            <a:off x="2195735" y="2509324"/>
            <a:ext cx="2448272"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6" name="TextBox 15"/>
          <p:cNvSpPr txBox="1"/>
          <p:nvPr/>
        </p:nvSpPr>
        <p:spPr>
          <a:xfrm>
            <a:off x="4644007" y="1521247"/>
            <a:ext cx="2448272"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7" name="TextBox 16"/>
          <p:cNvSpPr txBox="1"/>
          <p:nvPr/>
        </p:nvSpPr>
        <p:spPr>
          <a:xfrm>
            <a:off x="1114459" y="1059582"/>
            <a:ext cx="3240359" cy="923330"/>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TextBox 17"/>
          <p:cNvSpPr txBox="1"/>
          <p:nvPr/>
        </p:nvSpPr>
        <p:spPr>
          <a:xfrm>
            <a:off x="4860033" y="2447770"/>
            <a:ext cx="3240359" cy="923330"/>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a:t>
            </a:r>
            <a:endPar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矩形 18"/>
          <p:cNvSpPr/>
          <p:nvPr/>
        </p:nvSpPr>
        <p:spPr>
          <a:xfrm>
            <a:off x="2775703" y="3636126"/>
            <a:ext cx="1692188"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1815660" y="3996167"/>
            <a:ext cx="2652199"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2307651" y="4417281"/>
            <a:ext cx="2160240"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2984583" y="3636125"/>
            <a:ext cx="1056700"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对比一：</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56</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p>
        </p:txBody>
      </p:sp>
      <p:sp>
        <p:nvSpPr>
          <p:cNvPr id="23" name="TextBox 22"/>
          <p:cNvSpPr txBox="1"/>
          <p:nvPr/>
        </p:nvSpPr>
        <p:spPr>
          <a:xfrm>
            <a:off x="2984583" y="3996165"/>
            <a:ext cx="1140056"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对比二：</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24" name="TextBox 23"/>
          <p:cNvSpPr txBox="1"/>
          <p:nvPr/>
        </p:nvSpPr>
        <p:spPr>
          <a:xfrm>
            <a:off x="2984583" y="4422516"/>
            <a:ext cx="1140056"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对比三：</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640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25" name="矩形 24"/>
          <p:cNvSpPr/>
          <p:nvPr/>
        </p:nvSpPr>
        <p:spPr>
          <a:xfrm>
            <a:off x="4786865" y="3611982"/>
            <a:ext cx="1692188" cy="2269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4798964" y="3972022"/>
            <a:ext cx="2652199" cy="2269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4786865" y="4393137"/>
            <a:ext cx="2160240" cy="2269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4995745" y="3611981"/>
            <a:ext cx="1056700"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对比一：</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56</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p>
        </p:txBody>
      </p:sp>
      <p:sp>
        <p:nvSpPr>
          <p:cNvPr id="29" name="TextBox 28"/>
          <p:cNvSpPr txBox="1"/>
          <p:nvPr/>
        </p:nvSpPr>
        <p:spPr>
          <a:xfrm>
            <a:off x="5002889" y="3972021"/>
            <a:ext cx="1140056"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对比二：</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820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
        <p:nvSpPr>
          <p:cNvPr id="30" name="TextBox 29"/>
          <p:cNvSpPr txBox="1"/>
          <p:nvPr/>
        </p:nvSpPr>
        <p:spPr>
          <a:xfrm>
            <a:off x="5014962" y="4398372"/>
            <a:ext cx="1140056"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对比三：</a:t>
            </a:r>
            <a:r>
              <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640</a:t>
            </a: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400"/>
                                        <p:tgtEl>
                                          <p:spTgt spid="1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7" grpId="0"/>
      <p:bldP spid="18" grpId="0"/>
      <p:bldP spid="19" grpId="0" bldLvl="0" animBg="1"/>
      <p:bldP spid="20" grpId="0" bldLvl="0" animBg="1"/>
      <p:bldP spid="21" grpId="0" bldLvl="0" animBg="1"/>
      <p:bldP spid="22" grpId="0"/>
      <p:bldP spid="23" grpId="0"/>
      <p:bldP spid="24" grpId="0"/>
      <p:bldP spid="25" grpId="0" bldLvl="0" animBg="1"/>
      <p:bldP spid="26" grpId="0" bldLvl="0" animBg="1"/>
      <p:bldP spid="27" grpId="0" bldLvl="0" animBg="1"/>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12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ea"/>
              <a:sym typeface="+mn-lt"/>
            </a:endParaRPr>
          </a:p>
        </p:txBody>
      </p:sp>
      <p:sp>
        <p:nvSpPr>
          <p:cNvPr id="29" name="Freeform 6"/>
          <p:cNvSpPr/>
          <p:nvPr/>
        </p:nvSpPr>
        <p:spPr bwMode="auto">
          <a:xfrm>
            <a:off x="5936630" y="1236035"/>
            <a:ext cx="1864573" cy="113517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C00000"/>
          </a:solidFill>
          <a:ln>
            <a:noFill/>
          </a:ln>
          <a:effectLst/>
        </p:spPr>
        <p:txBody>
          <a:bodyPr vert="horz" wrap="square" lIns="68580" tIns="567000" rIns="68580" bIns="34290" numCol="1" anchor="t" anchorCtr="0" compatLnSpc="1"/>
          <a:lstStyle/>
          <a:p>
            <a:pPr marL="0" marR="0" lvl="0" indent="0" algn="ctr" defTabSz="685165" rtl="0" eaLnBrk="1" fontAlgn="auto" latinLnBrk="0" hangingPunct="1">
              <a:lnSpc>
                <a:spcPts val="1125"/>
              </a:lnSpc>
              <a:spcBef>
                <a:spcPts val="0"/>
              </a:spcBef>
              <a:spcAft>
                <a:spcPts val="0"/>
              </a:spcAft>
              <a:buClrTx/>
              <a:buSzTx/>
              <a:buFontTx/>
              <a:buNone/>
              <a:defRPr/>
            </a:pPr>
            <a:r>
              <a:rPr kumimoji="0" lang="en-US" altLang="zh-CN" sz="4100" b="0" i="0" u="none" strike="noStrike" kern="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UKIJ Qolyazma" pitchFamily="18" charset="0"/>
              </a:rPr>
              <a:t>72</a:t>
            </a:r>
            <a:r>
              <a:rPr kumimoji="0" lang="en-US" altLang="zh-CN" sz="1800" b="0" i="0" u="none" strike="noStrike" kern="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UKIJ Qolyazma" pitchFamily="18" charset="0"/>
              </a:rPr>
              <a:t>%</a:t>
            </a:r>
          </a:p>
          <a:p>
            <a:pPr marL="0" marR="0" lvl="0" indent="0" algn="ctr" defTabSz="685165" rtl="0" eaLnBrk="1" fontAlgn="auto" latinLnBrk="0" hangingPunct="1">
              <a:lnSpc>
                <a:spcPts val="1125"/>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FFFFFF"/>
                </a:solidFill>
                <a:effectLst/>
                <a:uLnTx/>
                <a:uFillTx/>
                <a:latin typeface="微软雅黑" panose="020B0503020204020204" pitchFamily="34" charset="-122"/>
                <a:ea typeface="宋体" panose="02010600030101010101" pitchFamily="2" charset="-122"/>
                <a:cs typeface="+mn-cs"/>
              </a:rPr>
              <a:t>您的内容打在这里，或者通过复制您的文本后，在此框中选择粘贴。</a:t>
            </a:r>
          </a:p>
        </p:txBody>
      </p:sp>
      <p:sp>
        <p:nvSpPr>
          <p:cNvPr id="30" name="Freeform 7"/>
          <p:cNvSpPr/>
          <p:nvPr/>
        </p:nvSpPr>
        <p:spPr bwMode="auto">
          <a:xfrm>
            <a:off x="5936630" y="2528638"/>
            <a:ext cx="1864573" cy="698779"/>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E50011"/>
          </a:solidFill>
          <a:ln>
            <a:noFill/>
          </a:ln>
          <a:effectLst/>
        </p:spPr>
        <p:txBody>
          <a:bodyPr vert="horz" wrap="square" lIns="68580" tIns="459000" rIns="68580" bIns="34290" numCol="1" anchor="t" anchorCtr="0" compatLnSpc="1"/>
          <a:lstStyle/>
          <a:p>
            <a:pPr marL="0" marR="0" lvl="0" indent="0" algn="ctr" defTabSz="685165" rtl="0" eaLnBrk="1" fontAlgn="auto" latinLnBrk="0" hangingPunct="1">
              <a:lnSpc>
                <a:spcPts val="1125"/>
              </a:lnSpc>
              <a:spcBef>
                <a:spcPts val="0"/>
              </a:spcBef>
              <a:spcAft>
                <a:spcPts val="0"/>
              </a:spcAft>
              <a:buClrTx/>
              <a:buSzTx/>
              <a:buFontTx/>
              <a:buNone/>
              <a:defRPr/>
            </a:pPr>
            <a:r>
              <a:rPr kumimoji="0" lang="en-US" altLang="zh-CN" sz="4100" b="0"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UKIJ Qolyazma" pitchFamily="18" charset="0"/>
              </a:rPr>
              <a:t>28</a:t>
            </a:r>
            <a:r>
              <a:rPr kumimoji="0" lang="en-US" altLang="zh-CN" sz="1800" b="0"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cs typeface="UKIJ Qolyazma" pitchFamily="18" charset="0"/>
              </a:rPr>
              <a:t>%</a:t>
            </a:r>
          </a:p>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151515"/>
              </a:solidFill>
              <a:effectLst/>
              <a:uLnTx/>
              <a:uFillTx/>
              <a:latin typeface="微软雅黑" panose="020B0503020204020204" pitchFamily="34" charset="-122"/>
              <a:ea typeface="宋体" panose="02010600030101010101" pitchFamily="2" charset="-122"/>
              <a:cs typeface="+mn-cs"/>
            </a:endParaRPr>
          </a:p>
        </p:txBody>
      </p:sp>
      <p:cxnSp>
        <p:nvCxnSpPr>
          <p:cNvPr id="31" name="直接连接符 30"/>
          <p:cNvCxnSpPr/>
          <p:nvPr/>
        </p:nvCxnSpPr>
        <p:spPr>
          <a:xfrm flipH="1">
            <a:off x="1264502" y="2361681"/>
            <a:ext cx="4672127" cy="0"/>
          </a:xfrm>
          <a:prstGeom prst="line">
            <a:avLst/>
          </a:prstGeom>
          <a:noFill/>
          <a:ln w="6350" cap="flat" cmpd="sng" algn="ctr">
            <a:solidFill>
              <a:srgbClr val="FFFFFF">
                <a:lumMod val="50000"/>
              </a:srgbClr>
            </a:solidFill>
            <a:prstDash val="solid"/>
            <a:miter lim="800000"/>
          </a:ln>
          <a:effectLst/>
        </p:spPr>
      </p:cxnSp>
      <p:cxnSp>
        <p:nvCxnSpPr>
          <p:cNvPr id="32" name="直接连接符 31"/>
          <p:cNvCxnSpPr>
            <a:stCxn id="30" idx="0"/>
          </p:cNvCxnSpPr>
          <p:nvPr/>
        </p:nvCxnSpPr>
        <p:spPr>
          <a:xfrm flipH="1">
            <a:off x="1264502" y="2528638"/>
            <a:ext cx="4672127" cy="0"/>
          </a:xfrm>
          <a:prstGeom prst="line">
            <a:avLst/>
          </a:prstGeom>
          <a:noFill/>
          <a:ln w="6350" cap="flat" cmpd="sng" algn="ctr">
            <a:solidFill>
              <a:srgbClr val="FFFFFF">
                <a:lumMod val="50000"/>
              </a:srgbClr>
            </a:solidFill>
            <a:prstDash val="solid"/>
            <a:miter lim="800000"/>
          </a:ln>
          <a:effectLst/>
        </p:spPr>
      </p:cxnSp>
      <p:sp>
        <p:nvSpPr>
          <p:cNvPr id="33" name="TextBox 13"/>
          <p:cNvSpPr txBox="1"/>
          <p:nvPr/>
        </p:nvSpPr>
        <p:spPr>
          <a:xfrm flipH="1">
            <a:off x="1264503" y="1203598"/>
            <a:ext cx="2090452" cy="330856"/>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algn="l" defTabSz="685165" rtl="0" eaLnBrk="0" fontAlgn="auto" latinLnBrk="0" hangingPunct="0">
              <a:lnSpc>
                <a:spcPct val="100000"/>
              </a:lnSpc>
              <a:spcBef>
                <a:spcPts val="0"/>
              </a:spcBef>
              <a:spcAft>
                <a:spcPts val="0"/>
              </a:spcAft>
              <a:buClrTx/>
              <a:buSzTx/>
              <a:buFontTx/>
              <a:buNone/>
              <a:defRPr/>
            </a:pPr>
            <a:r>
              <a:rPr kumimoji="0" lang="zh-CN" altLang="en-US" sz="17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点击添加关键字</a:t>
            </a:r>
          </a:p>
        </p:txBody>
      </p:sp>
      <p:sp>
        <p:nvSpPr>
          <p:cNvPr id="34" name="TextBox 14"/>
          <p:cNvSpPr txBox="1"/>
          <p:nvPr/>
        </p:nvSpPr>
        <p:spPr>
          <a:xfrm>
            <a:off x="1264503" y="1511289"/>
            <a:ext cx="3938540" cy="729430"/>
          </a:xfrm>
          <a:prstGeom prst="rect">
            <a:avLst/>
          </a:prstGeom>
          <a:noFill/>
        </p:spPr>
        <p:txBody>
          <a:bodyPr wrap="square" lIns="68580" tIns="34290" rIns="68580" bIns="34290" rtlCol="0">
            <a:spAutoFit/>
          </a:bodyPr>
          <a:lstStyle/>
          <a:p>
            <a:pPr marL="0" marR="0" lvl="0" indent="0" algn="l" defTabSz="685165"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151515">
                    <a:lumMod val="75000"/>
                    <a:lumOff val="25000"/>
                  </a:srgbClr>
                </a:solidFill>
                <a:effectLst/>
                <a:uLnTx/>
                <a:uFillTx/>
                <a:latin typeface="微软雅黑" panose="020B0503020204020204" pitchFamily="34" charset="-122"/>
                <a:ea typeface="宋体" panose="02010600030101010101" pitchFamily="2" charset="-122"/>
                <a:cs typeface="+mn-cs"/>
              </a:rPr>
              <a:t>您的内容打在这里，或者通过复制您的文本后，在此框中选择粘贴，并选择只保留文字。您的内容打在这里，或者通过复制您的文本后您的内容打在这里。</a:t>
            </a:r>
          </a:p>
        </p:txBody>
      </p:sp>
      <p:sp>
        <p:nvSpPr>
          <p:cNvPr id="35" name="TextBox 15"/>
          <p:cNvSpPr txBox="1"/>
          <p:nvPr/>
        </p:nvSpPr>
        <p:spPr>
          <a:xfrm flipH="1">
            <a:off x="1264503" y="2689061"/>
            <a:ext cx="2090452" cy="330856"/>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marL="0" marR="0" lvl="0" indent="0" algn="l" defTabSz="685165" rtl="0" eaLnBrk="0" fontAlgn="auto" latinLnBrk="0" hangingPunct="0">
              <a:lnSpc>
                <a:spcPct val="100000"/>
              </a:lnSpc>
              <a:spcBef>
                <a:spcPts val="0"/>
              </a:spcBef>
              <a:spcAft>
                <a:spcPts val="0"/>
              </a:spcAft>
              <a:buClrTx/>
              <a:buSzTx/>
              <a:buFontTx/>
              <a:buNone/>
              <a:defRPr/>
            </a:pPr>
            <a:r>
              <a:rPr kumimoji="0" lang="zh-CN" altLang="en-US" sz="1700" b="1"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点击添加关键字</a:t>
            </a:r>
          </a:p>
        </p:txBody>
      </p:sp>
      <p:sp>
        <p:nvSpPr>
          <p:cNvPr id="36" name="TextBox 16"/>
          <p:cNvSpPr txBox="1"/>
          <p:nvPr/>
        </p:nvSpPr>
        <p:spPr>
          <a:xfrm>
            <a:off x="1264503" y="2996752"/>
            <a:ext cx="3938540" cy="729430"/>
          </a:xfrm>
          <a:prstGeom prst="rect">
            <a:avLst/>
          </a:prstGeom>
          <a:noFill/>
        </p:spPr>
        <p:txBody>
          <a:bodyPr wrap="square" lIns="68580" tIns="34290" rIns="68580" bIns="34290" rtlCol="0">
            <a:spAutoFit/>
          </a:bodyPr>
          <a:lstStyle/>
          <a:p>
            <a:pPr marL="0" marR="0" lvl="0" indent="0" algn="l" defTabSz="685165"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151515">
                    <a:lumMod val="75000"/>
                    <a:lumOff val="25000"/>
                  </a:srgbClr>
                </a:solidFill>
                <a:effectLst/>
                <a:uLnTx/>
                <a:uFillTx/>
                <a:latin typeface="微软雅黑" panose="020B0503020204020204" pitchFamily="34" charset="-122"/>
                <a:ea typeface="宋体" panose="02010600030101010101" pitchFamily="2" charset="-122"/>
                <a:cs typeface="+mn-cs"/>
              </a:rPr>
              <a:t>您的内容打在这里，或者通过复制您的文本后，在此框中选择粘贴，并选择只保留文字。您的内容打在这里，或者通过复制您的</a:t>
            </a:r>
            <a:r>
              <a:rPr kumimoji="0" lang="zh-CN" altLang="en-US" sz="1100" b="0" i="0" u="none" strike="noStrike" kern="1200" cap="none" spc="0" normalizeH="0" baseline="0" noProof="0">
                <a:ln>
                  <a:noFill/>
                </a:ln>
                <a:solidFill>
                  <a:srgbClr val="151515">
                    <a:lumMod val="75000"/>
                    <a:lumOff val="25000"/>
                  </a:srgbClr>
                </a:solidFill>
                <a:effectLst/>
                <a:uLnTx/>
                <a:uFillTx/>
                <a:latin typeface="微软雅黑" panose="020B0503020204020204" pitchFamily="34" charset="-122"/>
                <a:ea typeface="宋体" panose="02010600030101010101" pitchFamily="2" charset="-122"/>
                <a:cs typeface="+mn-cs"/>
              </a:rPr>
              <a:t>文本后您的内容打在这里。</a:t>
            </a:r>
          </a:p>
        </p:txBody>
      </p:sp>
      <p:sp>
        <p:nvSpPr>
          <p:cNvPr id="37" name="矩形 47"/>
          <p:cNvSpPr>
            <a:spLocks noChangeArrowheads="1"/>
          </p:cNvSpPr>
          <p:nvPr/>
        </p:nvSpPr>
        <p:spPr bwMode="auto">
          <a:xfrm>
            <a:off x="1187624" y="3978560"/>
            <a:ext cx="6705335"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165"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rgbClr val="151515">
                    <a:lumMod val="75000"/>
                    <a:lumOff val="25000"/>
                  </a:srgb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ppt_y</p:attrName>
                                        </p:attrNameLst>
                                      </p:cBhvr>
                                      <p:tavLst>
                                        <p:tav tm="0">
                                          <p:val>
                                            <p:strVal val="#ppt_y+#ppt_h*1.125000"/>
                                          </p:val>
                                        </p:tav>
                                        <p:tav tm="100000">
                                          <p:val>
                                            <p:strVal val="#ppt_y"/>
                                          </p:val>
                                        </p:tav>
                                      </p:tavLst>
                                    </p:anim>
                                    <p:animEffect transition="in" filter="wipe(up)">
                                      <p:cBhvr>
                                        <p:cTn id="16" dur="500"/>
                                        <p:tgtEl>
                                          <p:spTgt spid="29"/>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down)">
                                      <p:cBhvr>
                                        <p:cTn id="20" dur="500"/>
                                        <p:tgtEl>
                                          <p:spTgt spid="30"/>
                                        </p:tgtEl>
                                      </p:cBhvr>
                                    </p:animEffect>
                                  </p:childTnLst>
                                </p:cTn>
                              </p:par>
                              <p:par>
                                <p:cTn id="21" presetID="22" presetClass="entr" presetSubtype="2" fill="hold" nodeType="withEffect">
                                  <p:stCondLst>
                                    <p:cond delay="40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2" fill="hold" nodeType="withEffect">
                                  <p:stCondLst>
                                    <p:cond delay="400"/>
                                  </p:stCondLst>
                                  <p:childTnLst>
                                    <p:set>
                                      <p:cBhvr>
                                        <p:cTn id="25" dur="1" fill="hold">
                                          <p:stCondLst>
                                            <p:cond delay="0"/>
                                          </p:stCondLst>
                                        </p:cTn>
                                        <p:tgtEl>
                                          <p:spTgt spid="32"/>
                                        </p:tgtEl>
                                        <p:attrNameLst>
                                          <p:attrName>style.visibility</p:attrName>
                                        </p:attrNameLst>
                                      </p:cBhvr>
                                      <p:to>
                                        <p:strVal val="visible"/>
                                      </p:to>
                                    </p:set>
                                    <p:animEffect transition="in" filter="wipe(right)">
                                      <p:cBhvr>
                                        <p:cTn id="26" dur="500"/>
                                        <p:tgtEl>
                                          <p:spTgt spid="32"/>
                                        </p:tgtEl>
                                      </p:cBhvr>
                                    </p:animEffect>
                                  </p:childTnLst>
                                </p:cTn>
                              </p:par>
                              <p:par>
                                <p:cTn id="27" presetID="10" presetClass="entr" presetSubtype="0" fill="hold" grpId="0" nodeType="withEffect">
                                  <p:stCondLst>
                                    <p:cond delay="1000"/>
                                  </p:stCondLst>
                                  <p:iterate type="lt">
                                    <p:tmPct val="10000"/>
                                  </p:iterate>
                                  <p:childTnLst>
                                    <p:set>
                                      <p:cBhvr>
                                        <p:cTn id="28" dur="1" fill="hold">
                                          <p:stCondLst>
                                            <p:cond delay="0"/>
                                          </p:stCondLst>
                                        </p:cTn>
                                        <p:tgtEl>
                                          <p:spTgt spid="33"/>
                                        </p:tgtEl>
                                        <p:attrNameLst>
                                          <p:attrName>style.visibility</p:attrName>
                                        </p:attrNameLst>
                                      </p:cBhvr>
                                      <p:to>
                                        <p:strVal val="visible"/>
                                      </p:to>
                                    </p:set>
                                    <p:animEffect transition="in" filter="fade">
                                      <p:cBhvr>
                                        <p:cTn id="29" dur="100"/>
                                        <p:tgtEl>
                                          <p:spTgt spid="33"/>
                                        </p:tgtEl>
                                      </p:cBhvr>
                                    </p:animEffect>
                                  </p:childTnLst>
                                </p:cTn>
                              </p:par>
                              <p:par>
                                <p:cTn id="30" presetID="10" presetClass="entr" presetSubtype="0" fill="hold" grpId="0" nodeType="withEffect">
                                  <p:stCondLst>
                                    <p:cond delay="1000"/>
                                  </p:stCondLst>
                                  <p:iterate type="lt">
                                    <p:tmPct val="10000"/>
                                  </p:iterate>
                                  <p:childTnLst>
                                    <p:set>
                                      <p:cBhvr>
                                        <p:cTn id="31" dur="1" fill="hold">
                                          <p:stCondLst>
                                            <p:cond delay="0"/>
                                          </p:stCondLst>
                                        </p:cTn>
                                        <p:tgtEl>
                                          <p:spTgt spid="34"/>
                                        </p:tgtEl>
                                        <p:attrNameLst>
                                          <p:attrName>style.visibility</p:attrName>
                                        </p:attrNameLst>
                                      </p:cBhvr>
                                      <p:to>
                                        <p:strVal val="visible"/>
                                      </p:to>
                                    </p:set>
                                    <p:animEffect transition="in" filter="fade">
                                      <p:cBhvr>
                                        <p:cTn id="32" dur="100"/>
                                        <p:tgtEl>
                                          <p:spTgt spid="34"/>
                                        </p:tgtEl>
                                      </p:cBhvr>
                                    </p:animEffect>
                                  </p:childTnLst>
                                </p:cTn>
                              </p:par>
                              <p:par>
                                <p:cTn id="33" presetID="10" presetClass="entr" presetSubtype="0" fill="hold" grpId="0" nodeType="withEffect">
                                  <p:stCondLst>
                                    <p:cond delay="1000"/>
                                  </p:stCondLst>
                                  <p:iterate type="lt">
                                    <p:tmPct val="10000"/>
                                  </p:iterate>
                                  <p:childTnLst>
                                    <p:set>
                                      <p:cBhvr>
                                        <p:cTn id="34" dur="1" fill="hold">
                                          <p:stCondLst>
                                            <p:cond delay="0"/>
                                          </p:stCondLst>
                                        </p:cTn>
                                        <p:tgtEl>
                                          <p:spTgt spid="35"/>
                                        </p:tgtEl>
                                        <p:attrNameLst>
                                          <p:attrName>style.visibility</p:attrName>
                                        </p:attrNameLst>
                                      </p:cBhvr>
                                      <p:to>
                                        <p:strVal val="visible"/>
                                      </p:to>
                                    </p:set>
                                    <p:animEffect transition="in" filter="fade">
                                      <p:cBhvr>
                                        <p:cTn id="35" dur="100"/>
                                        <p:tgtEl>
                                          <p:spTgt spid="35"/>
                                        </p:tgtEl>
                                      </p:cBhvr>
                                    </p:animEffect>
                                  </p:childTnLst>
                                </p:cTn>
                              </p:par>
                              <p:par>
                                <p:cTn id="36" presetID="10" presetClass="entr" presetSubtype="0" fill="hold" grpId="0" nodeType="withEffect">
                                  <p:stCondLst>
                                    <p:cond delay="1000"/>
                                  </p:stCondLst>
                                  <p:iterate type="lt">
                                    <p:tmPct val="10000"/>
                                  </p:iterate>
                                  <p:childTnLst>
                                    <p:set>
                                      <p:cBhvr>
                                        <p:cTn id="37" dur="1" fill="hold">
                                          <p:stCondLst>
                                            <p:cond delay="0"/>
                                          </p:stCondLst>
                                        </p:cTn>
                                        <p:tgtEl>
                                          <p:spTgt spid="36"/>
                                        </p:tgtEl>
                                        <p:attrNameLst>
                                          <p:attrName>style.visibility</p:attrName>
                                        </p:attrNameLst>
                                      </p:cBhvr>
                                      <p:to>
                                        <p:strVal val="visible"/>
                                      </p:to>
                                    </p:set>
                                    <p:animEffect transition="in" filter="fade">
                                      <p:cBhvr>
                                        <p:cTn id="38" dur="1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29" grpId="0" bldLvl="0" animBg="1"/>
      <p:bldP spid="30" grpId="0" bldLvl="0" animBg="1"/>
      <p:bldP spid="33" grpId="0"/>
      <p:bldP spid="34" grpId="0"/>
      <p:bldP spid="35" grpId="0"/>
      <p:bldP spid="36"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1133" y="584774"/>
            <a:ext cx="2734943" cy="86830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9032" y="1002967"/>
            <a:ext cx="1885756" cy="1914328"/>
          </a:xfrm>
          <a:prstGeom prst="rect">
            <a:avLst/>
          </a:prstGeom>
          <a:effectLst>
            <a:outerShdw blurRad="50800" dist="38100" dir="5400000" algn="t" rotWithShape="0">
              <a:prstClr val="black">
                <a:alpha val="40000"/>
              </a:prstClr>
            </a:outerShdw>
          </a:effectLst>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2608" y="584774"/>
            <a:ext cx="2734943" cy="868309"/>
          </a:xfrm>
          <a:prstGeom prst="rect">
            <a:avLst/>
          </a:prstGeom>
        </p:spPr>
      </p:pic>
      <p:sp>
        <p:nvSpPr>
          <p:cNvPr id="2" name="TextBox 7"/>
          <p:cNvSpPr>
            <a:spLocks noChangeArrowheads="1"/>
          </p:cNvSpPr>
          <p:nvPr/>
        </p:nvSpPr>
        <p:spPr bwMode="auto">
          <a:xfrm>
            <a:off x="-101927" y="2984487"/>
            <a:ext cx="9347673" cy="92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35" tIns="48218" rIns="96435" bIns="48218">
            <a:spAutoFit/>
          </a:bodyPr>
          <a:lstStyle/>
          <a:p>
            <a:pPr algn="ctr"/>
            <a:r>
              <a:rPr lang="zh-CN" altLang="en-US" sz="5400" b="1" dirty="0">
                <a:solidFill>
                  <a:srgbClr val="C00000"/>
                </a:solidFill>
                <a:latin typeface="Verdana" panose="020B0604030504040204" pitchFamily="34" charset="0"/>
                <a:ea typeface="微软雅黑" panose="020B0503020204020204" pitchFamily="34" charset="-122"/>
                <a:sym typeface="微软雅黑" panose="020B0503020204020204" pitchFamily="34" charset="-122"/>
              </a:rPr>
              <a:t>感谢您的观看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1+#ppt_w/2"/>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par>
                          <p:cTn id="20" fill="hold">
                            <p:stCondLst>
                              <p:cond delay="2000"/>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Scale>
                                      <p:cBhvr>
                                        <p:cTn id="2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
                                        </p:tgtEl>
                                        <p:attrNameLst>
                                          <p:attrName>ppt_x</p:attrName>
                                          <p:attrName>ppt_y</p:attrName>
                                        </p:attrNameLst>
                                      </p:cBhvr>
                                    </p:animMotion>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5" name="TextBox 64"/>
          <p:cNvSpPr txBox="1"/>
          <p:nvPr/>
        </p:nvSpPr>
        <p:spPr>
          <a:xfrm>
            <a:off x="4079557" y="1885502"/>
            <a:ext cx="1657985" cy="521970"/>
          </a:xfrm>
          <a:prstGeom prst="rect">
            <a:avLst/>
          </a:prstGeom>
          <a:noFill/>
        </p:spPr>
        <p:txBody>
          <a:bodyPr wrap="none" rtlCol="0">
            <a:spAutoFit/>
          </a:bodyPr>
          <a:lstStyle/>
          <a:p>
            <a:pPr marL="0" lvl="1" algn="l"/>
            <a:r>
              <a:rPr lang="zh-CN" altLang="en-US" sz="1400" b="1" dirty="0">
                <a:solidFill>
                  <a:schemeClr val="accent1"/>
                </a:solidFill>
                <a:latin typeface="+mj-ea"/>
                <a:ea typeface="+mj-ea"/>
              </a:rPr>
              <a:t> </a:t>
            </a:r>
            <a:r>
              <a:rPr lang="zh-CN" altLang="en-US" sz="2800" b="1" dirty="0">
                <a:solidFill>
                  <a:srgbClr val="C00000"/>
                </a:solidFill>
                <a:latin typeface="+mj-ea"/>
                <a:ea typeface="+mj-ea"/>
              </a:rPr>
              <a:t>第一部分</a:t>
            </a:r>
            <a:endParaRPr lang="zh-CN" altLang="en-US" sz="3600" b="1" dirty="0">
              <a:solidFill>
                <a:schemeClr val="tx1">
                  <a:lumMod val="85000"/>
                  <a:lumOff val="15000"/>
                </a:schemeClr>
              </a:solidFill>
              <a:latin typeface="+mj-ea"/>
              <a:ea typeface="+mj-ea"/>
            </a:endParaRPr>
          </a:p>
        </p:txBody>
      </p:sp>
      <p:cxnSp>
        <p:nvCxnSpPr>
          <p:cNvPr id="66" name="直接连接符 65"/>
          <p:cNvCxnSpPr/>
          <p:nvPr/>
        </p:nvCxnSpPr>
        <p:spPr>
          <a:xfrm flipV="1">
            <a:off x="3833062" y="1635697"/>
            <a:ext cx="0" cy="192431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15134" y="3229695"/>
            <a:ext cx="902797" cy="24574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01</a:t>
            </a:r>
            <a:endParaRPr lang="zh-CN" altLang="en-US" sz="1600" dirty="0">
              <a:solidFill>
                <a:srgbClr val="080808"/>
              </a:solidFill>
              <a:latin typeface="+mj-ea"/>
              <a:ea typeface="+mj-ea"/>
            </a:endParaRPr>
          </a:p>
        </p:txBody>
      </p:sp>
      <p:grpSp>
        <p:nvGrpSpPr>
          <p:cNvPr id="68" name="组合 67"/>
          <p:cNvGrpSpPr/>
          <p:nvPr/>
        </p:nvGrpSpPr>
        <p:grpSpPr>
          <a:xfrm>
            <a:off x="2320977" y="1707704"/>
            <a:ext cx="1197109" cy="119710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080808"/>
                </a:solidFill>
                <a:latin typeface="+mj-ea"/>
                <a:ea typeface="+mj-ea"/>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
                <a:solidFill>
                  <a:srgbClr val="080808"/>
                </a:solidFill>
                <a:latin typeface="+mj-ea"/>
                <a:ea typeface="+mj-ea"/>
              </a:endParaRPr>
            </a:p>
          </p:txBody>
        </p:sp>
      </p:grpSp>
      <p:sp>
        <p:nvSpPr>
          <p:cNvPr id="71" name="TextBox 70"/>
          <p:cNvSpPr txBox="1"/>
          <p:nvPr/>
        </p:nvSpPr>
        <p:spPr>
          <a:xfrm>
            <a:off x="4145740" y="2627743"/>
            <a:ext cx="1027826"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2" name="TextBox 71"/>
          <p:cNvSpPr txBox="1"/>
          <p:nvPr/>
        </p:nvSpPr>
        <p:spPr>
          <a:xfrm>
            <a:off x="5198354" y="2627743"/>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3" name="TextBox 72"/>
          <p:cNvSpPr txBox="1"/>
          <p:nvPr/>
        </p:nvSpPr>
        <p:spPr>
          <a:xfrm>
            <a:off x="6208324" y="2627743"/>
            <a:ext cx="1027826"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4" name="TextBox 73"/>
          <p:cNvSpPr txBox="1"/>
          <p:nvPr/>
        </p:nvSpPr>
        <p:spPr>
          <a:xfrm>
            <a:off x="4145740"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5" name="TextBox 74"/>
          <p:cNvSpPr txBox="1"/>
          <p:nvPr/>
        </p:nvSpPr>
        <p:spPr>
          <a:xfrm>
            <a:off x="5198354"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6" name="TextBox 75"/>
          <p:cNvSpPr txBox="1"/>
          <p:nvPr/>
        </p:nvSpPr>
        <p:spPr>
          <a:xfrm>
            <a:off x="6207938" y="2974795"/>
            <a:ext cx="985182" cy="243840"/>
          </a:xfrm>
          <a:prstGeom prst="rect">
            <a:avLst/>
          </a:prstGeom>
          <a:noFill/>
        </p:spPr>
        <p:txBody>
          <a:bodyPr wrap="square" lIns="60465" tIns="30233" rIns="60465" bIns="30233"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7" name="TextBox 13"/>
          <p:cNvSpPr txBox="1"/>
          <p:nvPr/>
        </p:nvSpPr>
        <p:spPr>
          <a:xfrm>
            <a:off x="2541574" y="1921558"/>
            <a:ext cx="902797" cy="768985"/>
          </a:xfrm>
          <a:prstGeom prst="rect">
            <a:avLst/>
          </a:prstGeom>
          <a:noFill/>
        </p:spPr>
        <p:txBody>
          <a:bodyPr wrap="square" lIns="0" tIns="0" rIns="0" bIns="0" rtlCol="0">
            <a:spAutoFit/>
          </a:bodyPr>
          <a:lstStyle/>
          <a:p>
            <a:r>
              <a:rPr lang="en-US" altLang="zh-CN" sz="5000" b="1" dirty="0">
                <a:solidFill>
                  <a:srgbClr val="C00000"/>
                </a:solidFill>
                <a:latin typeface="+mj-ea"/>
                <a:ea typeface="+mj-ea"/>
              </a:rPr>
              <a:t>01</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p:tgtEl>
                                          <p:spTgt spid="65"/>
                                        </p:tgtEl>
                                        <p:attrNameLst>
                                          <p:attrName>ppt_x</p:attrName>
                                        </p:attrNameLst>
                                      </p:cBhvr>
                                      <p:tavLst>
                                        <p:tav tm="0">
                                          <p:val>
                                            <p:strVal val="#ppt_x-#ppt_w*1.125000"/>
                                          </p:val>
                                        </p:tav>
                                        <p:tav tm="100000">
                                          <p:val>
                                            <p:strVal val="#ppt_x"/>
                                          </p:val>
                                        </p:tav>
                                      </p:tavLst>
                                    </p:anim>
                                    <p:animEffect transition="in" filter="wipe(right)">
                                      <p:cBhvr>
                                        <p:cTn id="23" dur="500"/>
                                        <p:tgtEl>
                                          <p:spTgt spid="65"/>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fill="hold"/>
                                        <p:tgtEl>
                                          <p:spTgt spid="73"/>
                                        </p:tgtEl>
                                        <p:attrNameLst>
                                          <p:attrName>ppt_x</p:attrName>
                                        </p:attrNameLst>
                                      </p:cBhvr>
                                      <p:tavLst>
                                        <p:tav tm="0">
                                          <p:val>
                                            <p:strVal val="#ppt_x"/>
                                          </p:val>
                                        </p:tav>
                                        <p:tav tm="100000">
                                          <p:val>
                                            <p:strVal val="#ppt_x"/>
                                          </p:val>
                                        </p:tav>
                                      </p:tavLst>
                                    </p:anim>
                                    <p:anim calcmode="lin" valueType="num">
                                      <p:cBhvr additive="base">
                                        <p:cTn id="42" dur="500" fill="hold"/>
                                        <p:tgtEl>
                                          <p:spTgt spid="7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ppt_x"/>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71" grpId="0"/>
      <p:bldP spid="72" grpId="0"/>
      <p:bldP spid="73" grpId="0"/>
      <p:bldP spid="74" grpId="0"/>
      <p:bldP spid="75" grpId="0"/>
      <p:bldP spid="76" grpId="0"/>
      <p:bldP spid="7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7"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12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ea"/>
              <a:sym typeface="+mn-lt"/>
            </a:endParaRPr>
          </a:p>
        </p:txBody>
      </p:sp>
      <p:sp>
        <p:nvSpPr>
          <p:cNvPr id="11" name="矩形 10"/>
          <p:cNvSpPr/>
          <p:nvPr/>
        </p:nvSpPr>
        <p:spPr>
          <a:xfrm>
            <a:off x="2" y="2810517"/>
            <a:ext cx="914677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2" name="组合 11"/>
          <p:cNvGrpSpPr/>
          <p:nvPr/>
        </p:nvGrpSpPr>
        <p:grpSpPr>
          <a:xfrm>
            <a:off x="980579" y="2387357"/>
            <a:ext cx="870074" cy="869820"/>
            <a:chOff x="1466675" y="3784103"/>
            <a:chExt cx="1301392" cy="1301862"/>
          </a:xfrm>
        </p:grpSpPr>
        <p:grpSp>
          <p:nvGrpSpPr>
            <p:cNvPr id="13" name="组合 12"/>
            <p:cNvGrpSpPr/>
            <p:nvPr/>
          </p:nvGrpSpPr>
          <p:grpSpPr>
            <a:xfrm>
              <a:off x="1466675" y="3784103"/>
              <a:ext cx="1301392" cy="1301862"/>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6" name="椭圆 15"/>
              <p:cNvSpPr/>
              <p:nvPr/>
            </p:nvSpPr>
            <p:spPr>
              <a:xfrm>
                <a:off x="4447523" y="2644973"/>
                <a:ext cx="1606393" cy="160697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4" name="TextBox 97"/>
            <p:cNvSpPr txBox="1"/>
            <p:nvPr/>
          </p:nvSpPr>
          <p:spPr>
            <a:xfrm>
              <a:off x="1602998" y="4180598"/>
              <a:ext cx="1028745" cy="600925"/>
            </a:xfrm>
            <a:prstGeom prst="rect">
              <a:avLst/>
            </a:prstGeom>
            <a:noFill/>
          </p:spPr>
          <p:txBody>
            <a:bodyPr wrap="square" lIns="184256" tIns="92128" rIns="184256" bIns="9212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19" name="组合 18"/>
          <p:cNvGrpSpPr/>
          <p:nvPr/>
        </p:nvGrpSpPr>
        <p:grpSpPr>
          <a:xfrm>
            <a:off x="2083956" y="2504346"/>
            <a:ext cx="708513" cy="658319"/>
            <a:chOff x="3117025" y="3959191"/>
            <a:chExt cx="1059738" cy="985306"/>
          </a:xfrm>
        </p:grpSpPr>
        <p:grpSp>
          <p:nvGrpSpPr>
            <p:cNvPr id="20" name="组合 19"/>
            <p:cNvGrpSpPr/>
            <p:nvPr/>
          </p:nvGrpSpPr>
          <p:grpSpPr>
            <a:xfrm>
              <a:off x="3117025" y="3959191"/>
              <a:ext cx="984950" cy="985306"/>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3" name="椭圆 22"/>
              <p:cNvSpPr/>
              <p:nvPr/>
            </p:nvSpPr>
            <p:spPr>
              <a:xfrm>
                <a:off x="4483177" y="2680639"/>
                <a:ext cx="1535084" cy="1535638"/>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1" name="TextBox 104"/>
            <p:cNvSpPr txBox="1"/>
            <p:nvPr/>
          </p:nvSpPr>
          <p:spPr>
            <a:xfrm>
              <a:off x="3148018" y="4196693"/>
              <a:ext cx="1028745" cy="600923"/>
            </a:xfrm>
            <a:prstGeom prst="rect">
              <a:avLst/>
            </a:prstGeom>
            <a:noFill/>
          </p:spPr>
          <p:txBody>
            <a:bodyPr wrap="square" lIns="184256" tIns="92128" rIns="184256" bIns="9212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26" name="组合 25"/>
          <p:cNvGrpSpPr/>
          <p:nvPr/>
        </p:nvGrpSpPr>
        <p:grpSpPr>
          <a:xfrm>
            <a:off x="2975769" y="2392603"/>
            <a:ext cx="882051" cy="881795"/>
            <a:chOff x="4450933" y="3791953"/>
            <a:chExt cx="1319306" cy="1319782"/>
          </a:xfrm>
        </p:grpSpPr>
        <p:grpSp>
          <p:nvGrpSpPr>
            <p:cNvPr id="27" name="组合 26"/>
            <p:cNvGrpSpPr/>
            <p:nvPr/>
          </p:nvGrpSpPr>
          <p:grpSpPr>
            <a:xfrm>
              <a:off x="4450933" y="3791953"/>
              <a:ext cx="1319306" cy="1319782"/>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0" name="椭圆 29"/>
              <p:cNvSpPr/>
              <p:nvPr/>
            </p:nvSpPr>
            <p:spPr>
              <a:xfrm>
                <a:off x="4427702" y="2656211"/>
                <a:ext cx="1606932" cy="160751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8" name="TextBox 111"/>
            <p:cNvSpPr txBox="1"/>
            <p:nvPr/>
          </p:nvSpPr>
          <p:spPr>
            <a:xfrm>
              <a:off x="4624965" y="4194851"/>
              <a:ext cx="1028745" cy="600923"/>
            </a:xfrm>
            <a:prstGeom prst="rect">
              <a:avLst/>
            </a:prstGeom>
            <a:noFill/>
          </p:spPr>
          <p:txBody>
            <a:bodyPr wrap="square" lIns="184256" tIns="92128" rIns="184256" bIns="9212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33" name="组合 32"/>
          <p:cNvGrpSpPr/>
          <p:nvPr/>
        </p:nvGrpSpPr>
        <p:grpSpPr>
          <a:xfrm>
            <a:off x="4091125" y="2493111"/>
            <a:ext cx="721287" cy="680781"/>
            <a:chOff x="6119197" y="3942381"/>
            <a:chExt cx="1078849" cy="1018926"/>
          </a:xfrm>
        </p:grpSpPr>
        <p:grpSp>
          <p:nvGrpSpPr>
            <p:cNvPr id="34" name="组合 33"/>
            <p:cNvGrpSpPr/>
            <p:nvPr/>
          </p:nvGrpSpPr>
          <p:grpSpPr>
            <a:xfrm>
              <a:off x="6119197"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7" name="椭圆 36"/>
              <p:cNvSpPr/>
              <p:nvPr/>
            </p:nvSpPr>
            <p:spPr>
              <a:xfrm>
                <a:off x="4466846" y="2664303"/>
                <a:ext cx="1567743" cy="1568310"/>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5" name="TextBox 118"/>
            <p:cNvSpPr txBox="1"/>
            <p:nvPr/>
          </p:nvSpPr>
          <p:spPr>
            <a:xfrm>
              <a:off x="6169299" y="4182440"/>
              <a:ext cx="1028747" cy="600924"/>
            </a:xfrm>
            <a:prstGeom prst="rect">
              <a:avLst/>
            </a:prstGeom>
            <a:noFill/>
          </p:spPr>
          <p:txBody>
            <a:bodyPr wrap="square" lIns="184256" tIns="92128" rIns="184256" bIns="9212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40" name="组合 39"/>
          <p:cNvGrpSpPr/>
          <p:nvPr/>
        </p:nvGrpSpPr>
        <p:grpSpPr>
          <a:xfrm>
            <a:off x="4981933" y="2493112"/>
            <a:ext cx="801755" cy="680781"/>
            <a:chOff x="7451602" y="3942381"/>
            <a:chExt cx="1199205" cy="1018926"/>
          </a:xfrm>
        </p:grpSpPr>
        <p:grpSp>
          <p:nvGrpSpPr>
            <p:cNvPr id="41" name="组合 40"/>
            <p:cNvGrpSpPr/>
            <p:nvPr/>
          </p:nvGrpSpPr>
          <p:grpSpPr>
            <a:xfrm>
              <a:off x="7486713" y="3942381"/>
              <a:ext cx="1018558" cy="1018926"/>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4" name="椭圆 43"/>
              <p:cNvSpPr/>
              <p:nvPr/>
            </p:nvSpPr>
            <p:spPr>
              <a:xfrm>
                <a:off x="4466990" y="2664444"/>
                <a:ext cx="1567461" cy="156802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2" name="TextBox 125"/>
            <p:cNvSpPr txBox="1"/>
            <p:nvPr/>
          </p:nvSpPr>
          <p:spPr>
            <a:xfrm>
              <a:off x="7451602" y="4199438"/>
              <a:ext cx="1199205" cy="531826"/>
            </a:xfrm>
            <a:prstGeom prst="rect">
              <a:avLst/>
            </a:prstGeom>
            <a:noFill/>
          </p:spPr>
          <p:txBody>
            <a:bodyPr wrap="square" lIns="184256" tIns="92128" rIns="184256" bIns="9212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r>
                <a:rPr kumimoji="0" lang="zh-CN" altLang="en-US" sz="10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47" name="组合 46"/>
          <p:cNvGrpSpPr/>
          <p:nvPr/>
        </p:nvGrpSpPr>
        <p:grpSpPr>
          <a:xfrm>
            <a:off x="5919688" y="2380197"/>
            <a:ext cx="906873" cy="906611"/>
            <a:chOff x="8854229" y="3773382"/>
            <a:chExt cx="1356434" cy="1356924"/>
          </a:xfrm>
        </p:grpSpPr>
        <p:grpSp>
          <p:nvGrpSpPr>
            <p:cNvPr id="48" name="组合 47"/>
            <p:cNvGrpSpPr/>
            <p:nvPr/>
          </p:nvGrpSpPr>
          <p:grpSpPr>
            <a:xfrm>
              <a:off x="8854229" y="3773382"/>
              <a:ext cx="1356434" cy="135692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1" name="椭圆 50"/>
              <p:cNvSpPr/>
              <p:nvPr/>
            </p:nvSpPr>
            <p:spPr>
              <a:xfrm>
                <a:off x="4464837" y="2666232"/>
                <a:ext cx="1571762" cy="1572325"/>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9" name="TextBox 132"/>
            <p:cNvSpPr txBox="1"/>
            <p:nvPr/>
          </p:nvSpPr>
          <p:spPr>
            <a:xfrm>
              <a:off x="8964047" y="4180595"/>
              <a:ext cx="1228295" cy="600923"/>
            </a:xfrm>
            <a:prstGeom prst="rect">
              <a:avLst/>
            </a:prstGeom>
            <a:noFill/>
          </p:spPr>
          <p:txBody>
            <a:bodyPr wrap="square" lIns="184256" tIns="92128" rIns="184256" bIns="9212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11</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54" name="组合 53"/>
          <p:cNvGrpSpPr/>
          <p:nvPr/>
        </p:nvGrpSpPr>
        <p:grpSpPr>
          <a:xfrm>
            <a:off x="7059865" y="2216984"/>
            <a:ext cx="1233392" cy="1233035"/>
            <a:chOff x="10559621" y="3529102"/>
            <a:chExt cx="1844818" cy="1845484"/>
          </a:xfrm>
        </p:grpSpPr>
        <p:grpSp>
          <p:nvGrpSpPr>
            <p:cNvPr id="55" name="组合 54"/>
            <p:cNvGrpSpPr/>
            <p:nvPr/>
          </p:nvGrpSpPr>
          <p:grpSpPr>
            <a:xfrm>
              <a:off x="10559621" y="3529102"/>
              <a:ext cx="1844818" cy="1845484"/>
              <a:chOff x="4345444" y="2542859"/>
              <a:chExt cx="1810550" cy="1811205"/>
            </a:xfrm>
          </p:grpSpPr>
          <p:grpSp>
            <p:nvGrpSpPr>
              <p:cNvPr id="57" name="组合 5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9" name="同心圆 5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8" name="椭圆 57"/>
              <p:cNvSpPr/>
              <p:nvPr/>
            </p:nvSpPr>
            <p:spPr>
              <a:xfrm>
                <a:off x="4422287" y="2619728"/>
                <a:ext cx="1656864" cy="1657461"/>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6" name="TextBox 139"/>
            <p:cNvSpPr txBox="1"/>
            <p:nvPr/>
          </p:nvSpPr>
          <p:spPr>
            <a:xfrm>
              <a:off x="10931218" y="4180595"/>
              <a:ext cx="1206866" cy="600924"/>
            </a:xfrm>
            <a:prstGeom prst="rect">
              <a:avLst/>
            </a:prstGeom>
            <a:noFill/>
          </p:spPr>
          <p:txBody>
            <a:bodyPr wrap="square" lIns="184256" tIns="92128" rIns="184256" bIns="92128"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a:t>
              </a: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61" name="组合 60"/>
          <p:cNvGrpSpPr/>
          <p:nvPr/>
        </p:nvGrpSpPr>
        <p:grpSpPr>
          <a:xfrm>
            <a:off x="520722" y="1224701"/>
            <a:ext cx="1941851" cy="1111340"/>
            <a:chOff x="689131" y="1318791"/>
            <a:chExt cx="1631535" cy="1055019"/>
          </a:xfrm>
        </p:grpSpPr>
        <p:sp>
          <p:nvSpPr>
            <p:cNvPr id="62" name="TextBox 145"/>
            <p:cNvSpPr txBox="1"/>
            <p:nvPr/>
          </p:nvSpPr>
          <p:spPr>
            <a:xfrm>
              <a:off x="724689" y="1667530"/>
              <a:ext cx="1516141" cy="534674"/>
            </a:xfrm>
            <a:prstGeom prst="rect">
              <a:avLst/>
            </a:prstGeom>
            <a:noFill/>
          </p:spPr>
          <p:txBody>
            <a:bodyPr wrap="square" lIns="121908" tIns="60953" rIns="121908" bIns="60953"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63" name="组合 62"/>
            <p:cNvGrpSpPr/>
            <p:nvPr/>
          </p:nvGrpSpPr>
          <p:grpSpPr>
            <a:xfrm>
              <a:off x="689131" y="1318791"/>
              <a:ext cx="1631535" cy="1055019"/>
              <a:chOff x="689131" y="1318791"/>
              <a:chExt cx="1631535" cy="1055019"/>
            </a:xfrm>
          </p:grpSpPr>
          <p:cxnSp>
            <p:nvCxnSpPr>
              <p:cNvPr id="64" name="直接连接符 63"/>
              <p:cNvCxnSpPr/>
              <p:nvPr/>
            </p:nvCxnSpPr>
            <p:spPr>
              <a:xfrm flipV="1">
                <a:off x="1449591" y="215778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5" name="TextBox 148"/>
              <p:cNvSpPr txBox="1"/>
              <p:nvPr/>
            </p:nvSpPr>
            <p:spPr>
              <a:xfrm>
                <a:off x="689131" y="1318791"/>
                <a:ext cx="1631535" cy="350615"/>
              </a:xfrm>
              <a:prstGeom prst="rect">
                <a:avLst/>
              </a:prstGeom>
              <a:noFill/>
            </p:spPr>
            <p:txBody>
              <a:bodyPr wrap="square" lIns="121908" tIns="0" rIns="121908" bIns="0" rtlCol="0" anchor="t">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66" name="组合 65"/>
          <p:cNvGrpSpPr/>
          <p:nvPr/>
        </p:nvGrpSpPr>
        <p:grpSpPr>
          <a:xfrm>
            <a:off x="2416429" y="1222772"/>
            <a:ext cx="1854881" cy="1144228"/>
            <a:chOff x="770508" y="1462813"/>
            <a:chExt cx="1372987" cy="965241"/>
          </a:xfrm>
        </p:grpSpPr>
        <p:sp>
          <p:nvSpPr>
            <p:cNvPr id="67" name="TextBox 150"/>
            <p:cNvSpPr txBox="1"/>
            <p:nvPr/>
          </p:nvSpPr>
          <p:spPr>
            <a:xfrm>
              <a:off x="770508" y="1767302"/>
              <a:ext cx="1372987" cy="660752"/>
            </a:xfrm>
            <a:prstGeom prst="rect">
              <a:avLst/>
            </a:prstGeom>
            <a:noFill/>
          </p:spPr>
          <p:txBody>
            <a:bodyPr wrap="square" lIns="121908" tIns="60953" rIns="121908" bIns="60953"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68" name="组合 67"/>
            <p:cNvGrpSpPr/>
            <p:nvPr/>
          </p:nvGrpSpPr>
          <p:grpSpPr>
            <a:xfrm>
              <a:off x="947384" y="1462813"/>
              <a:ext cx="1008112" cy="941123"/>
              <a:chOff x="947384" y="1462813"/>
              <a:chExt cx="1008112" cy="941123"/>
            </a:xfrm>
          </p:grpSpPr>
          <p:cxnSp>
            <p:nvCxnSpPr>
              <p:cNvPr id="78" name="直接连接符 77"/>
              <p:cNvCxnSpPr/>
              <p:nvPr/>
            </p:nvCxnSpPr>
            <p:spPr>
              <a:xfrm flipV="1">
                <a:off x="1474550" y="218791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9" name="TextBox 153"/>
              <p:cNvSpPr txBox="1"/>
              <p:nvPr/>
            </p:nvSpPr>
            <p:spPr>
              <a:xfrm>
                <a:off x="947384" y="1462813"/>
                <a:ext cx="1008112" cy="311559"/>
              </a:xfrm>
              <a:prstGeom prst="rect">
                <a:avLst/>
              </a:prstGeom>
              <a:noFill/>
            </p:spPr>
            <p:txBody>
              <a:bodyPr wrap="square" lIns="121908" tIns="0" rIns="121908" bIns="0" rtlCol="0" anchor="t">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0" name="组合 79"/>
          <p:cNvGrpSpPr/>
          <p:nvPr/>
        </p:nvGrpSpPr>
        <p:grpSpPr>
          <a:xfrm>
            <a:off x="4359892" y="1224701"/>
            <a:ext cx="1920900" cy="1137206"/>
            <a:chOff x="773829" y="1541325"/>
            <a:chExt cx="1366344" cy="881079"/>
          </a:xfrm>
        </p:grpSpPr>
        <p:sp>
          <p:nvSpPr>
            <p:cNvPr id="81" name="TextBox 155"/>
            <p:cNvSpPr txBox="1"/>
            <p:nvPr/>
          </p:nvSpPr>
          <p:spPr>
            <a:xfrm>
              <a:off x="773829" y="1815540"/>
              <a:ext cx="1366344" cy="606864"/>
            </a:xfrm>
            <a:prstGeom prst="rect">
              <a:avLst/>
            </a:prstGeom>
            <a:noFill/>
          </p:spPr>
          <p:txBody>
            <a:bodyPr wrap="square" lIns="121908" tIns="60953" rIns="121908" bIns="60953"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82" name="组合 81"/>
            <p:cNvGrpSpPr/>
            <p:nvPr/>
          </p:nvGrpSpPr>
          <p:grpSpPr>
            <a:xfrm>
              <a:off x="971122" y="1541325"/>
              <a:ext cx="1008112" cy="866056"/>
              <a:chOff x="971122" y="1541325"/>
              <a:chExt cx="1008112" cy="866056"/>
            </a:xfrm>
          </p:grpSpPr>
          <p:cxnSp>
            <p:nvCxnSpPr>
              <p:cNvPr id="83" name="直接连接符 82"/>
              <p:cNvCxnSpPr/>
              <p:nvPr/>
            </p:nvCxnSpPr>
            <p:spPr>
              <a:xfrm flipV="1">
                <a:off x="1457223" y="2191357"/>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4" name="TextBox 158"/>
              <p:cNvSpPr txBox="1"/>
              <p:nvPr/>
            </p:nvSpPr>
            <p:spPr>
              <a:xfrm>
                <a:off x="971122" y="1541325"/>
                <a:ext cx="1008112" cy="286149"/>
              </a:xfrm>
              <a:prstGeom prst="rect">
                <a:avLst/>
              </a:prstGeom>
              <a:noFill/>
            </p:spPr>
            <p:txBody>
              <a:bodyPr wrap="square" lIns="121908" tIns="0" rIns="121908" bIns="0" rtlCol="0" anchor="t">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85" name="组合 84"/>
          <p:cNvGrpSpPr/>
          <p:nvPr/>
        </p:nvGrpSpPr>
        <p:grpSpPr>
          <a:xfrm>
            <a:off x="6643072" y="1203598"/>
            <a:ext cx="1942040" cy="1137979"/>
            <a:chOff x="726816" y="1484176"/>
            <a:chExt cx="1460370" cy="908342"/>
          </a:xfrm>
        </p:grpSpPr>
        <p:sp>
          <p:nvSpPr>
            <p:cNvPr id="86" name="TextBox 160"/>
            <p:cNvSpPr txBox="1"/>
            <p:nvPr/>
          </p:nvSpPr>
          <p:spPr>
            <a:xfrm>
              <a:off x="726816" y="1767301"/>
              <a:ext cx="1460370" cy="625217"/>
            </a:xfrm>
            <a:prstGeom prst="rect">
              <a:avLst/>
            </a:prstGeom>
            <a:noFill/>
          </p:spPr>
          <p:txBody>
            <a:bodyPr wrap="square" lIns="121908" tIns="60953" rIns="121908" bIns="60953"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87" name="组合 86"/>
            <p:cNvGrpSpPr/>
            <p:nvPr/>
          </p:nvGrpSpPr>
          <p:grpSpPr>
            <a:xfrm>
              <a:off x="947384" y="1484176"/>
              <a:ext cx="1008112" cy="820803"/>
              <a:chOff x="947384" y="1484176"/>
              <a:chExt cx="1008112" cy="820803"/>
            </a:xfrm>
          </p:grpSpPr>
          <p:cxnSp>
            <p:nvCxnSpPr>
              <p:cNvPr id="88" name="直接连接符 87"/>
              <p:cNvCxnSpPr/>
              <p:nvPr/>
            </p:nvCxnSpPr>
            <p:spPr>
              <a:xfrm flipV="1">
                <a:off x="1481601" y="2146838"/>
                <a:ext cx="0" cy="15814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9" name="TextBox 163"/>
              <p:cNvSpPr txBox="1"/>
              <p:nvPr/>
            </p:nvSpPr>
            <p:spPr>
              <a:xfrm>
                <a:off x="947384" y="1484176"/>
                <a:ext cx="1008112" cy="294803"/>
              </a:xfrm>
              <a:prstGeom prst="rect">
                <a:avLst/>
              </a:prstGeom>
              <a:noFill/>
            </p:spPr>
            <p:txBody>
              <a:bodyPr wrap="square" lIns="121908" tIns="0" rIns="121908" bIns="0" rtlCol="0" anchor="t">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90" name="组合 89"/>
          <p:cNvGrpSpPr/>
          <p:nvPr/>
        </p:nvGrpSpPr>
        <p:grpSpPr>
          <a:xfrm>
            <a:off x="1448649" y="3371428"/>
            <a:ext cx="1847714" cy="1107325"/>
            <a:chOff x="793884" y="1340833"/>
            <a:chExt cx="1326235" cy="1020857"/>
          </a:xfrm>
        </p:grpSpPr>
        <p:sp>
          <p:nvSpPr>
            <p:cNvPr id="91" name="TextBox 165"/>
            <p:cNvSpPr txBox="1"/>
            <p:nvPr/>
          </p:nvSpPr>
          <p:spPr>
            <a:xfrm>
              <a:off x="793884" y="1842453"/>
              <a:ext cx="1326235" cy="519237"/>
            </a:xfrm>
            <a:prstGeom prst="rect">
              <a:avLst/>
            </a:prstGeom>
            <a:noFill/>
          </p:spPr>
          <p:txBody>
            <a:bodyPr wrap="square" lIns="121908" tIns="60953" rIns="121908" bIns="60953"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92" name="组合 91"/>
            <p:cNvGrpSpPr/>
            <p:nvPr/>
          </p:nvGrpSpPr>
          <p:grpSpPr>
            <a:xfrm>
              <a:off x="947384" y="1340833"/>
              <a:ext cx="1008112" cy="540984"/>
              <a:chOff x="947384" y="1340833"/>
              <a:chExt cx="1008112" cy="540984"/>
            </a:xfrm>
          </p:grpSpPr>
          <p:cxnSp>
            <p:nvCxnSpPr>
              <p:cNvPr id="93" name="直接连接符 92"/>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4" name="TextBox 168"/>
              <p:cNvSpPr txBox="1"/>
              <p:nvPr/>
            </p:nvSpPr>
            <p:spPr>
              <a:xfrm>
                <a:off x="947384" y="1541325"/>
                <a:ext cx="1008112" cy="340492"/>
              </a:xfrm>
              <a:prstGeom prst="rect">
                <a:avLst/>
              </a:prstGeom>
              <a:noFill/>
            </p:spPr>
            <p:txBody>
              <a:bodyPr wrap="square" lIns="121908" tIns="0" rIns="121908" bIns="0" rtlCol="0" anchor="t">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95" name="组合 94"/>
          <p:cNvGrpSpPr/>
          <p:nvPr/>
        </p:nvGrpSpPr>
        <p:grpSpPr>
          <a:xfrm>
            <a:off x="3439099" y="3371428"/>
            <a:ext cx="1853512" cy="1120592"/>
            <a:chOff x="791804" y="1340833"/>
            <a:chExt cx="1330396" cy="1033088"/>
          </a:xfrm>
        </p:grpSpPr>
        <p:sp>
          <p:nvSpPr>
            <p:cNvPr id="96" name="TextBox 170"/>
            <p:cNvSpPr txBox="1"/>
            <p:nvPr/>
          </p:nvSpPr>
          <p:spPr>
            <a:xfrm>
              <a:off x="791804" y="1854684"/>
              <a:ext cx="1330396" cy="519237"/>
            </a:xfrm>
            <a:prstGeom prst="rect">
              <a:avLst/>
            </a:prstGeom>
            <a:noFill/>
          </p:spPr>
          <p:txBody>
            <a:bodyPr wrap="square" lIns="121908" tIns="60953" rIns="121908" bIns="60953"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97" name="组合 96"/>
            <p:cNvGrpSpPr/>
            <p:nvPr/>
          </p:nvGrpSpPr>
          <p:grpSpPr>
            <a:xfrm>
              <a:off x="947384" y="1340833"/>
              <a:ext cx="1008112" cy="540984"/>
              <a:chOff x="947384" y="1340833"/>
              <a:chExt cx="1008112" cy="540984"/>
            </a:xfrm>
          </p:grpSpPr>
          <p:cxnSp>
            <p:nvCxnSpPr>
              <p:cNvPr id="98" name="直接连接符 97"/>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9" name="TextBox 173"/>
              <p:cNvSpPr txBox="1"/>
              <p:nvPr/>
            </p:nvSpPr>
            <p:spPr>
              <a:xfrm>
                <a:off x="947384" y="1541325"/>
                <a:ext cx="1008112" cy="340492"/>
              </a:xfrm>
              <a:prstGeom prst="rect">
                <a:avLst/>
              </a:prstGeom>
              <a:noFill/>
            </p:spPr>
            <p:txBody>
              <a:bodyPr wrap="square" lIns="121908" tIns="0" rIns="121908" bIns="0" rtlCol="0" anchor="t">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00" name="组合 99"/>
          <p:cNvGrpSpPr/>
          <p:nvPr/>
        </p:nvGrpSpPr>
        <p:grpSpPr>
          <a:xfrm>
            <a:off x="5324697" y="3427058"/>
            <a:ext cx="2056292" cy="1064962"/>
            <a:chOff x="719029" y="1340833"/>
            <a:chExt cx="1475946" cy="981802"/>
          </a:xfrm>
        </p:grpSpPr>
        <p:sp>
          <p:nvSpPr>
            <p:cNvPr id="101" name="TextBox 175"/>
            <p:cNvSpPr txBox="1"/>
            <p:nvPr/>
          </p:nvSpPr>
          <p:spPr>
            <a:xfrm>
              <a:off x="719029" y="1803398"/>
              <a:ext cx="1475946" cy="519237"/>
            </a:xfrm>
            <a:prstGeom prst="rect">
              <a:avLst/>
            </a:prstGeom>
            <a:noFill/>
          </p:spPr>
          <p:txBody>
            <a:bodyPr wrap="square" lIns="121908" tIns="60953" rIns="121908" bIns="60953"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您的内容打在这里，或者通过您的内容打在这里</a:t>
              </a:r>
            </a:p>
          </p:txBody>
        </p:sp>
        <p:grpSp>
          <p:nvGrpSpPr>
            <p:cNvPr id="102" name="组合 101"/>
            <p:cNvGrpSpPr/>
            <p:nvPr/>
          </p:nvGrpSpPr>
          <p:grpSpPr>
            <a:xfrm>
              <a:off x="947384" y="1340833"/>
              <a:ext cx="1008112" cy="540984"/>
              <a:chOff x="947384" y="1340833"/>
              <a:chExt cx="1008112" cy="540984"/>
            </a:xfrm>
          </p:grpSpPr>
          <p:cxnSp>
            <p:nvCxnSpPr>
              <p:cNvPr id="103" name="直接连接符 102"/>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04" name="TextBox 178"/>
              <p:cNvSpPr txBox="1"/>
              <p:nvPr/>
            </p:nvSpPr>
            <p:spPr>
              <a:xfrm>
                <a:off x="947384" y="1541325"/>
                <a:ext cx="1008112" cy="340492"/>
              </a:xfrm>
              <a:prstGeom prst="rect">
                <a:avLst/>
              </a:prstGeom>
              <a:noFill/>
            </p:spPr>
            <p:txBody>
              <a:bodyPr wrap="square" lIns="121908" tIns="0" rIns="121908" bIns="0" rtlCol="0" anchor="t">
                <a:spAutoFit/>
              </a:bodyPr>
              <a:lstStyle/>
              <a:p>
                <a:pPr marL="0" marR="0" lvl="0" indent="0" algn="ctr" defTabSz="6858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5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55000">
                                          <p:cBhvr additive="base">
                                            <p:cTn id="15" dur="15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14:bounceEnd="55000">
                                          <p:cBhvr additive="base">
                                            <p:cTn id="19" dur="1500" fill="hold"/>
                                            <p:tgtEl>
                                              <p:spTgt spid="1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400"/>
                                      </p:stCondLst>
                                      <p:childTnLst>
                                        <p:set>
                                          <p:cBhvr>
                                            <p:cTn id="22" dur="1" fill="hold">
                                              <p:stCondLst>
                                                <p:cond delay="0"/>
                                              </p:stCondLst>
                                            </p:cTn>
                                            <p:tgtEl>
                                              <p:spTgt spid="26"/>
                                            </p:tgtEl>
                                            <p:attrNameLst>
                                              <p:attrName>style.visibility</p:attrName>
                                            </p:attrNameLst>
                                          </p:cBhvr>
                                          <p:to>
                                            <p:strVal val="visible"/>
                                          </p:to>
                                        </p:set>
                                        <p:anim calcmode="lin" valueType="num" p14:bounceEnd="55000">
                                          <p:cBhvr additive="base">
                                            <p:cTn id="23" dur="15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600"/>
                                      </p:stCondLst>
                                      <p:childTnLst>
                                        <p:set>
                                          <p:cBhvr>
                                            <p:cTn id="26" dur="1" fill="hold">
                                              <p:stCondLst>
                                                <p:cond delay="0"/>
                                              </p:stCondLst>
                                            </p:cTn>
                                            <p:tgtEl>
                                              <p:spTgt spid="33"/>
                                            </p:tgtEl>
                                            <p:attrNameLst>
                                              <p:attrName>style.visibility</p:attrName>
                                            </p:attrNameLst>
                                          </p:cBhvr>
                                          <p:to>
                                            <p:strVal val="visible"/>
                                          </p:to>
                                        </p:set>
                                        <p:anim calcmode="lin" valueType="num" p14:bounceEnd="55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800"/>
                                      </p:stCondLst>
                                      <p:childTnLst>
                                        <p:set>
                                          <p:cBhvr>
                                            <p:cTn id="30" dur="1" fill="hold">
                                              <p:stCondLst>
                                                <p:cond delay="0"/>
                                              </p:stCondLst>
                                            </p:cTn>
                                            <p:tgtEl>
                                              <p:spTgt spid="40"/>
                                            </p:tgtEl>
                                            <p:attrNameLst>
                                              <p:attrName>style.visibility</p:attrName>
                                            </p:attrNameLst>
                                          </p:cBhvr>
                                          <p:to>
                                            <p:strVal val="visible"/>
                                          </p:to>
                                        </p:set>
                                        <p:anim calcmode="lin" valueType="num" p14:bounceEnd="55000">
                                          <p:cBhvr additive="base">
                                            <p:cTn id="31" dur="15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00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15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14:presetBounceEnd="55000">
                                      <p:stCondLst>
                                        <p:cond delay="1200"/>
                                      </p:stCondLst>
                                      <p:childTnLst>
                                        <p:set>
                                          <p:cBhvr>
                                            <p:cTn id="38" dur="1" fill="hold">
                                              <p:stCondLst>
                                                <p:cond delay="0"/>
                                              </p:stCondLst>
                                            </p:cTn>
                                            <p:tgtEl>
                                              <p:spTgt spid="54"/>
                                            </p:tgtEl>
                                            <p:attrNameLst>
                                              <p:attrName>style.visibility</p:attrName>
                                            </p:attrNameLst>
                                          </p:cBhvr>
                                          <p:to>
                                            <p:strVal val="visible"/>
                                          </p:to>
                                        </p:set>
                                        <p:anim calcmode="lin" valueType="num" p14:bounceEnd="55000">
                                          <p:cBhvr additive="base">
                                            <p:cTn id="39" dur="1500" fill="hold"/>
                                            <p:tgtEl>
                                              <p:spTgt spid="54"/>
                                            </p:tgtEl>
                                            <p:attrNameLst>
                                              <p:attrName>ppt_x</p:attrName>
                                            </p:attrNameLst>
                                          </p:cBhvr>
                                          <p:tavLst>
                                            <p:tav tm="0">
                                              <p:val>
                                                <p:strVal val="1+#ppt_w/2"/>
                                              </p:val>
                                            </p:tav>
                                            <p:tav tm="100000">
                                              <p:val>
                                                <p:strVal val="#ppt_x"/>
                                              </p:val>
                                            </p:tav>
                                          </p:tavLst>
                                        </p:anim>
                                        <p:anim calcmode="lin" valueType="num" p14:bounceEnd="55000">
                                          <p:cBhvr additive="base">
                                            <p:cTn id="40" dur="1500" fill="hold"/>
                                            <p:tgtEl>
                                              <p:spTgt spid="54"/>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anim calcmode="lin" valueType="num">
                                          <p:cBhvr>
                                            <p:cTn id="45" dur="500" fill="hold"/>
                                            <p:tgtEl>
                                              <p:spTgt spid="85"/>
                                            </p:tgtEl>
                                            <p:attrNameLst>
                                              <p:attrName>ppt_x</p:attrName>
                                            </p:attrNameLst>
                                          </p:cBhvr>
                                          <p:tavLst>
                                            <p:tav tm="0">
                                              <p:val>
                                                <p:strVal val="#ppt_x"/>
                                              </p:val>
                                            </p:tav>
                                            <p:tav tm="100000">
                                              <p:val>
                                                <p:strVal val="#ppt_x"/>
                                              </p:val>
                                            </p:tav>
                                          </p:tavLst>
                                        </p:anim>
                                        <p:anim calcmode="lin" valueType="num">
                                          <p:cBhvr>
                                            <p:cTn id="46" dur="500" fill="hold"/>
                                            <p:tgtEl>
                                              <p:spTgt spid="85"/>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anim calcmode="lin" valueType="num">
                                          <p:cBhvr>
                                            <p:cTn id="50" dur="500" fill="hold"/>
                                            <p:tgtEl>
                                              <p:spTgt spid="80"/>
                                            </p:tgtEl>
                                            <p:attrNameLst>
                                              <p:attrName>ppt_x</p:attrName>
                                            </p:attrNameLst>
                                          </p:cBhvr>
                                          <p:tavLst>
                                            <p:tav tm="0">
                                              <p:val>
                                                <p:strVal val="#ppt_x"/>
                                              </p:val>
                                            </p:tav>
                                            <p:tav tm="100000">
                                              <p:val>
                                                <p:strVal val="#ppt_x"/>
                                              </p:val>
                                            </p:tav>
                                          </p:tavLst>
                                        </p:anim>
                                        <p:anim calcmode="lin" valueType="num">
                                          <p:cBhvr>
                                            <p:cTn id="51" dur="500" fill="hold"/>
                                            <p:tgtEl>
                                              <p:spTgt spid="8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anim calcmode="lin" valueType="num">
                                          <p:cBhvr>
                                            <p:cTn id="55" dur="500" fill="hold"/>
                                            <p:tgtEl>
                                              <p:spTgt spid="66"/>
                                            </p:tgtEl>
                                            <p:attrNameLst>
                                              <p:attrName>ppt_x</p:attrName>
                                            </p:attrNameLst>
                                          </p:cBhvr>
                                          <p:tavLst>
                                            <p:tav tm="0">
                                              <p:val>
                                                <p:strVal val="#ppt_x"/>
                                              </p:val>
                                            </p:tav>
                                            <p:tav tm="100000">
                                              <p:val>
                                                <p:strVal val="#ppt_x"/>
                                              </p:val>
                                            </p:tav>
                                          </p:tavLst>
                                        </p:anim>
                                        <p:anim calcmode="lin" valueType="num">
                                          <p:cBhvr>
                                            <p:cTn id="56" dur="500" fill="hold"/>
                                            <p:tgtEl>
                                              <p:spTgt spid="66"/>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anim calcmode="lin" valueType="num">
                                          <p:cBhvr>
                                            <p:cTn id="60" dur="500" fill="hold"/>
                                            <p:tgtEl>
                                              <p:spTgt spid="61"/>
                                            </p:tgtEl>
                                            <p:attrNameLst>
                                              <p:attrName>ppt_x</p:attrName>
                                            </p:attrNameLst>
                                          </p:cBhvr>
                                          <p:tavLst>
                                            <p:tav tm="0">
                                              <p:val>
                                                <p:strVal val="#ppt_x"/>
                                              </p:val>
                                            </p:tav>
                                            <p:tav tm="100000">
                                              <p:val>
                                                <p:strVal val="#ppt_x"/>
                                              </p:val>
                                            </p:tav>
                                          </p:tavLst>
                                        </p:anim>
                                        <p:anim calcmode="lin" valueType="num">
                                          <p:cBhvr>
                                            <p:cTn id="61" dur="500" fill="hold"/>
                                            <p:tgtEl>
                                              <p:spTgt spid="6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anim calcmode="lin" valueType="num">
                                          <p:cBhvr>
                                            <p:cTn id="65" dur="500" fill="hold"/>
                                            <p:tgtEl>
                                              <p:spTgt spid="90"/>
                                            </p:tgtEl>
                                            <p:attrNameLst>
                                              <p:attrName>ppt_x</p:attrName>
                                            </p:attrNameLst>
                                          </p:cBhvr>
                                          <p:tavLst>
                                            <p:tav tm="0">
                                              <p:val>
                                                <p:strVal val="#ppt_x"/>
                                              </p:val>
                                            </p:tav>
                                            <p:tav tm="100000">
                                              <p:val>
                                                <p:strVal val="#ppt_x"/>
                                              </p:val>
                                            </p:tav>
                                          </p:tavLst>
                                        </p:anim>
                                        <p:anim calcmode="lin" valueType="num">
                                          <p:cBhvr>
                                            <p:cTn id="66" dur="500" fill="hold"/>
                                            <p:tgtEl>
                                              <p:spTgt spid="9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500"/>
                                            <p:tgtEl>
                                              <p:spTgt spid="95"/>
                                            </p:tgtEl>
                                          </p:cBhvr>
                                        </p:animEffect>
                                        <p:anim calcmode="lin" valueType="num">
                                          <p:cBhvr>
                                            <p:cTn id="70" dur="500" fill="hold"/>
                                            <p:tgtEl>
                                              <p:spTgt spid="95"/>
                                            </p:tgtEl>
                                            <p:attrNameLst>
                                              <p:attrName>ppt_x</p:attrName>
                                            </p:attrNameLst>
                                          </p:cBhvr>
                                          <p:tavLst>
                                            <p:tav tm="0">
                                              <p:val>
                                                <p:strVal val="#ppt_x"/>
                                              </p:val>
                                            </p:tav>
                                            <p:tav tm="100000">
                                              <p:val>
                                                <p:strVal val="#ppt_x"/>
                                              </p:val>
                                            </p:tav>
                                          </p:tavLst>
                                        </p:anim>
                                        <p:anim calcmode="lin" valueType="num">
                                          <p:cBhvr>
                                            <p:cTn id="71" dur="500" fill="hold"/>
                                            <p:tgtEl>
                                              <p:spTgt spid="9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anim calcmode="lin" valueType="num">
                                          <p:cBhvr>
                                            <p:cTn id="75" dur="500" fill="hold"/>
                                            <p:tgtEl>
                                              <p:spTgt spid="100"/>
                                            </p:tgtEl>
                                            <p:attrNameLst>
                                              <p:attrName>ppt_x</p:attrName>
                                            </p:attrNameLst>
                                          </p:cBhvr>
                                          <p:tavLst>
                                            <p:tav tm="0">
                                              <p:val>
                                                <p:strVal val="#ppt_x"/>
                                              </p:val>
                                            </p:tav>
                                            <p:tav tm="100000">
                                              <p:val>
                                                <p:strVal val="#ppt_x"/>
                                              </p:val>
                                            </p:tav>
                                          </p:tavLst>
                                        </p:anim>
                                        <p:anim calcmode="lin" valueType="num">
                                          <p:cBhvr>
                                            <p:cTn id="76"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500"/>
                                </p:stCondLst>
                                <p:childTnLst>
                                  <p:par>
                                    <p:cTn id="13" presetID="2" presetClass="entr" presetSubtype="2" accel="5800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1+#ppt_w/2"/>
                                              </p:val>
                                            </p:tav>
                                            <p:tav tm="100000">
                                              <p:val>
                                                <p:strVal val="#ppt_x"/>
                                              </p:val>
                                            </p:tav>
                                          </p:tavLst>
                                        </p:anim>
                                        <p:anim calcmode="lin" valueType="num">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4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6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500" fill="hold"/>
                                            <p:tgtEl>
                                              <p:spTgt spid="40"/>
                                            </p:tgtEl>
                                            <p:attrNameLst>
                                              <p:attrName>ppt_x</p:attrName>
                                            </p:attrNameLst>
                                          </p:cBhvr>
                                          <p:tavLst>
                                            <p:tav tm="0">
                                              <p:val>
                                                <p:strVal val="1+#ppt_w/2"/>
                                              </p:val>
                                            </p:tav>
                                            <p:tav tm="100000">
                                              <p:val>
                                                <p:strVal val="#ppt_x"/>
                                              </p:val>
                                            </p:tav>
                                          </p:tavLst>
                                        </p:anim>
                                        <p:anim calcmode="lin" valueType="num">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0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500" fill="hold"/>
                                            <p:tgtEl>
                                              <p:spTgt spid="47"/>
                                            </p:tgtEl>
                                            <p:attrNameLst>
                                              <p:attrName>ppt_x</p:attrName>
                                            </p:attrNameLst>
                                          </p:cBhvr>
                                          <p:tavLst>
                                            <p:tav tm="0">
                                              <p:val>
                                                <p:strVal val="1+#ppt_w/2"/>
                                              </p:val>
                                            </p:tav>
                                            <p:tav tm="100000">
                                              <p:val>
                                                <p:strVal val="#ppt_x"/>
                                              </p:val>
                                            </p:tav>
                                          </p:tavLst>
                                        </p:anim>
                                        <p:anim calcmode="lin" valueType="num">
                                          <p:cBhvr additive="base">
                                            <p:cTn id="36" dur="1500" fill="hold"/>
                                            <p:tgtEl>
                                              <p:spTgt spid="47"/>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12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1500" fill="hold"/>
                                            <p:tgtEl>
                                              <p:spTgt spid="54"/>
                                            </p:tgtEl>
                                            <p:attrNameLst>
                                              <p:attrName>ppt_x</p:attrName>
                                            </p:attrNameLst>
                                          </p:cBhvr>
                                          <p:tavLst>
                                            <p:tav tm="0">
                                              <p:val>
                                                <p:strVal val="1+#ppt_w/2"/>
                                              </p:val>
                                            </p:tav>
                                            <p:tav tm="100000">
                                              <p:val>
                                                <p:strVal val="#ppt_x"/>
                                              </p:val>
                                            </p:tav>
                                          </p:tavLst>
                                        </p:anim>
                                        <p:anim calcmode="lin" valueType="num">
                                          <p:cBhvr additive="base">
                                            <p:cTn id="40" dur="1500" fill="hold"/>
                                            <p:tgtEl>
                                              <p:spTgt spid="54"/>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anim calcmode="lin" valueType="num">
                                          <p:cBhvr>
                                            <p:cTn id="45" dur="500" fill="hold"/>
                                            <p:tgtEl>
                                              <p:spTgt spid="85"/>
                                            </p:tgtEl>
                                            <p:attrNameLst>
                                              <p:attrName>ppt_x</p:attrName>
                                            </p:attrNameLst>
                                          </p:cBhvr>
                                          <p:tavLst>
                                            <p:tav tm="0">
                                              <p:val>
                                                <p:strVal val="#ppt_x"/>
                                              </p:val>
                                            </p:tav>
                                            <p:tav tm="100000">
                                              <p:val>
                                                <p:strVal val="#ppt_x"/>
                                              </p:val>
                                            </p:tav>
                                          </p:tavLst>
                                        </p:anim>
                                        <p:anim calcmode="lin" valueType="num">
                                          <p:cBhvr>
                                            <p:cTn id="46" dur="500" fill="hold"/>
                                            <p:tgtEl>
                                              <p:spTgt spid="85"/>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anim calcmode="lin" valueType="num">
                                          <p:cBhvr>
                                            <p:cTn id="50" dur="500" fill="hold"/>
                                            <p:tgtEl>
                                              <p:spTgt spid="80"/>
                                            </p:tgtEl>
                                            <p:attrNameLst>
                                              <p:attrName>ppt_x</p:attrName>
                                            </p:attrNameLst>
                                          </p:cBhvr>
                                          <p:tavLst>
                                            <p:tav tm="0">
                                              <p:val>
                                                <p:strVal val="#ppt_x"/>
                                              </p:val>
                                            </p:tav>
                                            <p:tav tm="100000">
                                              <p:val>
                                                <p:strVal val="#ppt_x"/>
                                              </p:val>
                                            </p:tav>
                                          </p:tavLst>
                                        </p:anim>
                                        <p:anim calcmode="lin" valueType="num">
                                          <p:cBhvr>
                                            <p:cTn id="51" dur="500" fill="hold"/>
                                            <p:tgtEl>
                                              <p:spTgt spid="8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anim calcmode="lin" valueType="num">
                                          <p:cBhvr>
                                            <p:cTn id="55" dur="500" fill="hold"/>
                                            <p:tgtEl>
                                              <p:spTgt spid="66"/>
                                            </p:tgtEl>
                                            <p:attrNameLst>
                                              <p:attrName>ppt_x</p:attrName>
                                            </p:attrNameLst>
                                          </p:cBhvr>
                                          <p:tavLst>
                                            <p:tav tm="0">
                                              <p:val>
                                                <p:strVal val="#ppt_x"/>
                                              </p:val>
                                            </p:tav>
                                            <p:tav tm="100000">
                                              <p:val>
                                                <p:strVal val="#ppt_x"/>
                                              </p:val>
                                            </p:tav>
                                          </p:tavLst>
                                        </p:anim>
                                        <p:anim calcmode="lin" valueType="num">
                                          <p:cBhvr>
                                            <p:cTn id="56" dur="500" fill="hold"/>
                                            <p:tgtEl>
                                              <p:spTgt spid="66"/>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anim calcmode="lin" valueType="num">
                                          <p:cBhvr>
                                            <p:cTn id="60" dur="500" fill="hold"/>
                                            <p:tgtEl>
                                              <p:spTgt spid="61"/>
                                            </p:tgtEl>
                                            <p:attrNameLst>
                                              <p:attrName>ppt_x</p:attrName>
                                            </p:attrNameLst>
                                          </p:cBhvr>
                                          <p:tavLst>
                                            <p:tav tm="0">
                                              <p:val>
                                                <p:strVal val="#ppt_x"/>
                                              </p:val>
                                            </p:tav>
                                            <p:tav tm="100000">
                                              <p:val>
                                                <p:strVal val="#ppt_x"/>
                                              </p:val>
                                            </p:tav>
                                          </p:tavLst>
                                        </p:anim>
                                        <p:anim calcmode="lin" valueType="num">
                                          <p:cBhvr>
                                            <p:cTn id="61" dur="500" fill="hold"/>
                                            <p:tgtEl>
                                              <p:spTgt spid="6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anim calcmode="lin" valueType="num">
                                          <p:cBhvr>
                                            <p:cTn id="65" dur="500" fill="hold"/>
                                            <p:tgtEl>
                                              <p:spTgt spid="90"/>
                                            </p:tgtEl>
                                            <p:attrNameLst>
                                              <p:attrName>ppt_x</p:attrName>
                                            </p:attrNameLst>
                                          </p:cBhvr>
                                          <p:tavLst>
                                            <p:tav tm="0">
                                              <p:val>
                                                <p:strVal val="#ppt_x"/>
                                              </p:val>
                                            </p:tav>
                                            <p:tav tm="100000">
                                              <p:val>
                                                <p:strVal val="#ppt_x"/>
                                              </p:val>
                                            </p:tav>
                                          </p:tavLst>
                                        </p:anim>
                                        <p:anim calcmode="lin" valueType="num">
                                          <p:cBhvr>
                                            <p:cTn id="66" dur="500" fill="hold"/>
                                            <p:tgtEl>
                                              <p:spTgt spid="9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500"/>
                                            <p:tgtEl>
                                              <p:spTgt spid="95"/>
                                            </p:tgtEl>
                                          </p:cBhvr>
                                        </p:animEffect>
                                        <p:anim calcmode="lin" valueType="num">
                                          <p:cBhvr>
                                            <p:cTn id="70" dur="500" fill="hold"/>
                                            <p:tgtEl>
                                              <p:spTgt spid="95"/>
                                            </p:tgtEl>
                                            <p:attrNameLst>
                                              <p:attrName>ppt_x</p:attrName>
                                            </p:attrNameLst>
                                          </p:cBhvr>
                                          <p:tavLst>
                                            <p:tav tm="0">
                                              <p:val>
                                                <p:strVal val="#ppt_x"/>
                                              </p:val>
                                            </p:tav>
                                            <p:tav tm="100000">
                                              <p:val>
                                                <p:strVal val="#ppt_x"/>
                                              </p:val>
                                            </p:tav>
                                          </p:tavLst>
                                        </p:anim>
                                        <p:anim calcmode="lin" valueType="num">
                                          <p:cBhvr>
                                            <p:cTn id="71" dur="500" fill="hold"/>
                                            <p:tgtEl>
                                              <p:spTgt spid="9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00"/>
                                            </p:tgtEl>
                                            <p:attrNameLst>
                                              <p:attrName>style.visibility</p:attrName>
                                            </p:attrNameLst>
                                          </p:cBhvr>
                                          <p:to>
                                            <p:strVal val="visible"/>
                                          </p:to>
                                        </p:set>
                                        <p:animEffect transition="in" filter="fade">
                                          <p:cBhvr>
                                            <p:cTn id="74" dur="500"/>
                                            <p:tgtEl>
                                              <p:spTgt spid="100"/>
                                            </p:tgtEl>
                                          </p:cBhvr>
                                        </p:animEffect>
                                        <p:anim calcmode="lin" valueType="num">
                                          <p:cBhvr>
                                            <p:cTn id="75" dur="500" fill="hold"/>
                                            <p:tgtEl>
                                              <p:spTgt spid="100"/>
                                            </p:tgtEl>
                                            <p:attrNameLst>
                                              <p:attrName>ppt_x</p:attrName>
                                            </p:attrNameLst>
                                          </p:cBhvr>
                                          <p:tavLst>
                                            <p:tav tm="0">
                                              <p:val>
                                                <p:strVal val="#ppt_x"/>
                                              </p:val>
                                            </p:tav>
                                            <p:tav tm="100000">
                                              <p:val>
                                                <p:strVal val="#ppt_x"/>
                                              </p:val>
                                            </p:tav>
                                          </p:tavLst>
                                        </p:anim>
                                        <p:anim calcmode="lin" valueType="num">
                                          <p:cBhvr>
                                            <p:cTn id="76"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12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ea"/>
              <a:sym typeface="+mn-lt"/>
            </a:endParaRPr>
          </a:p>
        </p:txBody>
      </p:sp>
      <p:sp>
        <p:nvSpPr>
          <p:cNvPr id="31" name="六边形 30"/>
          <p:cNvSpPr/>
          <p:nvPr/>
        </p:nvSpPr>
        <p:spPr>
          <a:xfrm rot="16200000">
            <a:off x="4191735" y="2783467"/>
            <a:ext cx="1142824" cy="1075598"/>
          </a:xfrm>
          <a:prstGeom prst="hexagon">
            <a:avLst/>
          </a:prstGeom>
          <a:solidFill>
            <a:srgbClr val="C0000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2" name="图片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543494" y="3083561"/>
            <a:ext cx="452586" cy="452586"/>
          </a:xfrm>
          <a:prstGeom prst="rect">
            <a:avLst/>
          </a:prstGeom>
        </p:spPr>
      </p:pic>
      <p:sp>
        <p:nvSpPr>
          <p:cNvPr id="33" name="六边形 32"/>
          <p:cNvSpPr/>
          <p:nvPr/>
        </p:nvSpPr>
        <p:spPr>
          <a:xfrm rot="16200000">
            <a:off x="3615009" y="1831883"/>
            <a:ext cx="1142824" cy="1075598"/>
          </a:xfrm>
          <a:prstGeom prst="hexagon">
            <a:avLst/>
          </a:prstGeom>
          <a:solidFill>
            <a:srgbClr val="FF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4" name="图片 33"/>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3966768" y="2131976"/>
            <a:ext cx="452586" cy="452586"/>
          </a:xfrm>
          <a:prstGeom prst="rect">
            <a:avLst/>
          </a:prstGeom>
        </p:spPr>
      </p:pic>
      <p:sp>
        <p:nvSpPr>
          <p:cNvPr id="35" name="六边形 34"/>
          <p:cNvSpPr/>
          <p:nvPr/>
        </p:nvSpPr>
        <p:spPr>
          <a:xfrm rot="16200000">
            <a:off x="3034424" y="2783466"/>
            <a:ext cx="1142824" cy="1075598"/>
          </a:xfrm>
          <a:prstGeom prst="hexagon">
            <a:avLst/>
          </a:prstGeom>
          <a:solidFill>
            <a:schemeClr val="bg1">
              <a:lumMod val="50000"/>
            </a:schemeClr>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6" name="图片 35"/>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3386183" y="3083560"/>
            <a:ext cx="452586" cy="452586"/>
          </a:xfrm>
          <a:prstGeom prst="rect">
            <a:avLst/>
          </a:prstGeom>
        </p:spPr>
      </p:pic>
      <p:sp>
        <p:nvSpPr>
          <p:cNvPr id="37" name="六边形 36"/>
          <p:cNvSpPr/>
          <p:nvPr/>
        </p:nvSpPr>
        <p:spPr>
          <a:xfrm rot="16200000">
            <a:off x="3615009" y="3766795"/>
            <a:ext cx="1142824" cy="1075598"/>
          </a:xfrm>
          <a:prstGeom prst="hexagon">
            <a:avLst/>
          </a:prstGeom>
          <a:solidFill>
            <a:srgbClr val="FF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8" name="图片 37"/>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3966768" y="4066889"/>
            <a:ext cx="452586" cy="452586"/>
          </a:xfrm>
          <a:prstGeom prst="rect">
            <a:avLst/>
          </a:prstGeom>
        </p:spPr>
      </p:pic>
      <p:sp>
        <p:nvSpPr>
          <p:cNvPr id="39" name="六边形 38"/>
          <p:cNvSpPr/>
          <p:nvPr/>
        </p:nvSpPr>
        <p:spPr>
          <a:xfrm rot="16200000">
            <a:off x="4814487" y="3717604"/>
            <a:ext cx="1142824" cy="1075598"/>
          </a:xfrm>
          <a:prstGeom prst="hexagon">
            <a:avLst/>
          </a:prstGeom>
          <a:solidFill>
            <a:schemeClr val="bg1">
              <a:lumMod val="50000"/>
            </a:schemeClr>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0" name="图片 39"/>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166246" y="4013261"/>
            <a:ext cx="452586" cy="484284"/>
          </a:xfrm>
          <a:prstGeom prst="rect">
            <a:avLst/>
          </a:prstGeom>
        </p:spPr>
      </p:pic>
      <p:sp>
        <p:nvSpPr>
          <p:cNvPr id="41" name="六边形 40"/>
          <p:cNvSpPr/>
          <p:nvPr/>
        </p:nvSpPr>
        <p:spPr>
          <a:xfrm rot="16200000">
            <a:off x="5345646" y="2758164"/>
            <a:ext cx="1142824" cy="1075598"/>
          </a:xfrm>
          <a:prstGeom prst="hexagon">
            <a:avLst/>
          </a:prstGeom>
          <a:solidFill>
            <a:srgbClr val="FF0000"/>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2" name="图片 41"/>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5690840" y="3182074"/>
            <a:ext cx="473540" cy="263077"/>
          </a:xfrm>
          <a:prstGeom prst="rect">
            <a:avLst/>
          </a:prstGeom>
        </p:spPr>
      </p:pic>
      <p:sp>
        <p:nvSpPr>
          <p:cNvPr id="43" name="六边形 42"/>
          <p:cNvSpPr/>
          <p:nvPr/>
        </p:nvSpPr>
        <p:spPr>
          <a:xfrm rot="16200000">
            <a:off x="4794530" y="1801573"/>
            <a:ext cx="1142824" cy="1075598"/>
          </a:xfrm>
          <a:prstGeom prst="hexagon">
            <a:avLst/>
          </a:prstGeom>
          <a:solidFill>
            <a:schemeClr val="bg1">
              <a:lumMod val="50000"/>
            </a:schemeClr>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4" name="图片 43"/>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5050235" y="2010346"/>
            <a:ext cx="658051" cy="658051"/>
          </a:xfrm>
          <a:prstGeom prst="rect">
            <a:avLst/>
          </a:prstGeom>
        </p:spPr>
      </p:pic>
      <p:sp>
        <p:nvSpPr>
          <p:cNvPr id="45" name="矩形 44"/>
          <p:cNvSpPr/>
          <p:nvPr/>
        </p:nvSpPr>
        <p:spPr>
          <a:xfrm flipH="1">
            <a:off x="6092374" y="2138325"/>
            <a:ext cx="2624771" cy="461637"/>
          </a:xfrm>
          <a:prstGeom prst="rect">
            <a:avLst/>
          </a:prstGeom>
          <a:effectLst/>
        </p:spPr>
        <p:txBody>
          <a:bodyPr wrap="square" lIns="121893" tIns="60946" rIns="121893" bIns="6094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6102740" y="1892749"/>
            <a:ext cx="2338167" cy="328267"/>
          </a:xfrm>
          <a:prstGeom prst="rect">
            <a:avLst/>
          </a:prstGeom>
        </p:spPr>
        <p:txBody>
          <a:bodyPr wrap="square" lIns="121893" tIns="60946" rIns="121893" bIns="60946">
            <a:spAutoFit/>
          </a:bodyPr>
          <a:lstStyle/>
          <a:p>
            <a:pPr marL="0" marR="0" lvl="0" indent="0" algn="just" defTabSz="1218565" rtl="0" eaLnBrk="1" fontAlgn="base" latinLnBrk="0" hangingPunct="1">
              <a:lnSpc>
                <a:spcPts val="16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这里填写标题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flipH="1">
            <a:off x="6699756" y="3146065"/>
            <a:ext cx="2444243" cy="461637"/>
          </a:xfrm>
          <a:prstGeom prst="rect">
            <a:avLst/>
          </a:prstGeom>
          <a:effectLst/>
        </p:spPr>
        <p:txBody>
          <a:bodyPr wrap="square" lIns="121893" tIns="60946" rIns="121893" bIns="6094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p:nvPr/>
        </p:nvSpPr>
        <p:spPr>
          <a:xfrm>
            <a:off x="6710123" y="2900489"/>
            <a:ext cx="2338167" cy="328267"/>
          </a:xfrm>
          <a:prstGeom prst="rect">
            <a:avLst/>
          </a:prstGeom>
        </p:spPr>
        <p:txBody>
          <a:bodyPr wrap="square" lIns="121893" tIns="60946" rIns="121893" bIns="60946">
            <a:spAutoFit/>
          </a:bodyPr>
          <a:lstStyle/>
          <a:p>
            <a:pPr marL="0" marR="0" lvl="0" indent="0" algn="just" defTabSz="1218565" rtl="0" eaLnBrk="1" fontAlgn="base" latinLnBrk="0" hangingPunct="1">
              <a:lnSpc>
                <a:spcPts val="16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这里填写标题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flipH="1">
            <a:off x="6128211" y="4236684"/>
            <a:ext cx="2624771" cy="461637"/>
          </a:xfrm>
          <a:prstGeom prst="rect">
            <a:avLst/>
          </a:prstGeom>
          <a:effectLst/>
        </p:spPr>
        <p:txBody>
          <a:bodyPr wrap="square" lIns="121893" tIns="60946" rIns="121893" bIns="6094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6138577" y="3991108"/>
            <a:ext cx="2338167" cy="328267"/>
          </a:xfrm>
          <a:prstGeom prst="rect">
            <a:avLst/>
          </a:prstGeom>
        </p:spPr>
        <p:txBody>
          <a:bodyPr wrap="square" lIns="121893" tIns="60946" rIns="121893" bIns="60946">
            <a:spAutoFit/>
          </a:bodyPr>
          <a:lstStyle/>
          <a:p>
            <a:pPr marL="0" marR="0" lvl="0" indent="0" algn="just" defTabSz="1218565" rtl="0" eaLnBrk="1" fontAlgn="base" latinLnBrk="0" hangingPunct="1">
              <a:lnSpc>
                <a:spcPts val="16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这里填写标题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flipH="1">
            <a:off x="719503" y="4301250"/>
            <a:ext cx="2624771" cy="461637"/>
          </a:xfrm>
          <a:prstGeom prst="rect">
            <a:avLst/>
          </a:prstGeom>
          <a:effectLst/>
        </p:spPr>
        <p:txBody>
          <a:bodyPr wrap="square" lIns="121893" tIns="60946" rIns="121893" bIns="6094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1593966" y="4021216"/>
            <a:ext cx="1690094" cy="328267"/>
          </a:xfrm>
          <a:prstGeom prst="rect">
            <a:avLst/>
          </a:prstGeom>
        </p:spPr>
        <p:txBody>
          <a:bodyPr wrap="square" lIns="121893" tIns="60946" rIns="121893" bIns="60946">
            <a:spAutoFit/>
          </a:bodyPr>
          <a:lstStyle/>
          <a:p>
            <a:pPr marL="0" marR="0" lvl="0" indent="0" algn="just" defTabSz="1218565" rtl="0" eaLnBrk="1" fontAlgn="base" latinLnBrk="0" hangingPunct="1">
              <a:lnSpc>
                <a:spcPts val="16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这里填写标题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flipH="1">
            <a:off x="443267" y="3190820"/>
            <a:ext cx="2624771" cy="461637"/>
          </a:xfrm>
          <a:prstGeom prst="rect">
            <a:avLst/>
          </a:prstGeom>
          <a:effectLst/>
        </p:spPr>
        <p:txBody>
          <a:bodyPr wrap="square" lIns="121893" tIns="60946" rIns="121893" bIns="6094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p:nvPr/>
        </p:nvSpPr>
        <p:spPr>
          <a:xfrm>
            <a:off x="1317728" y="2910786"/>
            <a:ext cx="1690094" cy="328267"/>
          </a:xfrm>
          <a:prstGeom prst="rect">
            <a:avLst/>
          </a:prstGeom>
        </p:spPr>
        <p:txBody>
          <a:bodyPr wrap="square" lIns="121893" tIns="60946" rIns="121893" bIns="60946">
            <a:spAutoFit/>
          </a:bodyPr>
          <a:lstStyle/>
          <a:p>
            <a:pPr marL="0" marR="0" lvl="0" indent="0" algn="just" defTabSz="1218565" rtl="0" eaLnBrk="1" fontAlgn="base" latinLnBrk="0" hangingPunct="1">
              <a:lnSpc>
                <a:spcPts val="16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这里填写标题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5" name="矩形 54"/>
          <p:cNvSpPr/>
          <p:nvPr/>
        </p:nvSpPr>
        <p:spPr>
          <a:xfrm flipH="1">
            <a:off x="611557" y="2172784"/>
            <a:ext cx="2831831" cy="461637"/>
          </a:xfrm>
          <a:prstGeom prst="rect">
            <a:avLst/>
          </a:prstGeom>
          <a:effectLst/>
        </p:spPr>
        <p:txBody>
          <a:bodyPr wrap="square" lIns="121893" tIns="60946" rIns="121893" bIns="6094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1693079" y="1892749"/>
            <a:ext cx="1690094" cy="328267"/>
          </a:xfrm>
          <a:prstGeom prst="rect">
            <a:avLst/>
          </a:prstGeom>
        </p:spPr>
        <p:txBody>
          <a:bodyPr wrap="square" lIns="121893" tIns="60946" rIns="121893" bIns="60946">
            <a:spAutoFit/>
          </a:bodyPr>
          <a:lstStyle/>
          <a:p>
            <a:pPr marL="0" marR="0" lvl="0" indent="0" algn="just" defTabSz="1218565" rtl="0" eaLnBrk="1" fontAlgn="base" latinLnBrk="0" hangingPunct="1">
              <a:lnSpc>
                <a:spcPts val="1600"/>
              </a:lnSpc>
              <a:spcBef>
                <a:spcPct val="0"/>
              </a:spcBef>
              <a:spcAft>
                <a:spcPct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这里填写标题</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7" name="TextBox 30"/>
          <p:cNvSpPr txBox="1"/>
          <p:nvPr/>
        </p:nvSpPr>
        <p:spPr>
          <a:xfrm>
            <a:off x="422039" y="793036"/>
            <a:ext cx="902811"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58" name="TextBox 29"/>
          <p:cNvSpPr txBox="1"/>
          <p:nvPr/>
        </p:nvSpPr>
        <p:spPr>
          <a:xfrm>
            <a:off x="422039" y="1078646"/>
            <a:ext cx="8038391" cy="572464"/>
          </a:xfrm>
          <a:prstGeom prst="rect">
            <a:avLst/>
          </a:prstGeom>
          <a:noFill/>
        </p:spPr>
        <p:txBody>
          <a:bodyPr wrap="square" rtlCol="0">
            <a:spAutoFit/>
          </a:bodyPr>
          <a:lstStyle/>
          <a:p>
            <a:pPr lvl="0">
              <a:lnSpc>
                <a:spcPct val="130000"/>
              </a:lnSpc>
              <a:defRPr/>
            </a:pPr>
            <a:r>
              <a:rPr kumimoji="0" lang="zh-CN" altLang="en-US"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a:t>
            </a:r>
            <a:endParaRPr kumimoji="0" lang="en-US" altLang="zh-CN" sz="120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400" fill="hold"/>
                                        <p:tgtEl>
                                          <p:spTgt spid="57"/>
                                        </p:tgtEl>
                                        <p:attrNameLst>
                                          <p:attrName>ppt_x</p:attrName>
                                        </p:attrNameLst>
                                      </p:cBhvr>
                                      <p:tavLst>
                                        <p:tav tm="0">
                                          <p:val>
                                            <p:strVal val="0-#ppt_w/2"/>
                                          </p:val>
                                        </p:tav>
                                        <p:tav tm="100000">
                                          <p:val>
                                            <p:strVal val="#ppt_x"/>
                                          </p:val>
                                        </p:tav>
                                      </p:tavLst>
                                    </p:anim>
                                    <p:anim calcmode="lin" valueType="num">
                                      <p:cBhvr additive="base">
                                        <p:cTn id="13" dur="4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left)">
                                      <p:cBhvr>
                                        <p:cTn id="18" dur="500"/>
                                        <p:tgtEl>
                                          <p:spTgt spid="58"/>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350"/>
                                        <p:tgtEl>
                                          <p:spTgt spid="46"/>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46"/>
                                        </p:tgtEl>
                                      </p:cBhvr>
                                    </p:animEffect>
                                    <p:animScale>
                                      <p:cBhvr>
                                        <p:cTn id="78" dur="200" autoRev="1" fill="hold"/>
                                        <p:tgtEl>
                                          <p:spTgt spid="46"/>
                                        </p:tgtEl>
                                      </p:cBhvr>
                                      <p:by x="105000" y="105000"/>
                                    </p:animScale>
                                  </p:childTnLst>
                                </p:cTn>
                              </p:par>
                            </p:childTnLst>
                          </p:cTn>
                        </p:par>
                        <p:par>
                          <p:cTn id="79" fill="hold">
                            <p:stCondLst>
                              <p:cond delay="4500"/>
                            </p:stCondLst>
                            <p:childTnLst>
                              <p:par>
                                <p:cTn id="80" presetID="10" presetClass="entr" presetSubtype="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350"/>
                                        <p:tgtEl>
                                          <p:spTgt spid="48"/>
                                        </p:tgtEl>
                                      </p:cBhvr>
                                    </p:animEffect>
                                  </p:childTnLst>
                                </p:cTn>
                              </p:par>
                              <p:par>
                                <p:cTn id="87" presetID="26" presetClass="emph" presetSubtype="0" fill="hold" grpId="1" nodeType="withEffect">
                                  <p:stCondLst>
                                    <p:cond delay="0"/>
                                  </p:stCondLst>
                                  <p:childTnLst>
                                    <p:animEffect transition="out" filter="fade">
                                      <p:cBhvr>
                                        <p:cTn id="88" dur="400" tmFilter="0, 0; .2, .5; .8, .5; 1, 0"/>
                                        <p:tgtEl>
                                          <p:spTgt spid="48"/>
                                        </p:tgtEl>
                                      </p:cBhvr>
                                    </p:animEffect>
                                    <p:animScale>
                                      <p:cBhvr>
                                        <p:cTn id="89" dur="200" autoRev="1" fill="hold"/>
                                        <p:tgtEl>
                                          <p:spTgt spid="48"/>
                                        </p:tgtEl>
                                      </p:cBhvr>
                                      <p:by x="105000" y="105000"/>
                                    </p:animScale>
                                  </p:childTnLst>
                                </p:cTn>
                              </p:par>
                            </p:childTnLst>
                          </p:cTn>
                        </p:par>
                        <p:par>
                          <p:cTn id="90" fill="hold">
                            <p:stCondLst>
                              <p:cond delay="5500"/>
                            </p:stCondLst>
                            <p:childTnLst>
                              <p:par>
                                <p:cTn id="91" presetID="10"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childTnLst>
                          </p:cTn>
                        </p:par>
                        <p:par>
                          <p:cTn id="94" fill="hold">
                            <p:stCondLst>
                              <p:cond delay="6000"/>
                            </p:stCondLst>
                            <p:childTnLst>
                              <p:par>
                                <p:cTn id="95" presetID="10" presetClass="entr" presetSubtype="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fade">
                                      <p:cBhvr>
                                        <p:cTn id="97" dur="350"/>
                                        <p:tgtEl>
                                          <p:spTgt spid="50"/>
                                        </p:tgtEl>
                                      </p:cBhvr>
                                    </p:animEffect>
                                  </p:childTnLst>
                                </p:cTn>
                              </p:par>
                              <p:par>
                                <p:cTn id="98" presetID="26" presetClass="emph" presetSubtype="0" fill="hold" grpId="1" nodeType="withEffect">
                                  <p:stCondLst>
                                    <p:cond delay="0"/>
                                  </p:stCondLst>
                                  <p:childTnLst>
                                    <p:animEffect transition="out" filter="fade">
                                      <p:cBhvr>
                                        <p:cTn id="99" dur="400" tmFilter="0, 0; .2, .5; .8, .5; 1, 0"/>
                                        <p:tgtEl>
                                          <p:spTgt spid="50"/>
                                        </p:tgtEl>
                                      </p:cBhvr>
                                    </p:animEffect>
                                    <p:animScale>
                                      <p:cBhvr>
                                        <p:cTn id="100" dur="200" autoRev="1" fill="hold"/>
                                        <p:tgtEl>
                                          <p:spTgt spid="50"/>
                                        </p:tgtEl>
                                      </p:cBhvr>
                                      <p:by x="105000" y="105000"/>
                                    </p:animScale>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childTnLst>
                          </p:cTn>
                        </p:par>
                        <p:par>
                          <p:cTn id="105" fill="hold">
                            <p:stCondLst>
                              <p:cond delay="7000"/>
                            </p:stCondLst>
                            <p:childTnLst>
                              <p:par>
                                <p:cTn id="106" presetID="10" presetClass="entr" presetSubtype="0"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350"/>
                                        <p:tgtEl>
                                          <p:spTgt spid="52"/>
                                        </p:tgtEl>
                                      </p:cBhvr>
                                    </p:animEffect>
                                  </p:childTnLst>
                                </p:cTn>
                              </p:par>
                              <p:par>
                                <p:cTn id="109" presetID="26" presetClass="emph" presetSubtype="0" fill="hold" grpId="1" nodeType="withEffect">
                                  <p:stCondLst>
                                    <p:cond delay="0"/>
                                  </p:stCondLst>
                                  <p:childTnLst>
                                    <p:animEffect transition="out" filter="fade">
                                      <p:cBhvr>
                                        <p:cTn id="110" dur="400" tmFilter="0, 0; .2, .5; .8, .5; 1, 0"/>
                                        <p:tgtEl>
                                          <p:spTgt spid="52"/>
                                        </p:tgtEl>
                                      </p:cBhvr>
                                    </p:animEffect>
                                    <p:animScale>
                                      <p:cBhvr>
                                        <p:cTn id="111" dur="200" autoRev="1" fill="hold"/>
                                        <p:tgtEl>
                                          <p:spTgt spid="52"/>
                                        </p:tgtEl>
                                      </p:cBhvr>
                                      <p:by x="105000" y="105000"/>
                                    </p:animScale>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childTnLst>
                          </p:cTn>
                        </p:par>
                        <p:par>
                          <p:cTn id="116" fill="hold">
                            <p:stCondLst>
                              <p:cond delay="8000"/>
                            </p:stCondLst>
                            <p:childTnLst>
                              <p:par>
                                <p:cTn id="117" presetID="10" presetClass="entr" presetSubtype="0"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350"/>
                                        <p:tgtEl>
                                          <p:spTgt spid="54"/>
                                        </p:tgtEl>
                                      </p:cBhvr>
                                    </p:animEffect>
                                  </p:childTnLst>
                                </p:cTn>
                              </p:par>
                              <p:par>
                                <p:cTn id="120" presetID="26" presetClass="emph" presetSubtype="0" fill="hold" grpId="1" nodeType="withEffect">
                                  <p:stCondLst>
                                    <p:cond delay="0"/>
                                  </p:stCondLst>
                                  <p:childTnLst>
                                    <p:animEffect transition="out" filter="fade">
                                      <p:cBhvr>
                                        <p:cTn id="121" dur="400" tmFilter="0, 0; .2, .5; .8, .5; 1, 0"/>
                                        <p:tgtEl>
                                          <p:spTgt spid="54"/>
                                        </p:tgtEl>
                                      </p:cBhvr>
                                    </p:animEffect>
                                    <p:animScale>
                                      <p:cBhvr>
                                        <p:cTn id="122" dur="200" autoRev="1" fill="hold"/>
                                        <p:tgtEl>
                                          <p:spTgt spid="54"/>
                                        </p:tgtEl>
                                      </p:cBhvr>
                                      <p:by x="105000" y="105000"/>
                                    </p:animScale>
                                  </p:childTnLst>
                                </p:cTn>
                              </p:par>
                            </p:childTnLst>
                          </p:cTn>
                        </p:par>
                        <p:par>
                          <p:cTn id="123" fill="hold">
                            <p:stCondLst>
                              <p:cond delay="8500"/>
                            </p:stCondLst>
                            <p:childTnLst>
                              <p:par>
                                <p:cTn id="124" presetID="10" presetClass="entr" presetSubtype="0"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500"/>
                                        <p:tgtEl>
                                          <p:spTgt spid="53"/>
                                        </p:tgtEl>
                                      </p:cBhvr>
                                    </p:animEffect>
                                  </p:childTnLst>
                                </p:cTn>
                              </p:par>
                            </p:childTnLst>
                          </p:cTn>
                        </p:par>
                        <p:par>
                          <p:cTn id="127" fill="hold">
                            <p:stCondLst>
                              <p:cond delay="9000"/>
                            </p:stCondLst>
                            <p:childTnLst>
                              <p:par>
                                <p:cTn id="128" presetID="10" presetClass="entr" presetSubtype="0" fill="hold" grpId="0"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350"/>
                                        <p:tgtEl>
                                          <p:spTgt spid="56"/>
                                        </p:tgtEl>
                                      </p:cBhvr>
                                    </p:animEffect>
                                  </p:childTnLst>
                                </p:cTn>
                              </p:par>
                              <p:par>
                                <p:cTn id="131" presetID="26" presetClass="emph" presetSubtype="0" fill="hold" grpId="1" nodeType="withEffect">
                                  <p:stCondLst>
                                    <p:cond delay="0"/>
                                  </p:stCondLst>
                                  <p:childTnLst>
                                    <p:animEffect transition="out" filter="fade">
                                      <p:cBhvr>
                                        <p:cTn id="132" dur="400" tmFilter="0, 0; .2, .5; .8, .5; 1, 0"/>
                                        <p:tgtEl>
                                          <p:spTgt spid="56"/>
                                        </p:tgtEl>
                                      </p:cBhvr>
                                    </p:animEffect>
                                    <p:animScale>
                                      <p:cBhvr>
                                        <p:cTn id="133" dur="200" autoRev="1" fill="hold"/>
                                        <p:tgtEl>
                                          <p:spTgt spid="56"/>
                                        </p:tgtEl>
                                      </p:cBhvr>
                                      <p:by x="105000" y="105000"/>
                                    </p:animScale>
                                  </p:childTnLst>
                                </p:cTn>
                              </p:par>
                            </p:childTnLst>
                          </p:cTn>
                        </p:par>
                        <p:par>
                          <p:cTn id="134" fill="hold">
                            <p:stCondLst>
                              <p:cond delay="9500"/>
                            </p:stCondLst>
                            <p:childTnLst>
                              <p:par>
                                <p:cTn id="135" presetID="10" presetClass="entr" presetSubtype="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ldLvl="0" animBg="1"/>
      <p:bldP spid="33" grpId="0" bldLvl="0" animBg="1"/>
      <p:bldP spid="35" grpId="0" animBg="1"/>
      <p:bldP spid="37" grpId="0" bldLvl="0" animBg="1"/>
      <p:bldP spid="39" grpId="0" animBg="1"/>
      <p:bldP spid="41" grpId="0" bldLvl="0" animBg="1"/>
      <p:bldP spid="43" grpId="0" animBg="1"/>
      <p:bldP spid="45" grpId="0"/>
      <p:bldP spid="46" grpId="0"/>
      <p:bldP spid="46" grpId="1"/>
      <p:bldP spid="47" grpId="0"/>
      <p:bldP spid="48" grpId="0"/>
      <p:bldP spid="48" grpId="1"/>
      <p:bldP spid="49" grpId="0"/>
      <p:bldP spid="50" grpId="0"/>
      <p:bldP spid="50" grpId="1"/>
      <p:bldP spid="51" grpId="0"/>
      <p:bldP spid="52" grpId="0"/>
      <p:bldP spid="52" grpId="1"/>
      <p:bldP spid="53" grpId="0"/>
      <p:bldP spid="54" grpId="0"/>
      <p:bldP spid="54" grpId="1"/>
      <p:bldP spid="55" grpId="0"/>
      <p:bldP spid="56" grpId="0"/>
      <p:bldP spid="56" grpId="1"/>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肘形连接符 17"/>
          <p:cNvCxnSpPr/>
          <p:nvPr/>
        </p:nvCxnSpPr>
        <p:spPr>
          <a:xfrm flipH="1" flipV="1">
            <a:off x="4873178" y="1363141"/>
            <a:ext cx="2826544"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flipH="1">
            <a:off x="4873178" y="3933700"/>
            <a:ext cx="2826544"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flipV="1">
            <a:off x="1685875" y="1363141"/>
            <a:ext cx="2726531"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a:off x="1685875" y="3933700"/>
            <a:ext cx="2726531"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文本框 5"/>
          <p:cNvSpPr txBox="1"/>
          <p:nvPr/>
        </p:nvSpPr>
        <p:spPr>
          <a:xfrm>
            <a:off x="2254993" y="3664619"/>
            <a:ext cx="2157413" cy="528638"/>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marL="0" marR="0" lvl="0" indent="0" algn="l" defTabSz="685165"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p>
        </p:txBody>
      </p:sp>
      <p:sp>
        <p:nvSpPr>
          <p:cNvPr id="23" name="文本框 6"/>
          <p:cNvSpPr txBox="1"/>
          <p:nvPr/>
        </p:nvSpPr>
        <p:spPr>
          <a:xfrm>
            <a:off x="2250231" y="4359944"/>
            <a:ext cx="907256" cy="300038"/>
          </a:xfrm>
          <a:prstGeom prst="rect">
            <a:avLst/>
          </a:prstGeom>
          <a:noFill/>
        </p:spPr>
        <p:txBody>
          <a:bodyPr wrap="none" lIns="68580" tIns="34290" rIns="68580" bIns="3429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时间管理</a:t>
            </a:r>
          </a:p>
        </p:txBody>
      </p:sp>
      <p:grpSp>
        <p:nvGrpSpPr>
          <p:cNvPr id="24" name="组合 23"/>
          <p:cNvGrpSpPr/>
          <p:nvPr/>
        </p:nvGrpSpPr>
        <p:grpSpPr bwMode="auto">
          <a:xfrm>
            <a:off x="1163191" y="2910953"/>
            <a:ext cx="1008459" cy="1009650"/>
            <a:chOff x="1854558" y="3854906"/>
            <a:chExt cx="1403797" cy="1403797"/>
          </a:xfrm>
        </p:grpSpPr>
        <p:sp>
          <p:nvSpPr>
            <p:cNvPr id="25" name="椭圆 24"/>
            <p:cNvSpPr/>
            <p:nvPr/>
          </p:nvSpPr>
          <p:spPr>
            <a:xfrm>
              <a:off x="1854558" y="3854906"/>
              <a:ext cx="1403797" cy="14037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2340694" y="4217787"/>
              <a:ext cx="392888" cy="661931"/>
              <a:chOff x="6982613" y="4660429"/>
              <a:chExt cx="292099" cy="492124"/>
            </a:xfrm>
            <a:solidFill>
              <a:schemeClr val="bg1">
                <a:lumMod val="95000"/>
              </a:schemeClr>
            </a:solidFill>
          </p:grpSpPr>
          <p:sp>
            <p:nvSpPr>
              <p:cNvPr id="27"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8"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sp>
        <p:nvSpPr>
          <p:cNvPr id="30" name="文本框 13"/>
          <p:cNvSpPr txBox="1"/>
          <p:nvPr/>
        </p:nvSpPr>
        <p:spPr>
          <a:xfrm>
            <a:off x="4927947" y="3652713"/>
            <a:ext cx="2149078" cy="528638"/>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marL="0" marR="0" lvl="0" indent="0" algn="l" defTabSz="685165"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p>
        </p:txBody>
      </p:sp>
      <p:sp>
        <p:nvSpPr>
          <p:cNvPr id="31" name="文本框 14"/>
          <p:cNvSpPr txBox="1"/>
          <p:nvPr/>
        </p:nvSpPr>
        <p:spPr>
          <a:xfrm>
            <a:off x="6095950" y="4359944"/>
            <a:ext cx="907256" cy="300038"/>
          </a:xfrm>
          <a:prstGeom prst="rect">
            <a:avLst/>
          </a:prstGeom>
          <a:noFill/>
        </p:spPr>
        <p:txBody>
          <a:bodyPr wrap="none" lIns="68580" tIns="34290" rIns="68580" bIns="3429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得失管理</a:t>
            </a:r>
          </a:p>
        </p:txBody>
      </p:sp>
      <p:sp>
        <p:nvSpPr>
          <p:cNvPr id="32" name="文本框 15"/>
          <p:cNvSpPr txBox="1"/>
          <p:nvPr/>
        </p:nvSpPr>
        <p:spPr>
          <a:xfrm>
            <a:off x="2254993" y="1413147"/>
            <a:ext cx="2157413" cy="756047"/>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marL="0" marR="0" lvl="0" indent="0" algn="l" defTabSz="685165"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p>
        </p:txBody>
      </p:sp>
      <p:sp>
        <p:nvSpPr>
          <p:cNvPr id="33" name="文本框 16"/>
          <p:cNvSpPr txBox="1"/>
          <p:nvPr/>
        </p:nvSpPr>
        <p:spPr>
          <a:xfrm>
            <a:off x="2259756" y="1055959"/>
            <a:ext cx="907256" cy="301229"/>
          </a:xfrm>
          <a:prstGeom prst="rect">
            <a:avLst/>
          </a:prstGeom>
          <a:noFill/>
        </p:spPr>
        <p:txBody>
          <a:bodyPr wrap="none" lIns="68580" tIns="34290" rIns="68580" bIns="3429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团队管理</a:t>
            </a:r>
          </a:p>
        </p:txBody>
      </p:sp>
      <p:sp>
        <p:nvSpPr>
          <p:cNvPr id="34" name="文本框 17"/>
          <p:cNvSpPr txBox="1"/>
          <p:nvPr/>
        </p:nvSpPr>
        <p:spPr>
          <a:xfrm>
            <a:off x="4927947" y="1413147"/>
            <a:ext cx="2149078" cy="872729"/>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marL="0" marR="0" lvl="0" indent="0" algn="l" defTabSz="685165"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在此录入上述图表的描述说明，在此录入上述图表的描述说明，在此录入上述图表的描述说明。</a:t>
            </a:r>
          </a:p>
          <a:p>
            <a:pPr marL="0" marR="0" lvl="0" indent="0" algn="l" defTabSz="685165" rtl="0" eaLnBrk="1" fontAlgn="auto" latinLnBrk="0" hangingPunct="1">
              <a:lnSpc>
                <a:spcPct val="120000"/>
              </a:lnSpc>
              <a:spcBef>
                <a:spcPts val="0"/>
              </a:spcBef>
              <a:spcAft>
                <a:spcPts val="0"/>
              </a:spcAft>
              <a:buClrTx/>
              <a:buSzTx/>
              <a:buFont typeface="Arial" panose="020B0604020202020204" pitchFamily="34" charset="0"/>
              <a:buNone/>
              <a:defRPr/>
            </a:pP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35" name="文本框 18"/>
          <p:cNvSpPr txBox="1"/>
          <p:nvPr/>
        </p:nvSpPr>
        <p:spPr>
          <a:xfrm>
            <a:off x="6105475" y="1055959"/>
            <a:ext cx="907256" cy="301229"/>
          </a:xfrm>
          <a:prstGeom prst="rect">
            <a:avLst/>
          </a:prstGeom>
          <a:noFill/>
        </p:spPr>
        <p:txBody>
          <a:bodyPr wrap="none" lIns="68580" tIns="34290" rIns="68580" bIns="3429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项目管理</a:t>
            </a:r>
          </a:p>
        </p:txBody>
      </p:sp>
      <p:grpSp>
        <p:nvGrpSpPr>
          <p:cNvPr id="36" name="组合 35"/>
          <p:cNvGrpSpPr/>
          <p:nvPr/>
        </p:nvGrpSpPr>
        <p:grpSpPr bwMode="auto">
          <a:xfrm>
            <a:off x="7162750" y="2910953"/>
            <a:ext cx="1009650" cy="1009650"/>
            <a:chOff x="8886420" y="3854906"/>
            <a:chExt cx="1403797" cy="1403797"/>
          </a:xfrm>
        </p:grpSpPr>
        <p:sp>
          <p:nvSpPr>
            <p:cNvPr id="37" name="椭圆 36"/>
            <p:cNvSpPr/>
            <p:nvPr/>
          </p:nvSpPr>
          <p:spPr>
            <a:xfrm>
              <a:off x="8886420" y="3854906"/>
              <a:ext cx="1403797" cy="14037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Freeform 12"/>
            <p:cNvSpPr>
              <a:spLocks noEditPoints="1"/>
            </p:cNvSpPr>
            <p:nvPr/>
          </p:nvSpPr>
          <p:spPr bwMode="auto">
            <a:xfrm>
              <a:off x="9366492" y="4217444"/>
              <a:ext cx="471796" cy="667134"/>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组合 38"/>
          <p:cNvGrpSpPr/>
          <p:nvPr/>
        </p:nvGrpSpPr>
        <p:grpSpPr bwMode="auto">
          <a:xfrm>
            <a:off x="1163191" y="1784622"/>
            <a:ext cx="1008459" cy="1008460"/>
            <a:chOff x="1854558" y="1736117"/>
            <a:chExt cx="1403797" cy="1403797"/>
          </a:xfrm>
        </p:grpSpPr>
        <p:sp>
          <p:nvSpPr>
            <p:cNvPr id="40" name="椭圆 39"/>
            <p:cNvSpPr/>
            <p:nvPr/>
          </p:nvSpPr>
          <p:spPr>
            <a:xfrm>
              <a:off x="1854558" y="1736117"/>
              <a:ext cx="1403797" cy="14037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1" name="组合 24"/>
            <p:cNvGrpSpPr/>
            <p:nvPr/>
          </p:nvGrpSpPr>
          <p:grpSpPr bwMode="auto">
            <a:xfrm>
              <a:off x="2137516" y="2060331"/>
              <a:ext cx="799244" cy="731504"/>
              <a:chOff x="2158354" y="2417495"/>
              <a:chExt cx="550987" cy="504288"/>
            </a:xfrm>
          </p:grpSpPr>
          <p:sp>
            <p:nvSpPr>
              <p:cNvPr id="42" name="Freeform 26"/>
              <p:cNvSpPr>
                <a:spLocks noEditPoints="1"/>
              </p:cNvSpPr>
              <p:nvPr/>
            </p:nvSpPr>
            <p:spPr bwMode="auto">
              <a:xfrm>
                <a:off x="2158666" y="2417930"/>
                <a:ext cx="357625" cy="358767"/>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da-DK"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3" name="Freeform 27"/>
              <p:cNvSpPr>
                <a:spLocks noEditPoints="1"/>
              </p:cNvSpPr>
              <p:nvPr/>
            </p:nvSpPr>
            <p:spPr bwMode="auto">
              <a:xfrm>
                <a:off x="2454593" y="2665868"/>
                <a:ext cx="254793" cy="255936"/>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da-DK"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4" name="组合 43"/>
          <p:cNvGrpSpPr/>
          <p:nvPr/>
        </p:nvGrpSpPr>
        <p:grpSpPr bwMode="auto">
          <a:xfrm>
            <a:off x="7162750" y="1784622"/>
            <a:ext cx="1009650" cy="1008460"/>
            <a:chOff x="8886420" y="1736117"/>
            <a:chExt cx="1403797" cy="1403797"/>
          </a:xfrm>
        </p:grpSpPr>
        <p:sp>
          <p:nvSpPr>
            <p:cNvPr id="45" name="椭圆 44"/>
            <p:cNvSpPr/>
            <p:nvPr/>
          </p:nvSpPr>
          <p:spPr>
            <a:xfrm>
              <a:off x="8886420" y="1736117"/>
              <a:ext cx="1403797" cy="14037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Freeform 41"/>
            <p:cNvSpPr>
              <a:spLocks noEditPoints="1"/>
            </p:cNvSpPr>
            <p:nvPr/>
          </p:nvSpPr>
          <p:spPr bwMode="auto">
            <a:xfrm>
              <a:off x="9250613" y="2120628"/>
              <a:ext cx="662168" cy="532018"/>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47" name="矩形 47"/>
          <p:cNvSpPr>
            <a:spLocks noChangeArrowheads="1"/>
          </p:cNvSpPr>
          <p:nvPr/>
        </p:nvSpPr>
        <p:spPr bwMode="auto">
          <a:xfrm>
            <a:off x="2690762" y="2524000"/>
            <a:ext cx="3943350" cy="864462"/>
          </a:xfrm>
          <a:prstGeom prst="rect">
            <a:avLst/>
          </a:prstGeom>
          <a:noFill/>
          <a:ln>
            <a:noFill/>
          </a:ln>
        </p:spPr>
        <p:txBody>
          <a:bodyPr lIns="51430" tIns="25715" rIns="51430" bIns="2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685165"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 calcmode="lin" valueType="num">
                                      <p:cBhvr>
                                        <p:cTn id="9" dur="750" fill="hold"/>
                                        <p:tgtEl>
                                          <p:spTgt spid="39"/>
                                        </p:tgtEl>
                                        <p:attrNameLst>
                                          <p:attrName>style.rotation</p:attrName>
                                        </p:attrNameLst>
                                      </p:cBhvr>
                                      <p:tavLst>
                                        <p:tav tm="0">
                                          <p:val>
                                            <p:fltVal val="90"/>
                                          </p:val>
                                        </p:tav>
                                        <p:tav tm="100000">
                                          <p:val>
                                            <p:fltVal val="0"/>
                                          </p:val>
                                        </p:tav>
                                      </p:tavLst>
                                    </p:anim>
                                    <p:animEffect transition="in" filter="fade">
                                      <p:cBhvr>
                                        <p:cTn id="10" dur="750"/>
                                        <p:tgtEl>
                                          <p:spTgt spid="39"/>
                                        </p:tgtEl>
                                      </p:cBhvr>
                                    </p:animEffect>
                                  </p:childTnLst>
                                </p:cTn>
                              </p:par>
                              <p:par>
                                <p:cTn id="11" presetID="3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750" fill="hold"/>
                                        <p:tgtEl>
                                          <p:spTgt spid="24"/>
                                        </p:tgtEl>
                                        <p:attrNameLst>
                                          <p:attrName>ppt_w</p:attrName>
                                        </p:attrNameLst>
                                      </p:cBhvr>
                                      <p:tavLst>
                                        <p:tav tm="0">
                                          <p:val>
                                            <p:fltVal val="0"/>
                                          </p:val>
                                        </p:tav>
                                        <p:tav tm="100000">
                                          <p:val>
                                            <p:strVal val="#ppt_w"/>
                                          </p:val>
                                        </p:tav>
                                      </p:tavLst>
                                    </p:anim>
                                    <p:anim calcmode="lin" valueType="num">
                                      <p:cBhvr>
                                        <p:cTn id="14" dur="750" fill="hold"/>
                                        <p:tgtEl>
                                          <p:spTgt spid="24"/>
                                        </p:tgtEl>
                                        <p:attrNameLst>
                                          <p:attrName>ppt_h</p:attrName>
                                        </p:attrNameLst>
                                      </p:cBhvr>
                                      <p:tavLst>
                                        <p:tav tm="0">
                                          <p:val>
                                            <p:fltVal val="0"/>
                                          </p:val>
                                        </p:tav>
                                        <p:tav tm="100000">
                                          <p:val>
                                            <p:strVal val="#ppt_h"/>
                                          </p:val>
                                        </p:tav>
                                      </p:tavLst>
                                    </p:anim>
                                    <p:anim calcmode="lin" valueType="num">
                                      <p:cBhvr>
                                        <p:cTn id="15" dur="750" fill="hold"/>
                                        <p:tgtEl>
                                          <p:spTgt spid="24"/>
                                        </p:tgtEl>
                                        <p:attrNameLst>
                                          <p:attrName>style.rotation</p:attrName>
                                        </p:attrNameLst>
                                      </p:cBhvr>
                                      <p:tavLst>
                                        <p:tav tm="0">
                                          <p:val>
                                            <p:fltVal val="90"/>
                                          </p:val>
                                        </p:tav>
                                        <p:tav tm="100000">
                                          <p:val>
                                            <p:fltVal val="0"/>
                                          </p:val>
                                        </p:tav>
                                      </p:tavLst>
                                    </p:anim>
                                    <p:animEffect transition="in" filter="fade">
                                      <p:cBhvr>
                                        <p:cTn id="16" dur="750"/>
                                        <p:tgtEl>
                                          <p:spTgt spid="24"/>
                                        </p:tgtEl>
                                      </p:cBhvr>
                                    </p:animEffect>
                                  </p:childTnLst>
                                </p:cTn>
                              </p:par>
                              <p:par>
                                <p:cTn id="17" presetID="3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750" fill="hold"/>
                                        <p:tgtEl>
                                          <p:spTgt spid="44"/>
                                        </p:tgtEl>
                                        <p:attrNameLst>
                                          <p:attrName>ppt_w</p:attrName>
                                        </p:attrNameLst>
                                      </p:cBhvr>
                                      <p:tavLst>
                                        <p:tav tm="0">
                                          <p:val>
                                            <p:fltVal val="0"/>
                                          </p:val>
                                        </p:tav>
                                        <p:tav tm="100000">
                                          <p:val>
                                            <p:strVal val="#ppt_w"/>
                                          </p:val>
                                        </p:tav>
                                      </p:tavLst>
                                    </p:anim>
                                    <p:anim calcmode="lin" valueType="num">
                                      <p:cBhvr>
                                        <p:cTn id="20" dur="750" fill="hold"/>
                                        <p:tgtEl>
                                          <p:spTgt spid="44"/>
                                        </p:tgtEl>
                                        <p:attrNameLst>
                                          <p:attrName>ppt_h</p:attrName>
                                        </p:attrNameLst>
                                      </p:cBhvr>
                                      <p:tavLst>
                                        <p:tav tm="0">
                                          <p:val>
                                            <p:fltVal val="0"/>
                                          </p:val>
                                        </p:tav>
                                        <p:tav tm="100000">
                                          <p:val>
                                            <p:strVal val="#ppt_h"/>
                                          </p:val>
                                        </p:tav>
                                      </p:tavLst>
                                    </p:anim>
                                    <p:anim calcmode="lin" valueType="num">
                                      <p:cBhvr>
                                        <p:cTn id="21" dur="750" fill="hold"/>
                                        <p:tgtEl>
                                          <p:spTgt spid="44"/>
                                        </p:tgtEl>
                                        <p:attrNameLst>
                                          <p:attrName>style.rotation</p:attrName>
                                        </p:attrNameLst>
                                      </p:cBhvr>
                                      <p:tavLst>
                                        <p:tav tm="0">
                                          <p:val>
                                            <p:fltVal val="90"/>
                                          </p:val>
                                        </p:tav>
                                        <p:tav tm="100000">
                                          <p:val>
                                            <p:fltVal val="0"/>
                                          </p:val>
                                        </p:tav>
                                      </p:tavLst>
                                    </p:anim>
                                    <p:animEffect transition="in" filter="fade">
                                      <p:cBhvr>
                                        <p:cTn id="22" dur="750"/>
                                        <p:tgtEl>
                                          <p:spTgt spid="44"/>
                                        </p:tgtEl>
                                      </p:cBhvr>
                                    </p:animEffect>
                                  </p:childTnLst>
                                </p:cTn>
                              </p:par>
                              <p:par>
                                <p:cTn id="23" presetID="3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750" fill="hold"/>
                                        <p:tgtEl>
                                          <p:spTgt spid="36"/>
                                        </p:tgtEl>
                                        <p:attrNameLst>
                                          <p:attrName>ppt_w</p:attrName>
                                        </p:attrNameLst>
                                      </p:cBhvr>
                                      <p:tavLst>
                                        <p:tav tm="0">
                                          <p:val>
                                            <p:fltVal val="0"/>
                                          </p:val>
                                        </p:tav>
                                        <p:tav tm="100000">
                                          <p:val>
                                            <p:strVal val="#ppt_w"/>
                                          </p:val>
                                        </p:tav>
                                      </p:tavLst>
                                    </p:anim>
                                    <p:anim calcmode="lin" valueType="num">
                                      <p:cBhvr>
                                        <p:cTn id="26" dur="750" fill="hold"/>
                                        <p:tgtEl>
                                          <p:spTgt spid="36"/>
                                        </p:tgtEl>
                                        <p:attrNameLst>
                                          <p:attrName>ppt_h</p:attrName>
                                        </p:attrNameLst>
                                      </p:cBhvr>
                                      <p:tavLst>
                                        <p:tav tm="0">
                                          <p:val>
                                            <p:fltVal val="0"/>
                                          </p:val>
                                        </p:tav>
                                        <p:tav tm="100000">
                                          <p:val>
                                            <p:strVal val="#ppt_h"/>
                                          </p:val>
                                        </p:tav>
                                      </p:tavLst>
                                    </p:anim>
                                    <p:anim calcmode="lin" valueType="num">
                                      <p:cBhvr>
                                        <p:cTn id="27" dur="750" fill="hold"/>
                                        <p:tgtEl>
                                          <p:spTgt spid="36"/>
                                        </p:tgtEl>
                                        <p:attrNameLst>
                                          <p:attrName>style.rotation</p:attrName>
                                        </p:attrNameLst>
                                      </p:cBhvr>
                                      <p:tavLst>
                                        <p:tav tm="0">
                                          <p:val>
                                            <p:fltVal val="90"/>
                                          </p:val>
                                        </p:tav>
                                        <p:tav tm="100000">
                                          <p:val>
                                            <p:fltVal val="0"/>
                                          </p:val>
                                        </p:tav>
                                      </p:tavLst>
                                    </p:anim>
                                    <p:animEffect transition="in" filter="fade">
                                      <p:cBhvr>
                                        <p:cTn id="28" dur="750"/>
                                        <p:tgtEl>
                                          <p:spTgt spid="36"/>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1"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2000"/>
                            </p:stCondLst>
                            <p:childTnLst>
                              <p:par>
                                <p:cTn id="68" presetID="16" presetClass="entr" presetSubtype="37"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barn(outVertical)">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1" grpId="0"/>
      <p:bldP spid="32" grpId="0"/>
      <p:bldP spid="33" grpId="0"/>
      <p:bldP spid="34" grpId="0"/>
      <p:bldP spid="35"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301200" y="2699416"/>
            <a:ext cx="1443962" cy="2463273"/>
          </a:xfrm>
          <a:prstGeom prst="rect">
            <a:avLst/>
          </a:prstGeom>
          <a:solidFill>
            <a:srgbClr val="FF0000">
              <a:alpha val="77000"/>
            </a:srgbClr>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Rectangle 6"/>
          <p:cNvSpPr>
            <a:spLocks noChangeArrowheads="1"/>
          </p:cNvSpPr>
          <p:nvPr/>
        </p:nvSpPr>
        <p:spPr bwMode="auto">
          <a:xfrm>
            <a:off x="2907080" y="3217444"/>
            <a:ext cx="1459488" cy="1945244"/>
          </a:xfrm>
          <a:prstGeom prst="rect">
            <a:avLst/>
          </a:prstGeom>
          <a:solidFill>
            <a:srgbClr val="FF0000">
              <a:alpha val="77000"/>
            </a:srgbClr>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Rectangle 7"/>
          <p:cNvSpPr>
            <a:spLocks noChangeArrowheads="1"/>
          </p:cNvSpPr>
          <p:nvPr/>
        </p:nvSpPr>
        <p:spPr bwMode="auto">
          <a:xfrm>
            <a:off x="4528487" y="3747563"/>
            <a:ext cx="1459488" cy="1415126"/>
          </a:xfrm>
          <a:prstGeom prst="rect">
            <a:avLst/>
          </a:prstGeom>
          <a:solidFill>
            <a:schemeClr val="bg1">
              <a:lumMod val="65000"/>
            </a:schemeClr>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Rectangle 8"/>
          <p:cNvSpPr>
            <a:spLocks noChangeArrowheads="1"/>
          </p:cNvSpPr>
          <p:nvPr/>
        </p:nvSpPr>
        <p:spPr bwMode="auto">
          <a:xfrm>
            <a:off x="6149892" y="2008600"/>
            <a:ext cx="1459488" cy="3154089"/>
          </a:xfrm>
          <a:prstGeom prst="rect">
            <a:avLst/>
          </a:prstGeom>
          <a:solidFill>
            <a:srgbClr val="FF0000">
              <a:alpha val="77000"/>
            </a:srgbClr>
          </a:solidFill>
          <a:ln>
            <a:noFill/>
          </a:ln>
        </p:spPr>
        <p:txBody>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TextBox 682"/>
          <p:cNvSpPr txBox="1"/>
          <p:nvPr/>
        </p:nvSpPr>
        <p:spPr>
          <a:xfrm>
            <a:off x="1597205" y="2843535"/>
            <a:ext cx="978153" cy="553678"/>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52%</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3211436" y="3350625"/>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45%</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1" name="TextBox 682"/>
          <p:cNvSpPr txBox="1"/>
          <p:nvPr/>
        </p:nvSpPr>
        <p:spPr>
          <a:xfrm>
            <a:off x="4815223" y="3786864"/>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39%</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TextBox 682"/>
          <p:cNvSpPr txBox="1"/>
          <p:nvPr/>
        </p:nvSpPr>
        <p:spPr>
          <a:xfrm>
            <a:off x="6419930" y="2132070"/>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70%</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Copyright Notice"/>
          <p:cNvSpPr/>
          <p:nvPr/>
        </p:nvSpPr>
        <p:spPr bwMode="auto">
          <a:xfrm>
            <a:off x="1497696" y="2285159"/>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marL="0" marR="0" lvl="0" indent="0" algn="l" defTabSz="913765"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第一季度</a:t>
            </a:r>
            <a:endParaRPr kumimoji="0" 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75" name="Copyright Notice"/>
          <p:cNvSpPr/>
          <p:nvPr/>
        </p:nvSpPr>
        <p:spPr bwMode="auto">
          <a:xfrm>
            <a:off x="3159284" y="2798315"/>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marL="0" marR="0" lvl="0" indent="0" algn="l" defTabSz="913765"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第二季度</a:t>
            </a:r>
            <a:endParaRPr kumimoji="0" 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76" name="Copyright Notice"/>
          <p:cNvSpPr/>
          <p:nvPr/>
        </p:nvSpPr>
        <p:spPr bwMode="auto">
          <a:xfrm>
            <a:off x="4763070" y="3350625"/>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marL="0" marR="0" lvl="0" indent="0" algn="l" defTabSz="913765"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第三季度</a:t>
            </a:r>
            <a:endParaRPr kumimoji="0" 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77" name="Copyright Notice"/>
          <p:cNvSpPr/>
          <p:nvPr/>
        </p:nvSpPr>
        <p:spPr bwMode="auto">
          <a:xfrm>
            <a:off x="6375767" y="1595659"/>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marL="0" marR="0" lvl="0" indent="0" algn="l" defTabSz="913765"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第四季度</a:t>
            </a:r>
            <a:endParaRPr kumimoji="0" 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225371" y="871009"/>
            <a:ext cx="3163567" cy="1107354"/>
          </a:xfrm>
          <a:prstGeom prst="rect">
            <a:avLst/>
          </a:prstGeom>
        </p:spPr>
        <p:txBody>
          <a:bodyPr wrap="square">
            <a:spAutoFit/>
          </a:bodyPr>
          <a:lstStyle/>
          <a:p>
            <a:pPr marL="0" marR="0" lvl="0" indent="0" algn="l" defTabSz="913765" rtl="0" eaLnBrk="1" fontAlgn="auto" latinLnBrk="0" hangingPunct="1">
              <a:lnSpc>
                <a:spcPct val="2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点击添加小标题</a:t>
            </a:r>
            <a:endParaRPr kumimoji="0" lang="en-US" altLang="zh-CN" sz="15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lvl="0" defTabSz="913765">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粘</a:t>
            </a: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制您的文本后，在此框中选择粘贴，并选择只保留文字。</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randombar(horizontal)">
                                      <p:cBhvr>
                                        <p:cTn id="15" dur="500"/>
                                        <p:tgtEl>
                                          <p:spTgt spid="6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randombar(horizontal)">
                                      <p:cBhvr>
                                        <p:cTn id="27" dur="500"/>
                                        <p:tgtEl>
                                          <p:spTgt spid="7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500"/>
                                        <p:tgtEl>
                                          <p:spTgt spid="7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down)">
                                      <p:cBhvr>
                                        <p:cTn id="35" dur="500"/>
                                        <p:tgtEl>
                                          <p:spTgt spid="67"/>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randombar(horizontal)">
                                      <p:cBhvr>
                                        <p:cTn id="39" dur="500"/>
                                        <p:tgtEl>
                                          <p:spTgt spid="7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500"/>
                                        <p:tgtEl>
                                          <p:spTgt spid="7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randombar(horizontal)">
                                      <p:cBhvr>
                                        <p:cTn id="51" dur="500"/>
                                        <p:tgtEl>
                                          <p:spTgt spid="7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6" grpId="0" bldLvl="0" animBg="1"/>
      <p:bldP spid="67" grpId="0" animBg="1"/>
      <p:bldP spid="68" grpId="0" bldLvl="0" animBg="1"/>
      <p:bldP spid="69" grpId="0"/>
      <p:bldP spid="70" grpId="0"/>
      <p:bldP spid="71" grpId="0"/>
      <p:bldP spid="72" grpId="0"/>
      <p:bldP spid="74" grpId="0"/>
      <p:bldP spid="75" grpId="0"/>
      <p:bldP spid="76" grpId="0"/>
      <p:bldP spid="77"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2673364" y="1570854"/>
            <a:ext cx="3558591" cy="394381"/>
          </a:xfrm>
          <a:prstGeom prst="rightArrow">
            <a:avLst>
              <a:gd name="adj1" fmla="val 50000"/>
              <a:gd name="adj2" fmla="val 50092"/>
            </a:avLst>
          </a:prstGeom>
          <a:solidFill>
            <a:srgbClr val="FF0000"/>
          </a:solidFill>
          <a:ln>
            <a:noFill/>
          </a:ln>
          <a:effectLst/>
        </p:spPr>
        <p:txBody>
          <a:bodyPr lIns="96172" tIns="48084" rIns="96172" bIns="48084" anchor="ctr"/>
          <a:lstStyle/>
          <a:p>
            <a:pPr marL="0" marR="0" lvl="0" indent="0" algn="l" defTabSz="913765" rtl="0" eaLnBrk="1" fontAlgn="auto" latinLnBrk="0" hangingPunct="1">
              <a:lnSpc>
                <a:spcPct val="120000"/>
              </a:lnSpc>
              <a:spcBef>
                <a:spcPts val="0"/>
              </a:spcBef>
              <a:spcAft>
                <a:spcPts val="0"/>
              </a:spcAft>
              <a:buClrTx/>
              <a:buSzTx/>
              <a:buFontTx/>
              <a:buNone/>
              <a:defRPr/>
            </a:pPr>
            <a:endParaRPr kumimoji="0" lang="zh-CN" altLang="en-US" sz="187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右箭头 4"/>
          <p:cNvSpPr>
            <a:spLocks noChangeArrowheads="1"/>
          </p:cNvSpPr>
          <p:nvPr/>
        </p:nvSpPr>
        <p:spPr bwMode="auto">
          <a:xfrm flipH="1">
            <a:off x="2804609" y="2162424"/>
            <a:ext cx="3684853" cy="392696"/>
          </a:xfrm>
          <a:prstGeom prst="rightArrow">
            <a:avLst>
              <a:gd name="adj1" fmla="val 50000"/>
              <a:gd name="adj2" fmla="val 50064"/>
            </a:avLst>
          </a:prstGeom>
          <a:solidFill>
            <a:srgbClr val="FF0000"/>
          </a:solidFill>
          <a:ln>
            <a:noFill/>
          </a:ln>
          <a:effectLst/>
        </p:spPr>
        <p:txBody>
          <a:bodyPr lIns="96172" tIns="48084" rIns="96172" bIns="48084" anchor="ctr"/>
          <a:lstStyle/>
          <a:p>
            <a:pPr marL="0" marR="0" lvl="0" indent="0" algn="l" defTabSz="913765" rtl="0" eaLnBrk="1" fontAlgn="auto" latinLnBrk="0" hangingPunct="1">
              <a:lnSpc>
                <a:spcPct val="120000"/>
              </a:lnSpc>
              <a:spcBef>
                <a:spcPts val="0"/>
              </a:spcBef>
              <a:spcAft>
                <a:spcPts val="0"/>
              </a:spcAft>
              <a:buClrTx/>
              <a:buSzTx/>
              <a:buFontTx/>
              <a:buNone/>
              <a:defRPr/>
            </a:pPr>
            <a:endParaRPr kumimoji="0" lang="zh-CN" altLang="en-US" sz="187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a:spLocks noChangeArrowheads="1"/>
          </p:cNvSpPr>
          <p:nvPr/>
        </p:nvSpPr>
        <p:spPr bwMode="auto">
          <a:xfrm>
            <a:off x="928954" y="1078722"/>
            <a:ext cx="1875654" cy="1902801"/>
          </a:xfrm>
          <a:prstGeom prst="ellipse">
            <a:avLst/>
          </a:prstGeom>
          <a:solidFill>
            <a:srgbClr val="FF0000"/>
          </a:solidFill>
          <a:ln>
            <a:noFill/>
          </a:ln>
          <a:effectLst/>
        </p:spPr>
        <p:txBody>
          <a:bodyPr lIns="96172" tIns="48084" rIns="96172" bIns="48084" anchor="ctr"/>
          <a:lstStyle/>
          <a:p>
            <a:pPr marL="0" marR="0" lvl="0" indent="0" algn="l" defTabSz="913765" rtl="0" eaLnBrk="1" fontAlgn="auto" latinLnBrk="0" hangingPunct="1">
              <a:lnSpc>
                <a:spcPct val="120000"/>
              </a:lnSpc>
              <a:spcBef>
                <a:spcPts val="0"/>
              </a:spcBef>
              <a:spcAft>
                <a:spcPts val="0"/>
              </a:spcAft>
              <a:buClrTx/>
              <a:buSzTx/>
              <a:buFontTx/>
              <a:buNone/>
              <a:defRPr/>
            </a:pPr>
            <a:r>
              <a:rPr kumimoji="0" lang="zh-CN" altLang="en-US" sz="1875"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添加内容</a:t>
            </a:r>
          </a:p>
        </p:txBody>
      </p:sp>
      <p:sp>
        <p:nvSpPr>
          <p:cNvPr id="7" name="椭圆 6"/>
          <p:cNvSpPr>
            <a:spLocks noChangeArrowheads="1"/>
          </p:cNvSpPr>
          <p:nvPr/>
        </p:nvSpPr>
        <p:spPr bwMode="auto">
          <a:xfrm>
            <a:off x="6295085" y="1078722"/>
            <a:ext cx="1877315" cy="1902801"/>
          </a:xfrm>
          <a:prstGeom prst="ellipse">
            <a:avLst/>
          </a:prstGeom>
          <a:solidFill>
            <a:srgbClr val="FF0000"/>
          </a:solidFill>
          <a:ln>
            <a:noFill/>
          </a:ln>
          <a:effectLst/>
        </p:spPr>
        <p:txBody>
          <a:bodyPr lIns="96172" tIns="48084" rIns="96172" bIns="48084" anchor="ctr"/>
          <a:lstStyle/>
          <a:p>
            <a:pPr marL="0" marR="0" lvl="0" indent="0" algn="l" defTabSz="913765" rtl="0" eaLnBrk="1" fontAlgn="auto" latinLnBrk="0" hangingPunct="1">
              <a:lnSpc>
                <a:spcPct val="120000"/>
              </a:lnSpc>
              <a:spcBef>
                <a:spcPts val="0"/>
              </a:spcBef>
              <a:spcAft>
                <a:spcPts val="0"/>
              </a:spcAft>
              <a:buClrTx/>
              <a:buSzTx/>
              <a:buFontTx/>
              <a:buNone/>
              <a:defRPr/>
            </a:pPr>
            <a:r>
              <a:rPr kumimoji="0" lang="zh-CN" altLang="en-US" sz="1875"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添加内容</a:t>
            </a:r>
          </a:p>
        </p:txBody>
      </p:sp>
      <p:sp>
        <p:nvSpPr>
          <p:cNvPr id="8" name="矩形 7"/>
          <p:cNvSpPr/>
          <p:nvPr/>
        </p:nvSpPr>
        <p:spPr>
          <a:xfrm>
            <a:off x="3676813" y="1441080"/>
            <a:ext cx="1486900" cy="1245501"/>
          </a:xfrm>
          <a:prstGeom prst="rect">
            <a:avLst/>
          </a:prstGeom>
          <a:gradFill>
            <a:gsLst>
              <a:gs pos="33000">
                <a:srgbClr val="F9F9F9"/>
              </a:gs>
              <a:gs pos="100000">
                <a:srgbClr val="D7D7D7"/>
              </a:gs>
            </a:gsLst>
            <a:lin ang="5400000" scaled="0"/>
          </a:gradFill>
          <a:ln w="3175" cap="flat" cmpd="sng" algn="ctr">
            <a:noFill/>
            <a:prstDash val="solid"/>
          </a:ln>
          <a:effectLst/>
        </p:spPr>
        <p:txBody>
          <a:bodyPr lIns="96172" tIns="48084" rIns="96172" bIns="48084" anchor="ctr"/>
          <a:lstStyle/>
          <a:p>
            <a:pPr marL="0" marR="0" lvl="0" indent="0" algn="l" defTabSz="913765"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   添加内容</a:t>
            </a:r>
          </a:p>
        </p:txBody>
      </p:sp>
      <p:sp>
        <p:nvSpPr>
          <p:cNvPr id="9" name="下箭头 8"/>
          <p:cNvSpPr>
            <a:spLocks noChangeArrowheads="1"/>
          </p:cNvSpPr>
          <p:nvPr/>
        </p:nvSpPr>
        <p:spPr bwMode="auto">
          <a:xfrm>
            <a:off x="4025694" y="3020287"/>
            <a:ext cx="842301" cy="589884"/>
          </a:xfrm>
          <a:prstGeom prst="downArrow">
            <a:avLst>
              <a:gd name="adj1" fmla="val 50000"/>
              <a:gd name="adj2" fmla="val 50000"/>
            </a:avLst>
          </a:prstGeom>
          <a:solidFill>
            <a:srgbClr val="FF0000"/>
          </a:solidFill>
          <a:ln>
            <a:noFill/>
          </a:ln>
          <a:effectLst/>
        </p:spPr>
        <p:txBody>
          <a:bodyPr lIns="96172" tIns="48084" rIns="96172" bIns="48084" anchor="ctr"/>
          <a:lstStyle/>
          <a:p>
            <a:pPr marL="0" marR="0" lvl="0" indent="0" algn="l" defTabSz="913765" rtl="0" eaLnBrk="1" fontAlgn="auto" latinLnBrk="0" hangingPunct="1">
              <a:lnSpc>
                <a:spcPct val="120000"/>
              </a:lnSpc>
              <a:spcBef>
                <a:spcPts val="0"/>
              </a:spcBef>
              <a:spcAft>
                <a:spcPts val="0"/>
              </a:spcAft>
              <a:buClrTx/>
              <a:buSzTx/>
              <a:buFontTx/>
              <a:buNone/>
              <a:defRPr/>
            </a:pPr>
            <a:endParaRPr kumimoji="0" lang="zh-CN" altLang="en-US" sz="187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bwMode="auto">
          <a:xfrm>
            <a:off x="1033753" y="3182083"/>
            <a:ext cx="1551692" cy="1296474"/>
          </a:xfrm>
          <a:prstGeom prst="rect">
            <a:avLst/>
          </a:prstGeom>
          <a:noFill/>
        </p:spPr>
        <p:txBody>
          <a:bodyPr lIns="96172" tIns="48084" rIns="96172" bIns="48084">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1" name="TextBox 10"/>
          <p:cNvSpPr txBox="1"/>
          <p:nvPr/>
        </p:nvSpPr>
        <p:spPr bwMode="auto">
          <a:xfrm>
            <a:off x="6458031" y="3246128"/>
            <a:ext cx="1553354" cy="1296474"/>
          </a:xfrm>
          <a:prstGeom prst="rect">
            <a:avLst/>
          </a:prstGeom>
          <a:noFill/>
        </p:spPr>
        <p:txBody>
          <a:bodyPr lIns="96172" tIns="48084" rIns="96172" bIns="48084">
            <a:spAutoFit/>
          </a:bodyPr>
          <a:lstStyle/>
          <a:p>
            <a:pPr marL="0" marR="0" lvl="0" indent="0" algn="l" defTabSz="913765"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2" name="TextBox 19"/>
          <p:cNvSpPr txBox="1">
            <a:spLocks noChangeArrowheads="1"/>
          </p:cNvSpPr>
          <p:nvPr/>
        </p:nvSpPr>
        <p:spPr bwMode="auto">
          <a:xfrm>
            <a:off x="3970174" y="3802305"/>
            <a:ext cx="1177890" cy="678548"/>
          </a:xfrm>
          <a:prstGeom prst="rect">
            <a:avLst/>
          </a:prstGeom>
          <a:noFill/>
          <a:ln>
            <a:noFill/>
          </a:ln>
        </p:spPr>
        <p:txBody>
          <a:bodyPr lIns="96172" tIns="48084" rIns="96172" bIns="480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3765" rtl="0" eaLnBrk="1" fontAlgn="auto" latinLnBrk="0" hangingPunct="1">
              <a:lnSpc>
                <a:spcPct val="120000"/>
              </a:lnSpc>
              <a:spcBef>
                <a:spcPts val="0"/>
              </a:spcBef>
              <a:spcAft>
                <a:spcPts val="0"/>
              </a:spcAft>
              <a:buClrTx/>
              <a:buSzTx/>
              <a:buFontTx/>
              <a:buNone/>
              <a:defRPr/>
            </a:pPr>
            <a:r>
              <a:rPr kumimoji="0" lang="zh-CN" altLang="en-US" sz="1575"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4" name="文本框 2"/>
          <p:cNvSpPr txBox="1"/>
          <p:nvPr/>
        </p:nvSpPr>
        <p:spPr>
          <a:xfrm>
            <a:off x="1279349" y="128380"/>
            <a:ext cx="2465430" cy="415370"/>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50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animBg="1"/>
      <p:bldP spid="9" grpId="0" bldLvl="0" animBg="1"/>
      <p:bldP spid="10" grpId="0"/>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12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ea"/>
              <a:sym typeface="+mn-lt"/>
            </a:endParaRPr>
          </a:p>
        </p:txBody>
      </p:sp>
      <p:grpSp>
        <p:nvGrpSpPr>
          <p:cNvPr id="82" name="组合 81"/>
          <p:cNvGrpSpPr/>
          <p:nvPr/>
        </p:nvGrpSpPr>
        <p:grpSpPr>
          <a:xfrm>
            <a:off x="3465348" y="1584911"/>
            <a:ext cx="1287211" cy="1974555"/>
            <a:chOff x="4620464" y="2113215"/>
            <a:chExt cx="1716281" cy="2632740"/>
          </a:xfrm>
          <a:solidFill>
            <a:srgbClr val="E50011"/>
          </a:solidFill>
        </p:grpSpPr>
        <p:sp>
          <p:nvSpPr>
            <p:cNvPr id="83" name="梯形 82"/>
            <p:cNvSpPr/>
            <p:nvPr/>
          </p:nvSpPr>
          <p:spPr>
            <a:xfrm rot="5400000">
              <a:off x="4072040" y="314255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4" name="梯形 83"/>
            <p:cNvSpPr/>
            <p:nvPr/>
          </p:nvSpPr>
          <p:spPr>
            <a:xfrm rot="8993242">
              <a:off x="4664982" y="211321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5" name="梯形 84"/>
            <p:cNvSpPr/>
            <p:nvPr/>
          </p:nvSpPr>
          <p:spPr>
            <a:xfrm rot="1800000">
              <a:off x="4667006" y="417306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86" name="组合 85"/>
          <p:cNvGrpSpPr/>
          <p:nvPr/>
        </p:nvGrpSpPr>
        <p:grpSpPr>
          <a:xfrm>
            <a:off x="4392700" y="1584038"/>
            <a:ext cx="1287208" cy="1974546"/>
            <a:chOff x="5856933" y="2112051"/>
            <a:chExt cx="1716277" cy="2632728"/>
          </a:xfrm>
          <a:solidFill>
            <a:srgbClr val="E50011"/>
          </a:solidFill>
        </p:grpSpPr>
        <p:sp>
          <p:nvSpPr>
            <p:cNvPr id="87" name="梯形 86"/>
            <p:cNvSpPr/>
            <p:nvPr/>
          </p:nvSpPr>
          <p:spPr>
            <a:xfrm rot="16200000" flipH="1">
              <a:off x="6451894" y="314255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8" name="梯形 87"/>
            <p:cNvSpPr/>
            <p:nvPr/>
          </p:nvSpPr>
          <p:spPr>
            <a:xfrm rot="19793242" flipH="1">
              <a:off x="5858956" y="4171887"/>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9" name="梯形 88"/>
            <p:cNvSpPr/>
            <p:nvPr/>
          </p:nvSpPr>
          <p:spPr>
            <a:xfrm rot="12600000" flipH="1">
              <a:off x="5856933" y="2112051"/>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90" name="直接连接符 89"/>
          <p:cNvCxnSpPr/>
          <p:nvPr/>
        </p:nvCxnSpPr>
        <p:spPr>
          <a:xfrm flipV="1">
            <a:off x="551780" y="2569560"/>
            <a:ext cx="2749887" cy="1"/>
          </a:xfrm>
          <a:prstGeom prst="line">
            <a:avLst/>
          </a:prstGeom>
          <a:ln w="12700">
            <a:solidFill>
              <a:srgbClr val="E50011"/>
            </a:solidFill>
            <a:tailEnd type="oval"/>
          </a:ln>
        </p:spPr>
        <p:style>
          <a:lnRef idx="1">
            <a:schemeClr val="accent1"/>
          </a:lnRef>
          <a:fillRef idx="0">
            <a:schemeClr val="accent1"/>
          </a:fillRef>
          <a:effectRef idx="0">
            <a:schemeClr val="accent1"/>
          </a:effectRef>
          <a:fontRef idx="minor">
            <a:schemeClr val="tx1"/>
          </a:fontRef>
        </p:style>
      </p:cxnSp>
      <p:sp>
        <p:nvSpPr>
          <p:cNvPr id="91" name="任意多边形 90"/>
          <p:cNvSpPr/>
          <p:nvPr/>
        </p:nvSpPr>
        <p:spPr>
          <a:xfrm>
            <a:off x="551781" y="1266809"/>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E50011"/>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任意多边形 91"/>
          <p:cNvSpPr/>
          <p:nvPr/>
        </p:nvSpPr>
        <p:spPr>
          <a:xfrm flipV="1">
            <a:off x="548879" y="3548245"/>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E50011"/>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93" name="直接连接符 92"/>
          <p:cNvCxnSpPr/>
          <p:nvPr/>
        </p:nvCxnSpPr>
        <p:spPr>
          <a:xfrm flipH="1">
            <a:off x="5843588" y="2569560"/>
            <a:ext cx="2748634" cy="2191"/>
          </a:xfrm>
          <a:prstGeom prst="line">
            <a:avLst/>
          </a:prstGeom>
          <a:ln w="12700">
            <a:solidFill>
              <a:srgbClr val="E50011"/>
            </a:solidFill>
            <a:tailEnd type="oval"/>
          </a:ln>
        </p:spPr>
        <p:style>
          <a:lnRef idx="1">
            <a:schemeClr val="accent1"/>
          </a:lnRef>
          <a:fillRef idx="0">
            <a:schemeClr val="accent1"/>
          </a:fillRef>
          <a:effectRef idx="0">
            <a:schemeClr val="accent1"/>
          </a:effectRef>
          <a:fontRef idx="minor">
            <a:schemeClr val="tx1"/>
          </a:fontRef>
        </p:style>
      </p:cxnSp>
      <p:sp>
        <p:nvSpPr>
          <p:cNvPr id="94" name="任意多边形 93"/>
          <p:cNvSpPr/>
          <p:nvPr/>
        </p:nvSpPr>
        <p:spPr>
          <a:xfrm flipH="1">
            <a:off x="5369074" y="1266809"/>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E50011"/>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任意多边形 94"/>
          <p:cNvSpPr/>
          <p:nvPr/>
        </p:nvSpPr>
        <p:spPr>
          <a:xfrm flipH="1" flipV="1">
            <a:off x="5371974" y="3548245"/>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rgbClr val="E50011"/>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96" name="图片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439" y="3626580"/>
            <a:ext cx="191870" cy="191870"/>
          </a:xfrm>
          <a:prstGeom prst="rect">
            <a:avLst/>
          </a:prstGeom>
        </p:spPr>
      </p:pic>
      <p:pic>
        <p:nvPicPr>
          <p:cNvPr id="97" name="图片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9873" y="1043605"/>
            <a:ext cx="175004" cy="175004"/>
          </a:xfrm>
          <a:prstGeom prst="rect">
            <a:avLst/>
          </a:prstGeom>
        </p:spPr>
      </p:pic>
      <p:pic>
        <p:nvPicPr>
          <p:cNvPr id="98"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7692" y="3655923"/>
            <a:ext cx="152337" cy="152337"/>
          </a:xfrm>
          <a:prstGeom prst="rect">
            <a:avLst/>
          </a:prstGeom>
        </p:spPr>
      </p:pic>
      <p:pic>
        <p:nvPicPr>
          <p:cNvPr id="99" name="图片 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6247" y="2369076"/>
            <a:ext cx="155226" cy="138943"/>
          </a:xfrm>
          <a:prstGeom prst="rect">
            <a:avLst/>
          </a:prstGeom>
        </p:spPr>
      </p:pic>
      <p:pic>
        <p:nvPicPr>
          <p:cNvPr id="100" name="图片 9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7362" y="990648"/>
            <a:ext cx="212996" cy="212996"/>
          </a:xfrm>
          <a:prstGeom prst="rect">
            <a:avLst/>
          </a:prstGeom>
        </p:spPr>
      </p:pic>
      <p:pic>
        <p:nvPicPr>
          <p:cNvPr id="101" name="图片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688" y="2354487"/>
            <a:ext cx="165374" cy="165374"/>
          </a:xfrm>
          <a:prstGeom prst="rect">
            <a:avLst/>
          </a:prstGeom>
        </p:spPr>
      </p:pic>
      <p:grpSp>
        <p:nvGrpSpPr>
          <p:cNvPr id="102" name="组合 101"/>
          <p:cNvGrpSpPr/>
          <p:nvPr/>
        </p:nvGrpSpPr>
        <p:grpSpPr>
          <a:xfrm>
            <a:off x="581125" y="964836"/>
            <a:ext cx="2550773" cy="1095063"/>
            <a:chOff x="774833" y="1286447"/>
            <a:chExt cx="3401031" cy="1460083"/>
          </a:xfrm>
        </p:grpSpPr>
        <p:sp>
          <p:nvSpPr>
            <p:cNvPr id="103" name="文本框 45"/>
            <p:cNvSpPr txBox="1"/>
            <p:nvPr/>
          </p:nvSpPr>
          <p:spPr>
            <a:xfrm>
              <a:off x="774833" y="1286447"/>
              <a:ext cx="3063474" cy="381642"/>
            </a:xfrm>
            <a:prstGeom prst="rect">
              <a:avLst/>
            </a:prstGeom>
            <a:noFill/>
          </p:spPr>
          <p:txBody>
            <a:bodyPr wrap="square" rtlCol="0">
              <a:spAutoFit/>
            </a:bodyPr>
            <a:lstStyle/>
            <a:p>
              <a:pPr marL="0" marR="0" lvl="0" indent="0" algn="r" defTabSz="685800" rtl="0" eaLnBrk="1" fontAlgn="auto" latinLnBrk="0" hangingPunct="1">
                <a:lnSpc>
                  <a:spcPct val="90000"/>
                </a:lnSpc>
                <a:spcBef>
                  <a:spcPts val="75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04" name="文本框 48"/>
            <p:cNvSpPr txBox="1"/>
            <p:nvPr/>
          </p:nvSpPr>
          <p:spPr>
            <a:xfrm>
              <a:off x="812802" y="1743178"/>
              <a:ext cx="3363062" cy="1003352"/>
            </a:xfrm>
            <a:prstGeom prst="rect">
              <a:avLst/>
            </a:prstGeom>
            <a:noFill/>
          </p:spPr>
          <p:txBody>
            <a:bodyPr wrap="square" rtlCol="0">
              <a:spAutoFit/>
            </a:bodyPr>
            <a:lstStyle/>
            <a:p>
              <a:pPr marL="0" marR="0" lvl="0" indent="0" algn="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单击添加文本单击添加文本单击添加文本单击添加文本单击添加文本单击添加文本单击添加文本单击添加文本</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05" name="组合 104"/>
          <p:cNvGrpSpPr/>
          <p:nvPr/>
        </p:nvGrpSpPr>
        <p:grpSpPr>
          <a:xfrm>
            <a:off x="581124" y="2262873"/>
            <a:ext cx="2550779" cy="666749"/>
            <a:chOff x="774833" y="3017162"/>
            <a:chExt cx="3401038" cy="888999"/>
          </a:xfrm>
        </p:grpSpPr>
        <p:sp>
          <p:nvSpPr>
            <p:cNvPr id="106" name="文本框 46"/>
            <p:cNvSpPr txBox="1"/>
            <p:nvPr/>
          </p:nvSpPr>
          <p:spPr>
            <a:xfrm>
              <a:off x="774833" y="3017162"/>
              <a:ext cx="3063473" cy="381643"/>
            </a:xfrm>
            <a:prstGeom prst="rect">
              <a:avLst/>
            </a:prstGeom>
            <a:noFill/>
          </p:spPr>
          <p:txBody>
            <a:bodyPr wrap="square" rtlCol="0">
              <a:spAutoFit/>
            </a:bodyPr>
            <a:lstStyle/>
            <a:p>
              <a:pPr marL="0" marR="0" lvl="0" indent="0" algn="r" defTabSz="685800" rtl="0" eaLnBrk="1" fontAlgn="auto" latinLnBrk="0" hangingPunct="1">
                <a:lnSpc>
                  <a:spcPct val="90000"/>
                </a:lnSpc>
                <a:spcBef>
                  <a:spcPts val="75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07" name="文本框 49"/>
            <p:cNvSpPr txBox="1"/>
            <p:nvPr/>
          </p:nvSpPr>
          <p:spPr>
            <a:xfrm>
              <a:off x="812809" y="3489637"/>
              <a:ext cx="3363062" cy="416524"/>
            </a:xfrm>
            <a:prstGeom prst="rect">
              <a:avLst/>
            </a:prstGeom>
            <a:noFill/>
          </p:spPr>
          <p:txBody>
            <a:bodyPr wrap="square" rtlCol="0">
              <a:spAutoFit/>
            </a:bodyPr>
            <a:lstStyle/>
            <a:p>
              <a:pPr lvl="0" algn="r">
                <a:lnSpc>
                  <a:spcPct val="130000"/>
                </a:lnSpc>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文</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08" name="组合 107"/>
          <p:cNvGrpSpPr/>
          <p:nvPr/>
        </p:nvGrpSpPr>
        <p:grpSpPr>
          <a:xfrm>
            <a:off x="581125" y="3555410"/>
            <a:ext cx="2554343" cy="1113043"/>
            <a:chOff x="774833" y="4740545"/>
            <a:chExt cx="3405791" cy="1484057"/>
          </a:xfrm>
        </p:grpSpPr>
        <p:sp>
          <p:nvSpPr>
            <p:cNvPr id="109" name="文本框 47"/>
            <p:cNvSpPr txBox="1"/>
            <p:nvPr/>
          </p:nvSpPr>
          <p:spPr>
            <a:xfrm>
              <a:off x="774833" y="4740545"/>
              <a:ext cx="3063474" cy="381643"/>
            </a:xfrm>
            <a:prstGeom prst="rect">
              <a:avLst/>
            </a:prstGeom>
            <a:noFill/>
          </p:spPr>
          <p:txBody>
            <a:bodyPr wrap="square" rtlCol="0">
              <a:spAutoFit/>
            </a:bodyPr>
            <a:lstStyle/>
            <a:p>
              <a:pPr marL="0" marR="0" lvl="0" indent="0" algn="r" defTabSz="685800" rtl="0" eaLnBrk="1" fontAlgn="auto" latinLnBrk="0" hangingPunct="1">
                <a:lnSpc>
                  <a:spcPct val="90000"/>
                </a:lnSpc>
                <a:spcBef>
                  <a:spcPts val="75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10" name="文本框 50"/>
            <p:cNvSpPr txBox="1"/>
            <p:nvPr/>
          </p:nvSpPr>
          <p:spPr>
            <a:xfrm>
              <a:off x="817562" y="5221250"/>
              <a:ext cx="3363062" cy="1003352"/>
            </a:xfrm>
            <a:prstGeom prst="rect">
              <a:avLst/>
            </a:prstGeom>
            <a:noFill/>
          </p:spPr>
          <p:txBody>
            <a:bodyPr wrap="square" rtlCol="0">
              <a:spAutoFit/>
            </a:bodyPr>
            <a:lstStyle/>
            <a:p>
              <a:pPr marL="0" marR="0" lvl="0" indent="0" algn="r"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单击添加文本单击添加文本单击添加文本单击添加文本单击添加文本单击添加文本单击添加文本单击添加</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11" name="组合 110"/>
          <p:cNvGrpSpPr/>
          <p:nvPr/>
        </p:nvGrpSpPr>
        <p:grpSpPr>
          <a:xfrm>
            <a:off x="6013691" y="953875"/>
            <a:ext cx="2522297" cy="1106022"/>
            <a:chOff x="7985918" y="1271833"/>
            <a:chExt cx="3363062" cy="1474696"/>
          </a:xfrm>
        </p:grpSpPr>
        <p:sp>
          <p:nvSpPr>
            <p:cNvPr id="112" name="文本框 51"/>
            <p:cNvSpPr txBox="1"/>
            <p:nvPr/>
          </p:nvSpPr>
          <p:spPr>
            <a:xfrm>
              <a:off x="8266457" y="1271833"/>
              <a:ext cx="3063473" cy="381643"/>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13" name="文本框 54"/>
            <p:cNvSpPr txBox="1"/>
            <p:nvPr/>
          </p:nvSpPr>
          <p:spPr>
            <a:xfrm>
              <a:off x="7985918" y="1743177"/>
              <a:ext cx="3363062" cy="1003352"/>
            </a:xfrm>
            <a:prstGeom prst="rect">
              <a:avLst/>
            </a:prstGeom>
            <a:noFill/>
          </p:spPr>
          <p:txBody>
            <a:bodyPr wrap="square"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单击添加文本单击添加文本单击添加文本单击添加文本单击添加文本单击添加文本单击添加文本单击添加</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14" name="组合 113"/>
          <p:cNvGrpSpPr/>
          <p:nvPr/>
        </p:nvGrpSpPr>
        <p:grpSpPr>
          <a:xfrm>
            <a:off x="6011310" y="2251910"/>
            <a:ext cx="2522297" cy="1117831"/>
            <a:chOff x="7982743" y="3002548"/>
            <a:chExt cx="3363062" cy="1490441"/>
          </a:xfrm>
        </p:grpSpPr>
        <p:sp>
          <p:nvSpPr>
            <p:cNvPr id="115" name="文本框 52"/>
            <p:cNvSpPr txBox="1"/>
            <p:nvPr/>
          </p:nvSpPr>
          <p:spPr>
            <a:xfrm>
              <a:off x="8266458" y="3002548"/>
              <a:ext cx="3063473" cy="381643"/>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16" name="文本框 55"/>
            <p:cNvSpPr txBox="1"/>
            <p:nvPr/>
          </p:nvSpPr>
          <p:spPr>
            <a:xfrm>
              <a:off x="7982743" y="3489638"/>
              <a:ext cx="3363062" cy="1003351"/>
            </a:xfrm>
            <a:prstGeom prst="rect">
              <a:avLst/>
            </a:prstGeom>
            <a:noFill/>
          </p:spPr>
          <p:txBody>
            <a:bodyPr wrap="square"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单击添加文本单击添加文本单击添加文本单击添加文本单击添加文本单击添加文本单击添加文本单击添加</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17" name="组合 116"/>
          <p:cNvGrpSpPr/>
          <p:nvPr/>
        </p:nvGrpSpPr>
        <p:grpSpPr>
          <a:xfrm>
            <a:off x="6013691" y="3563499"/>
            <a:ext cx="2522297" cy="1104953"/>
            <a:chOff x="7985918" y="4751331"/>
            <a:chExt cx="3363062" cy="1473271"/>
          </a:xfrm>
        </p:grpSpPr>
        <p:sp>
          <p:nvSpPr>
            <p:cNvPr id="118" name="文本框 53"/>
            <p:cNvSpPr txBox="1"/>
            <p:nvPr/>
          </p:nvSpPr>
          <p:spPr>
            <a:xfrm>
              <a:off x="8266457" y="4751331"/>
              <a:ext cx="3063473" cy="381643"/>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Tx/>
                <a:buNone/>
                <a:defRPr/>
              </a:pPr>
              <a:r>
                <a:rPr kumimoji="0" lang="zh-CN" altLang="en-US" sz="135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19" name="文本框 56"/>
            <p:cNvSpPr txBox="1"/>
            <p:nvPr/>
          </p:nvSpPr>
          <p:spPr>
            <a:xfrm>
              <a:off x="7985918" y="5221250"/>
              <a:ext cx="3363062" cy="1003352"/>
            </a:xfrm>
            <a:prstGeom prst="rect">
              <a:avLst/>
            </a:prstGeom>
            <a:noFill/>
          </p:spPr>
          <p:txBody>
            <a:bodyPr wrap="square"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单击添加文本单击添加文本单击添加文本单击添加文本单击添加文本单击添加文本单击添加文本单击添加</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20" name="文本框 57"/>
          <p:cNvSpPr txBox="1"/>
          <p:nvPr/>
        </p:nvSpPr>
        <p:spPr>
          <a:xfrm>
            <a:off x="3898075" y="2382713"/>
            <a:ext cx="1347851" cy="387798"/>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90000"/>
              </a:lnSpc>
              <a:spcBef>
                <a:spcPts val="750"/>
              </a:spcBef>
              <a:spcAft>
                <a:spcPts val="0"/>
              </a:spcAft>
              <a:buClrTx/>
              <a:buSzTx/>
              <a:buFontTx/>
              <a:buNone/>
              <a:defRPr/>
            </a:pPr>
            <a:r>
              <a:rPr kumimoji="0" lang="zh-CN" altLang="en-US" sz="23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1+#ppt_w/2"/>
                                          </p:val>
                                        </p:tav>
                                        <p:tav tm="100000">
                                          <p:val>
                                            <p:strVal val="#ppt_x"/>
                                          </p:val>
                                        </p:tav>
                                      </p:tavLst>
                                    </p:anim>
                                    <p:anim calcmode="lin" valueType="num">
                                      <p:cBhvr additive="base">
                                        <p:cTn id="12" dur="250" fill="hold"/>
                                        <p:tgtEl>
                                          <p:spTgt spid="8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250" fill="hold"/>
                                        <p:tgtEl>
                                          <p:spTgt spid="86"/>
                                        </p:tgtEl>
                                        <p:attrNameLst>
                                          <p:attrName>ppt_x</p:attrName>
                                        </p:attrNameLst>
                                      </p:cBhvr>
                                      <p:tavLst>
                                        <p:tav tm="0">
                                          <p:val>
                                            <p:strVal val="0-#ppt_w/2"/>
                                          </p:val>
                                        </p:tav>
                                        <p:tav tm="100000">
                                          <p:val>
                                            <p:strVal val="#ppt_x"/>
                                          </p:val>
                                        </p:tav>
                                      </p:tavLst>
                                    </p:anim>
                                    <p:anim calcmode="lin" valueType="num">
                                      <p:cBhvr additive="base">
                                        <p:cTn id="16" dur="250" fill="hold"/>
                                        <p:tgtEl>
                                          <p:spTgt spid="8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 calcmode="lin" valueType="num">
                                      <p:cBhvr>
                                        <p:cTn id="20" dur="500" fill="hold"/>
                                        <p:tgtEl>
                                          <p:spTgt spid="120"/>
                                        </p:tgtEl>
                                        <p:attrNameLst>
                                          <p:attrName>ppt_w</p:attrName>
                                        </p:attrNameLst>
                                      </p:cBhvr>
                                      <p:tavLst>
                                        <p:tav tm="0">
                                          <p:val>
                                            <p:fltVal val="0"/>
                                          </p:val>
                                        </p:tav>
                                        <p:tav tm="100000">
                                          <p:val>
                                            <p:strVal val="#ppt_w"/>
                                          </p:val>
                                        </p:tav>
                                      </p:tavLst>
                                    </p:anim>
                                    <p:anim calcmode="lin" valueType="num">
                                      <p:cBhvr>
                                        <p:cTn id="21" dur="500" fill="hold"/>
                                        <p:tgtEl>
                                          <p:spTgt spid="120"/>
                                        </p:tgtEl>
                                        <p:attrNameLst>
                                          <p:attrName>ppt_h</p:attrName>
                                        </p:attrNameLst>
                                      </p:cBhvr>
                                      <p:tavLst>
                                        <p:tav tm="0">
                                          <p:val>
                                            <p:fltVal val="0"/>
                                          </p:val>
                                        </p:tav>
                                        <p:tav tm="100000">
                                          <p:val>
                                            <p:strVal val="#ppt_h"/>
                                          </p:val>
                                        </p:tav>
                                      </p:tavLst>
                                    </p:anim>
                                    <p:animEffect transition="in" filter="fade">
                                      <p:cBhvr>
                                        <p:cTn id="22" dur="500"/>
                                        <p:tgtEl>
                                          <p:spTgt spid="120"/>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wipe(right)">
                                      <p:cBhvr>
                                        <p:cTn id="26" dur="500"/>
                                        <p:tgtEl>
                                          <p:spTgt spid="9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wipe(left)">
                                      <p:cBhvr>
                                        <p:cTn id="29" dur="500"/>
                                        <p:tgtEl>
                                          <p:spTgt spid="94"/>
                                        </p:tgtEl>
                                      </p:cBhvr>
                                    </p:animEffect>
                                  </p:childTnLst>
                                </p:cTn>
                              </p:par>
                              <p:par>
                                <p:cTn id="30" presetID="10"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500"/>
                                        <p:tgtEl>
                                          <p:spTgt spid="100"/>
                                        </p:tgtEl>
                                      </p:cBhvr>
                                    </p:animEffect>
                                  </p:childTnLst>
                                </p:cTn>
                              </p:par>
                              <p:par>
                                <p:cTn id="33" presetID="10"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500"/>
                                        <p:tgtEl>
                                          <p:spTgt spid="97"/>
                                        </p:tgtEl>
                                      </p:cBhvr>
                                    </p:animEffect>
                                  </p:childTnLst>
                                </p:cTn>
                              </p:par>
                              <p:par>
                                <p:cTn id="36" presetID="1" presetClass="entr" presetSubtype="0" fill="hold" nodeType="withEffect">
                                  <p:stCondLst>
                                    <p:cond delay="250"/>
                                  </p:stCondLst>
                                  <p:childTnLst>
                                    <p:set>
                                      <p:cBhvr>
                                        <p:cTn id="37" dur="1" fill="hold">
                                          <p:stCondLst>
                                            <p:cond delay="0"/>
                                          </p:stCondLst>
                                        </p:cTn>
                                        <p:tgtEl>
                                          <p:spTgt spid="102"/>
                                        </p:tgtEl>
                                        <p:attrNameLst>
                                          <p:attrName>style.visibility</p:attrName>
                                        </p:attrNameLst>
                                      </p:cBhvr>
                                      <p:to>
                                        <p:strVal val="visible"/>
                                      </p:to>
                                    </p:set>
                                  </p:childTnLst>
                                </p:cTn>
                              </p:par>
                              <p:par>
                                <p:cTn id="38" presetID="26" presetClass="emph" presetSubtype="0" fill="hold" nodeType="withEffect">
                                  <p:stCondLst>
                                    <p:cond delay="250"/>
                                  </p:stCondLst>
                                  <p:childTnLst>
                                    <p:animEffect transition="out" filter="fade">
                                      <p:cBhvr>
                                        <p:cTn id="39" dur="500" tmFilter="0, 0; .2, .5; .8, .5; 1, 0"/>
                                        <p:tgtEl>
                                          <p:spTgt spid="102"/>
                                        </p:tgtEl>
                                      </p:cBhvr>
                                    </p:animEffect>
                                    <p:animScale>
                                      <p:cBhvr>
                                        <p:cTn id="40" dur="250" autoRev="1" fill="hold"/>
                                        <p:tgtEl>
                                          <p:spTgt spid="102"/>
                                        </p:tgtEl>
                                      </p:cBhvr>
                                      <p:by x="105000" y="105000"/>
                                    </p:animScale>
                                  </p:childTnLst>
                                </p:cTn>
                              </p:par>
                              <p:par>
                                <p:cTn id="41" presetID="1" presetClass="entr" presetSubtype="0" fill="hold" nodeType="withEffect">
                                  <p:stCondLst>
                                    <p:cond delay="250"/>
                                  </p:stCondLst>
                                  <p:childTnLst>
                                    <p:set>
                                      <p:cBhvr>
                                        <p:cTn id="42" dur="1" fill="hold">
                                          <p:stCondLst>
                                            <p:cond delay="0"/>
                                          </p:stCondLst>
                                        </p:cTn>
                                        <p:tgtEl>
                                          <p:spTgt spid="111"/>
                                        </p:tgtEl>
                                        <p:attrNameLst>
                                          <p:attrName>style.visibility</p:attrName>
                                        </p:attrNameLst>
                                      </p:cBhvr>
                                      <p:to>
                                        <p:strVal val="visible"/>
                                      </p:to>
                                    </p:set>
                                  </p:childTnLst>
                                </p:cTn>
                              </p:par>
                              <p:par>
                                <p:cTn id="43" presetID="26" presetClass="emph" presetSubtype="0" fill="hold" nodeType="withEffect">
                                  <p:stCondLst>
                                    <p:cond delay="250"/>
                                  </p:stCondLst>
                                  <p:childTnLst>
                                    <p:animEffect transition="out" filter="fade">
                                      <p:cBhvr>
                                        <p:cTn id="44" dur="500" tmFilter="0, 0; .2, .5; .8, .5; 1, 0"/>
                                        <p:tgtEl>
                                          <p:spTgt spid="111"/>
                                        </p:tgtEl>
                                      </p:cBhvr>
                                    </p:animEffect>
                                    <p:animScale>
                                      <p:cBhvr>
                                        <p:cTn id="45" dur="250" autoRev="1" fill="hold"/>
                                        <p:tgtEl>
                                          <p:spTgt spid="111"/>
                                        </p:tgtEl>
                                      </p:cBhvr>
                                      <p:by x="105000" y="105000"/>
                                    </p:animScale>
                                  </p:childTnLst>
                                </p:cTn>
                              </p:par>
                            </p:childTnLst>
                          </p:cTn>
                        </p:par>
                        <p:par>
                          <p:cTn id="46" fill="hold">
                            <p:stCondLst>
                              <p:cond delay="2000"/>
                            </p:stCondLst>
                            <p:childTnLst>
                              <p:par>
                                <p:cTn id="47" presetID="22" presetClass="entr" presetSubtype="2"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right)">
                                      <p:cBhvr>
                                        <p:cTn id="49" dur="500"/>
                                        <p:tgtEl>
                                          <p:spTgt spid="90"/>
                                        </p:tgtEl>
                                      </p:cBhvr>
                                    </p:animEffect>
                                  </p:childTnLst>
                                </p:cTn>
                              </p:par>
                              <p:par>
                                <p:cTn id="50" presetID="22" presetClass="entr" presetSubtype="8" fill="hold" nodeType="with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left)">
                                      <p:cBhvr>
                                        <p:cTn id="52" dur="500"/>
                                        <p:tgtEl>
                                          <p:spTgt spid="93"/>
                                        </p:tgtEl>
                                      </p:cBhvr>
                                    </p:animEffect>
                                  </p:childTnLst>
                                </p:cTn>
                              </p:par>
                              <p:par>
                                <p:cTn id="53" presetID="10" presetClass="entr" presetSubtype="0" fill="hold"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10" presetClass="entr" presetSubtype="0"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fade">
                                      <p:cBhvr>
                                        <p:cTn id="58" dur="500"/>
                                        <p:tgtEl>
                                          <p:spTgt spid="101"/>
                                        </p:tgtEl>
                                      </p:cBhvr>
                                    </p:animEffect>
                                  </p:childTnLst>
                                </p:cTn>
                              </p:par>
                              <p:par>
                                <p:cTn id="59" presetID="1" presetClass="entr" presetSubtype="0" fill="hold" nodeType="withEffect">
                                  <p:stCondLst>
                                    <p:cond delay="250"/>
                                  </p:stCondLst>
                                  <p:childTnLst>
                                    <p:set>
                                      <p:cBhvr>
                                        <p:cTn id="60" dur="1" fill="hold">
                                          <p:stCondLst>
                                            <p:cond delay="0"/>
                                          </p:stCondLst>
                                        </p:cTn>
                                        <p:tgtEl>
                                          <p:spTgt spid="105"/>
                                        </p:tgtEl>
                                        <p:attrNameLst>
                                          <p:attrName>style.visibility</p:attrName>
                                        </p:attrNameLst>
                                      </p:cBhvr>
                                      <p:to>
                                        <p:strVal val="visible"/>
                                      </p:to>
                                    </p:set>
                                  </p:childTnLst>
                                </p:cTn>
                              </p:par>
                              <p:par>
                                <p:cTn id="61" presetID="26" presetClass="emph" presetSubtype="0" fill="hold" nodeType="withEffect">
                                  <p:stCondLst>
                                    <p:cond delay="250"/>
                                  </p:stCondLst>
                                  <p:childTnLst>
                                    <p:animEffect transition="out" filter="fade">
                                      <p:cBhvr>
                                        <p:cTn id="62" dur="500" tmFilter="0, 0; .2, .5; .8, .5; 1, 0"/>
                                        <p:tgtEl>
                                          <p:spTgt spid="105"/>
                                        </p:tgtEl>
                                      </p:cBhvr>
                                    </p:animEffect>
                                    <p:animScale>
                                      <p:cBhvr>
                                        <p:cTn id="63" dur="250" autoRev="1" fill="hold"/>
                                        <p:tgtEl>
                                          <p:spTgt spid="105"/>
                                        </p:tgtEl>
                                      </p:cBhvr>
                                      <p:by x="105000" y="105000"/>
                                    </p:animScale>
                                  </p:childTnLst>
                                </p:cTn>
                              </p:par>
                              <p:par>
                                <p:cTn id="64" presetID="1" presetClass="entr" presetSubtype="0" fill="hold" nodeType="withEffect">
                                  <p:stCondLst>
                                    <p:cond delay="250"/>
                                  </p:stCondLst>
                                  <p:childTnLst>
                                    <p:set>
                                      <p:cBhvr>
                                        <p:cTn id="65" dur="1" fill="hold">
                                          <p:stCondLst>
                                            <p:cond delay="0"/>
                                          </p:stCondLst>
                                        </p:cTn>
                                        <p:tgtEl>
                                          <p:spTgt spid="114"/>
                                        </p:tgtEl>
                                        <p:attrNameLst>
                                          <p:attrName>style.visibility</p:attrName>
                                        </p:attrNameLst>
                                      </p:cBhvr>
                                      <p:to>
                                        <p:strVal val="visible"/>
                                      </p:to>
                                    </p:set>
                                  </p:childTnLst>
                                </p:cTn>
                              </p:par>
                              <p:par>
                                <p:cTn id="66" presetID="26" presetClass="emph" presetSubtype="0" fill="hold" nodeType="withEffect">
                                  <p:stCondLst>
                                    <p:cond delay="250"/>
                                  </p:stCondLst>
                                  <p:childTnLst>
                                    <p:animEffect transition="out" filter="fade">
                                      <p:cBhvr>
                                        <p:cTn id="67" dur="500" tmFilter="0, 0; .2, .5; .8, .5; 1, 0"/>
                                        <p:tgtEl>
                                          <p:spTgt spid="114"/>
                                        </p:tgtEl>
                                      </p:cBhvr>
                                    </p:animEffect>
                                    <p:animScale>
                                      <p:cBhvr>
                                        <p:cTn id="68" dur="250" autoRev="1" fill="hold"/>
                                        <p:tgtEl>
                                          <p:spTgt spid="114"/>
                                        </p:tgtEl>
                                      </p:cBhvr>
                                      <p:by x="105000" y="105000"/>
                                    </p:animScale>
                                  </p:childTnLst>
                                </p:cTn>
                              </p:par>
                            </p:childTnLst>
                          </p:cTn>
                        </p:par>
                        <p:par>
                          <p:cTn id="69" fill="hold">
                            <p:stCondLst>
                              <p:cond delay="2500"/>
                            </p:stCondLst>
                            <p:childTnLst>
                              <p:par>
                                <p:cTn id="70" presetID="22" presetClass="entr" presetSubtype="2"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right)">
                                      <p:cBhvr>
                                        <p:cTn id="72" dur="500"/>
                                        <p:tgtEl>
                                          <p:spTgt spid="9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wipe(left)">
                                      <p:cBhvr>
                                        <p:cTn id="75" dur="500"/>
                                        <p:tgtEl>
                                          <p:spTgt spid="95"/>
                                        </p:tgtEl>
                                      </p:cBhvr>
                                    </p:animEffect>
                                  </p:childTnLst>
                                </p:cTn>
                              </p:par>
                              <p:par>
                                <p:cTn id="76" presetID="10" presetClass="entr" presetSubtype="0" fill="hold"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par>
                                <p:cTn id="79" presetID="10" presetClass="entr" presetSubtype="0" fill="hold" nodeType="with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500"/>
                                        <p:tgtEl>
                                          <p:spTgt spid="96"/>
                                        </p:tgtEl>
                                      </p:cBhvr>
                                    </p:animEffect>
                                  </p:childTnLst>
                                </p:cTn>
                              </p:par>
                              <p:par>
                                <p:cTn id="82" presetID="1" presetClass="entr" presetSubtype="0" fill="hold" nodeType="withEffect">
                                  <p:stCondLst>
                                    <p:cond delay="250"/>
                                  </p:stCondLst>
                                  <p:childTnLst>
                                    <p:set>
                                      <p:cBhvr>
                                        <p:cTn id="83" dur="1" fill="hold">
                                          <p:stCondLst>
                                            <p:cond delay="0"/>
                                          </p:stCondLst>
                                        </p:cTn>
                                        <p:tgtEl>
                                          <p:spTgt spid="108"/>
                                        </p:tgtEl>
                                        <p:attrNameLst>
                                          <p:attrName>style.visibility</p:attrName>
                                        </p:attrNameLst>
                                      </p:cBhvr>
                                      <p:to>
                                        <p:strVal val="visible"/>
                                      </p:to>
                                    </p:set>
                                  </p:childTnLst>
                                </p:cTn>
                              </p:par>
                              <p:par>
                                <p:cTn id="84" presetID="26" presetClass="emph" presetSubtype="0" fill="hold" nodeType="withEffect">
                                  <p:stCondLst>
                                    <p:cond delay="250"/>
                                  </p:stCondLst>
                                  <p:childTnLst>
                                    <p:animEffect transition="out" filter="fade">
                                      <p:cBhvr>
                                        <p:cTn id="85" dur="500" tmFilter="0, 0; .2, .5; .8, .5; 1, 0"/>
                                        <p:tgtEl>
                                          <p:spTgt spid="108"/>
                                        </p:tgtEl>
                                      </p:cBhvr>
                                    </p:animEffect>
                                    <p:animScale>
                                      <p:cBhvr>
                                        <p:cTn id="86" dur="250" autoRev="1" fill="hold"/>
                                        <p:tgtEl>
                                          <p:spTgt spid="108"/>
                                        </p:tgtEl>
                                      </p:cBhvr>
                                      <p:by x="105000" y="105000"/>
                                    </p:animScale>
                                  </p:childTnLst>
                                </p:cTn>
                              </p:par>
                              <p:par>
                                <p:cTn id="87" presetID="1" presetClass="entr" presetSubtype="0" fill="hold" nodeType="withEffect">
                                  <p:stCondLst>
                                    <p:cond delay="250"/>
                                  </p:stCondLst>
                                  <p:childTnLst>
                                    <p:set>
                                      <p:cBhvr>
                                        <p:cTn id="88" dur="1" fill="hold">
                                          <p:stCondLst>
                                            <p:cond delay="0"/>
                                          </p:stCondLst>
                                        </p:cTn>
                                        <p:tgtEl>
                                          <p:spTgt spid="117"/>
                                        </p:tgtEl>
                                        <p:attrNameLst>
                                          <p:attrName>style.visibility</p:attrName>
                                        </p:attrNameLst>
                                      </p:cBhvr>
                                      <p:to>
                                        <p:strVal val="visible"/>
                                      </p:to>
                                    </p:set>
                                  </p:childTnLst>
                                </p:cTn>
                              </p:par>
                              <p:par>
                                <p:cTn id="89" presetID="26" presetClass="emph" presetSubtype="0" fill="hold" nodeType="withEffect">
                                  <p:stCondLst>
                                    <p:cond delay="250"/>
                                  </p:stCondLst>
                                  <p:childTnLst>
                                    <p:animEffect transition="out" filter="fade">
                                      <p:cBhvr>
                                        <p:cTn id="90" dur="500" tmFilter="0, 0; .2, .5; .8, .5; 1, 0"/>
                                        <p:tgtEl>
                                          <p:spTgt spid="117"/>
                                        </p:tgtEl>
                                      </p:cBhvr>
                                    </p:animEffect>
                                    <p:animScale>
                                      <p:cBhvr>
                                        <p:cTn id="91" dur="250" autoRev="1" fill="hold"/>
                                        <p:tgtEl>
                                          <p:spTgt spid="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1" grpId="0" bldLvl="0" animBg="1"/>
      <p:bldP spid="92" grpId="0" bldLvl="0" animBg="1"/>
      <p:bldP spid="94" grpId="0" bldLvl="0" animBg="1"/>
      <p:bldP spid="95" grpId="0" bldLvl="0" animBg="1"/>
      <p:bldP spid="120" grpId="0"/>
    </p:bldLst>
  </p:timing>
</p:sld>
</file>

<file path=ppt/theme/theme1.xml><?xml version="1.0" encoding="utf-8"?>
<a:theme xmlns:a="http://schemas.openxmlformats.org/drawingml/2006/main" name="Office 主题​​">
  <a:themeElements>
    <a:clrScheme name="自定义 113">
      <a:dk1>
        <a:sysClr val="windowText" lastClr="000000"/>
      </a:dk1>
      <a:lt1>
        <a:sysClr val="window" lastClr="FFFFFF"/>
      </a:lt1>
      <a:dk2>
        <a:srgbClr val="44546A"/>
      </a:dk2>
      <a:lt2>
        <a:srgbClr val="E7E6E6"/>
      </a:lt2>
      <a:accent1>
        <a:srgbClr val="007470"/>
      </a:accent1>
      <a:accent2>
        <a:srgbClr val="008E8B"/>
      </a:accent2>
      <a:accent3>
        <a:srgbClr val="005C5A"/>
      </a:accent3>
      <a:accent4>
        <a:srgbClr val="00ACA8"/>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2665</Words>
  <Application>Microsoft Office PowerPoint</Application>
  <PresentationFormat>全屏显示(16:9)</PresentationFormat>
  <Paragraphs>345</Paragraphs>
  <Slides>27</Slides>
  <Notes>26</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等线</vt:lpstr>
      <vt:lpstr>等线 Light</vt:lpstr>
      <vt:lpstr>宋体</vt:lpstr>
      <vt:lpstr>微软雅黑</vt:lpstr>
      <vt:lpstr>Arial</vt:lpstr>
      <vt:lpstr>Calibri</vt:lpstr>
      <vt:lpstr>Impact</vt:lpstr>
      <vt:lpstr>Verdana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1393.军队部队改革国防PPT模板</dc:title>
  <dc:creator/>
  <cp:lastModifiedBy>天 下</cp:lastModifiedBy>
  <cp:revision>44</cp:revision>
  <dcterms:created xsi:type="dcterms:W3CDTF">2016-12-25T02:27:00Z</dcterms:created>
  <dcterms:modified xsi:type="dcterms:W3CDTF">2021-01-05T07:26:50Z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