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8" r:id="rId2"/>
    <p:sldId id="289" r:id="rId3"/>
    <p:sldId id="290" r:id="rId4"/>
    <p:sldId id="294" r:id="rId5"/>
    <p:sldId id="303" r:id="rId6"/>
    <p:sldId id="301" r:id="rId7"/>
    <p:sldId id="304" r:id="rId8"/>
    <p:sldId id="300" r:id="rId9"/>
    <p:sldId id="291" r:id="rId10"/>
    <p:sldId id="297" r:id="rId11"/>
    <p:sldId id="299" r:id="rId12"/>
    <p:sldId id="302" r:id="rId13"/>
    <p:sldId id="308" r:id="rId14"/>
    <p:sldId id="295" r:id="rId15"/>
    <p:sldId id="292" r:id="rId16"/>
    <p:sldId id="309" r:id="rId17"/>
    <p:sldId id="296" r:id="rId18"/>
    <p:sldId id="311" r:id="rId19"/>
    <p:sldId id="298" r:id="rId20"/>
    <p:sldId id="305" r:id="rId21"/>
    <p:sldId id="293" r:id="rId22"/>
    <p:sldId id="306" r:id="rId23"/>
    <p:sldId id="307" r:id="rId24"/>
    <p:sldId id="312" r:id="rId25"/>
    <p:sldId id="313" r:id="rId26"/>
    <p:sldId id="314" r:id="rId27"/>
    <p:sldId id="310"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0007"/>
    <a:srgbClr val="EA000C"/>
    <a:srgbClr val="8C0006"/>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64" autoAdjust="0"/>
    <p:restoredTop sz="94660"/>
  </p:normalViewPr>
  <p:slideViewPr>
    <p:cSldViewPr snapToGrid="0">
      <p:cViewPr varScale="1">
        <p:scale>
          <a:sx n="89" d="100"/>
          <a:sy n="89" d="100"/>
        </p:scale>
        <p:origin x="438"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26</a:t>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t>27</a:t>
            </a:fld>
            <a:endParaRPr lang="zh-CN" altLang="en-US" sz="120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0" y="0"/>
            <a:ext cx="9144000" cy="2641600"/>
          </a:xfrm>
          <a:prstGeom prst="rect">
            <a:avLst/>
          </a:prstGeom>
        </p:spPr>
      </p:pic>
      <p:sp>
        <p:nvSpPr>
          <p:cNvPr id="14" name="矩形 13"/>
          <p:cNvSpPr/>
          <p:nvPr userDrawn="1"/>
        </p:nvSpPr>
        <p:spPr>
          <a:xfrm>
            <a:off x="0" y="508000"/>
            <a:ext cx="9144000" cy="463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userDrawn="1"/>
        </p:nvSpPr>
        <p:spPr>
          <a:xfrm>
            <a:off x="910657" y="107890"/>
            <a:ext cx="3262432"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单击此处添加文字标题内容</a:t>
            </a:r>
          </a:p>
        </p:txBody>
      </p:sp>
      <p:pic>
        <p:nvPicPr>
          <p:cNvPr id="16" name="图片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8835" y="72571"/>
            <a:ext cx="731822" cy="72571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37.xml"/><Relationship Id="rId13" Type="http://schemas.microsoft.com/office/2007/relationships/hdphoto" Target="../media/hdphoto1.wdp"/><Relationship Id="rId18" Type="http://schemas.openxmlformats.org/officeDocument/2006/relationships/image" Target="../media/image8.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1.png"/><Relationship Id="rId17" Type="http://schemas.openxmlformats.org/officeDocument/2006/relationships/image" Target="../media/image7.png"/><Relationship Id="rId2" Type="http://schemas.openxmlformats.org/officeDocument/2006/relationships/tags" Target="../tags/tag31.xml"/><Relationship Id="rId16" Type="http://schemas.openxmlformats.org/officeDocument/2006/relationships/image" Target="../media/image6.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notesSlide" Target="../notesSlides/notesSlide11.xml"/><Relationship Id="rId5" Type="http://schemas.openxmlformats.org/officeDocument/2006/relationships/tags" Target="../tags/tag34.xml"/><Relationship Id="rId15" Type="http://schemas.openxmlformats.org/officeDocument/2006/relationships/image" Target="../media/image5.png"/><Relationship Id="rId10" Type="http://schemas.openxmlformats.org/officeDocument/2006/relationships/slideLayout" Target="../slideLayouts/slideLayout7.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18"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microsoft.com/office/2007/relationships/hdphoto" Target="../media/hdphoto1.wdp"/><Relationship Id="rId10" Type="http://schemas.openxmlformats.org/officeDocument/2006/relationships/tags" Target="../tags/tag10.xml"/><Relationship Id="rId19" Type="http://schemas.openxmlformats.org/officeDocument/2006/relationships/image" Target="../media/image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46.xml"/><Relationship Id="rId13" Type="http://schemas.microsoft.com/office/2007/relationships/hdphoto" Target="../media/hdphoto1.wdp"/><Relationship Id="rId18" Type="http://schemas.openxmlformats.org/officeDocument/2006/relationships/image" Target="../media/image8.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1.png"/><Relationship Id="rId17" Type="http://schemas.openxmlformats.org/officeDocument/2006/relationships/image" Target="../media/image7.png"/><Relationship Id="rId2" Type="http://schemas.openxmlformats.org/officeDocument/2006/relationships/tags" Target="../tags/tag40.xml"/><Relationship Id="rId16" Type="http://schemas.openxmlformats.org/officeDocument/2006/relationships/image" Target="../media/image6.pn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notesSlide" Target="../notesSlides/notesSlide15.xml"/><Relationship Id="rId5" Type="http://schemas.openxmlformats.org/officeDocument/2006/relationships/tags" Target="../tags/tag43.xml"/><Relationship Id="rId15" Type="http://schemas.openxmlformats.org/officeDocument/2006/relationships/image" Target="../media/image5.png"/><Relationship Id="rId10" Type="http://schemas.openxmlformats.org/officeDocument/2006/relationships/slideLayout" Target="../slideLayouts/slideLayout7.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tags" Target="../tags/tag19.xml"/><Relationship Id="rId13" Type="http://schemas.microsoft.com/office/2007/relationships/hdphoto" Target="../media/hdphoto1.wdp"/><Relationship Id="rId18" Type="http://schemas.openxmlformats.org/officeDocument/2006/relationships/image" Target="../media/image8.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png"/><Relationship Id="rId17" Type="http://schemas.openxmlformats.org/officeDocument/2006/relationships/image" Target="../media/image7.png"/><Relationship Id="rId2" Type="http://schemas.openxmlformats.org/officeDocument/2006/relationships/tags" Target="../tags/tag13.xml"/><Relationship Id="rId16" Type="http://schemas.openxmlformats.org/officeDocument/2006/relationships/image" Target="../media/image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notesSlide" Target="../notesSlides/notesSlide3.xml"/><Relationship Id="rId5" Type="http://schemas.openxmlformats.org/officeDocument/2006/relationships/tags" Target="../tags/tag16.xml"/><Relationship Id="rId15" Type="http://schemas.openxmlformats.org/officeDocument/2006/relationships/image" Target="../media/image5.png"/><Relationship Id="rId10" Type="http://schemas.openxmlformats.org/officeDocument/2006/relationships/slideLayout" Target="../slideLayouts/slideLayout7.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tags" Target="../tags/tag28.xml"/><Relationship Id="rId13" Type="http://schemas.microsoft.com/office/2007/relationships/hdphoto" Target="../media/hdphoto1.wdp"/><Relationship Id="rId18" Type="http://schemas.openxmlformats.org/officeDocument/2006/relationships/image" Target="../media/image8.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1.png"/><Relationship Id="rId17" Type="http://schemas.openxmlformats.org/officeDocument/2006/relationships/image" Target="../media/image7.png"/><Relationship Id="rId2" Type="http://schemas.openxmlformats.org/officeDocument/2006/relationships/tags" Target="../tags/tag22.xml"/><Relationship Id="rId16" Type="http://schemas.openxmlformats.org/officeDocument/2006/relationships/image" Target="../media/image6.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notesSlide" Target="../notesSlides/notesSlide8.xml"/><Relationship Id="rId5" Type="http://schemas.openxmlformats.org/officeDocument/2006/relationships/tags" Target="../tags/tag25.xml"/><Relationship Id="rId15" Type="http://schemas.openxmlformats.org/officeDocument/2006/relationships/image" Target="../media/image5.png"/><Relationship Id="rId10" Type="http://schemas.openxmlformats.org/officeDocument/2006/relationships/slideLayout" Target="../slideLayouts/slideLayout7.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846391"/>
            <a:ext cx="9144000" cy="329710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2000" y="2871750"/>
            <a:ext cx="4285633" cy="2003942"/>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6205" y="3076039"/>
            <a:ext cx="1400933" cy="1400932"/>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5272" y="2260806"/>
            <a:ext cx="1400933" cy="1400932"/>
          </a:xfrm>
          <a:prstGeom prst="rect">
            <a:avLst/>
          </a:prstGeom>
        </p:spPr>
      </p:pic>
      <p:pic>
        <p:nvPicPr>
          <p:cNvPr id="4"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9102" y="3513021"/>
            <a:ext cx="1400933" cy="1400932"/>
          </a:xfrm>
          <a:prstGeom prst="rect">
            <a:avLst/>
          </a:prstGeom>
        </p:spPr>
      </p:pic>
      <p:pic>
        <p:nvPicPr>
          <p:cNvPr id="5" name="图片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30563" y="325982"/>
            <a:ext cx="1558943" cy="1545933"/>
          </a:xfrm>
          <a:prstGeom prst="rect">
            <a:avLst/>
          </a:prstGeom>
        </p:spPr>
      </p:pic>
      <p:sp>
        <p:nvSpPr>
          <p:cNvPr id="11" name="文本框 10"/>
          <p:cNvSpPr txBox="1"/>
          <p:nvPr/>
        </p:nvSpPr>
        <p:spPr>
          <a:xfrm>
            <a:off x="2323804" y="1977869"/>
            <a:ext cx="4772460" cy="646331"/>
          </a:xfrm>
          <a:prstGeom prst="rect">
            <a:avLst/>
          </a:prstGeom>
          <a:noFill/>
        </p:spPr>
        <p:txBody>
          <a:bodyPr wrap="none" rtlCol="0">
            <a:spAutoFit/>
          </a:bodyPr>
          <a:lstStyle/>
          <a:p>
            <a:r>
              <a:rPr lang="zh-CN" altLang="en-US" sz="3600" b="1" dirty="0">
                <a:solidFill>
                  <a:srgbClr val="EA000C"/>
                </a:solidFill>
                <a:latin typeface="微软雅黑" panose="020B0503020204020204" pitchFamily="34" charset="-122"/>
                <a:ea typeface="微软雅黑" panose="020B0503020204020204" pitchFamily="34" charset="-122"/>
              </a:rPr>
              <a:t>军事演练动态</a:t>
            </a:r>
            <a:r>
              <a:rPr lang="en-US" altLang="zh-CN" sz="3600" b="1" dirty="0">
                <a:solidFill>
                  <a:srgbClr val="EA000C"/>
                </a:solidFill>
                <a:latin typeface="微软雅黑" panose="020B0503020204020204" pitchFamily="34" charset="-122"/>
                <a:ea typeface="微软雅黑" panose="020B0503020204020204" pitchFamily="34" charset="-122"/>
              </a:rPr>
              <a:t>PPT</a:t>
            </a:r>
            <a:r>
              <a:rPr lang="zh-CN" altLang="en-US" sz="3600" b="1" dirty="0">
                <a:solidFill>
                  <a:srgbClr val="EA000C"/>
                </a:solidFill>
                <a:latin typeface="微软雅黑" panose="020B0503020204020204" pitchFamily="34" charset="-122"/>
                <a:ea typeface="微软雅黑" panose="020B0503020204020204" pitchFamily="34" charset="-122"/>
              </a:rPr>
              <a:t>模板</a:t>
            </a:r>
          </a:p>
        </p:txBody>
      </p:sp>
      <p:sp>
        <p:nvSpPr>
          <p:cNvPr id="12" name="文本框 11"/>
          <p:cNvSpPr txBox="1"/>
          <p:nvPr/>
        </p:nvSpPr>
        <p:spPr>
          <a:xfrm>
            <a:off x="3285606" y="2657584"/>
            <a:ext cx="2912745" cy="368300"/>
          </a:xfrm>
          <a:prstGeom prst="rect">
            <a:avLst/>
          </a:prstGeom>
          <a:noFill/>
        </p:spPr>
        <p:txBody>
          <a:bodyPr wrap="none" rtlCol="0">
            <a:spAutoFit/>
          </a:bodyPr>
          <a:lstStyle/>
          <a:p>
            <a:r>
              <a:rPr lang="zh-CN" altLang="en-US" sz="1800">
                <a:solidFill>
                  <a:srgbClr val="FF0000"/>
                </a:solidFill>
              </a:rPr>
              <a:t>汇报：</a:t>
            </a:r>
            <a:r>
              <a:rPr lang="en-US" altLang="zh-CN" sz="1800">
                <a:solidFill>
                  <a:srgbClr val="FF0000"/>
                </a:solidFill>
              </a:rPr>
              <a:t>xiazaii      </a:t>
            </a:r>
            <a:r>
              <a:rPr lang="zh-CN" altLang="en-US" sz="1800">
                <a:solidFill>
                  <a:srgbClr val="FF0000"/>
                </a:solidFill>
              </a:rPr>
              <a:t>导师：</a:t>
            </a:r>
            <a:r>
              <a:rPr lang="en-US" altLang="zh-CN" sz="1800">
                <a:solidFill>
                  <a:srgbClr val="FF0000"/>
                </a:solidFill>
              </a:rPr>
              <a:t>XXXX</a:t>
            </a:r>
            <a:endParaRPr lang="zh-CN" altLang="en-US" sz="1800"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1000"/>
                                        <p:tgtEl>
                                          <p:spTgt spid="6"/>
                                        </p:tgtEl>
                                      </p:cBhvr>
                                    </p:animEffect>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000"/>
                                        <p:tgtEl>
                                          <p:spTgt spid="7"/>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400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par>
                          <p:cTn id="36" fill="hold">
                            <p:stCondLst>
                              <p:cond delay="4500"/>
                            </p:stCondLst>
                            <p:childTnLst>
                              <p:par>
                                <p:cTn id="37" presetID="23" presetClass="entr" presetSubtype="3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strVal val="(6*min(max(#ppt_w*#ppt_h,.3),1)-7.4)/-.7*#ppt_w"/>
                                          </p:val>
                                        </p:tav>
                                        <p:tav tm="100000">
                                          <p:val>
                                            <p:strVal val="#ppt_w"/>
                                          </p:val>
                                        </p:tav>
                                      </p:tavLst>
                                    </p:anim>
                                    <p:anim calcmode="lin" valueType="num">
                                      <p:cBhvr>
                                        <p:cTn id="40" dur="500" fill="hold"/>
                                        <p:tgtEl>
                                          <p:spTgt spid="5"/>
                                        </p:tgtEl>
                                        <p:attrNameLst>
                                          <p:attrName>ppt_h</p:attrName>
                                        </p:attrNameLst>
                                      </p:cBhvr>
                                      <p:tavLst>
                                        <p:tav tm="0">
                                          <p:val>
                                            <p:strVal val="(6*min(max(#ppt_w*#ppt_h,.3),1)-7.4)/-.7*#ppt_h"/>
                                          </p:val>
                                        </p:tav>
                                        <p:tav tm="100000">
                                          <p:val>
                                            <p:strVal val="#ppt_h"/>
                                          </p:val>
                                        </p:tav>
                                      </p:tavLst>
                                    </p:anim>
                                    <p:anim calcmode="lin" valueType="num">
                                      <p:cBhvr>
                                        <p:cTn id="41" dur="500" fill="hold"/>
                                        <p:tgtEl>
                                          <p:spTgt spid="5"/>
                                        </p:tgtEl>
                                        <p:attrNameLst>
                                          <p:attrName>ppt_x</p:attrName>
                                        </p:attrNameLst>
                                      </p:cBhvr>
                                      <p:tavLst>
                                        <p:tav tm="0">
                                          <p:val>
                                            <p:fltVal val="0.5"/>
                                          </p:val>
                                        </p:tav>
                                        <p:tav tm="100000">
                                          <p:val>
                                            <p:strVal val="#ppt_x"/>
                                          </p:val>
                                        </p:tav>
                                      </p:tavLst>
                                    </p:anim>
                                    <p:anim calcmode="lin" valueType="num">
                                      <p:cBhvr>
                                        <p:cTn id="42"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1000"/>
                                        <p:tgtEl>
                                          <p:spTgt spid="11">
                                            <p:txEl>
                                              <p:pRg st="0" end="0"/>
                                            </p:txEl>
                                          </p:spTgt>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750"/>
                                        <p:tgtEl>
                                          <p:spTgt spid="12"/>
                                        </p:tgtEl>
                                      </p:cBhvr>
                                    </p:animEffect>
                                    <p:anim calcmode="lin" valueType="num">
                                      <p:cBhvr>
                                        <p:cTn id="51" dur="750" fill="hold"/>
                                        <p:tgtEl>
                                          <p:spTgt spid="12"/>
                                        </p:tgtEl>
                                        <p:attrNameLst>
                                          <p:attrName>ppt_x</p:attrName>
                                        </p:attrNameLst>
                                      </p:cBhvr>
                                      <p:tavLst>
                                        <p:tav tm="0">
                                          <p:val>
                                            <p:strVal val="#ppt_x"/>
                                          </p:val>
                                        </p:tav>
                                        <p:tav tm="100000">
                                          <p:val>
                                            <p:strVal val="#ppt_x"/>
                                          </p:val>
                                        </p:tav>
                                      </p:tavLst>
                                    </p:anim>
                                    <p:anim calcmode="lin" valueType="num">
                                      <p:cBhvr>
                                        <p:cTn id="52"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917199"/>
            <a:ext cx="9144001" cy="2320909"/>
            <a:chOff x="0" y="1222931"/>
            <a:chExt cx="12192001" cy="3094545"/>
          </a:xfrm>
        </p:grpSpPr>
        <p:pic>
          <p:nvPicPr>
            <p:cNvPr id="5" name="图片 4"/>
            <p:cNvPicPr>
              <a:picLocks noChangeAspect="1"/>
            </p:cNvPicPr>
            <p:nvPr/>
          </p:nvPicPr>
          <p:blipFill rotWithShape="1">
            <a:blip r:embed="rId2"/>
            <a:srcRect b="16927"/>
            <a:stretch>
              <a:fillRect/>
            </a:stretch>
          </p:blipFill>
          <p:spPr>
            <a:xfrm>
              <a:off x="1" y="1222932"/>
              <a:ext cx="12192000" cy="3094544"/>
            </a:xfrm>
            <a:prstGeom prst="rect">
              <a:avLst/>
            </a:prstGeom>
          </p:spPr>
        </p:pic>
        <p:sp>
          <p:nvSpPr>
            <p:cNvPr id="6" name="矩形 5"/>
            <p:cNvSpPr/>
            <p:nvPr/>
          </p:nvSpPr>
          <p:spPr>
            <a:xfrm>
              <a:off x="0" y="1222931"/>
              <a:ext cx="12192000" cy="3094545"/>
            </a:xfrm>
            <a:prstGeom prst="rect">
              <a:avLst/>
            </a:prstGeom>
            <a:blipFill dpi="0" rotWithShape="1">
              <a:blip r:embed="rId3"/>
              <a:srcRect/>
              <a:stretch>
                <a:fillRect l="-2000" t="-36000" r="-1000" b="-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grpSp>
        <p:nvGrpSpPr>
          <p:cNvPr id="7" name="组合 6"/>
          <p:cNvGrpSpPr/>
          <p:nvPr/>
        </p:nvGrpSpPr>
        <p:grpSpPr>
          <a:xfrm>
            <a:off x="1039305" y="2745886"/>
            <a:ext cx="770642" cy="770642"/>
            <a:chOff x="1385740" y="3661181"/>
            <a:chExt cx="1027522" cy="1027522"/>
          </a:xfrm>
        </p:grpSpPr>
        <p:sp>
          <p:nvSpPr>
            <p:cNvPr id="8" name="矩形 7"/>
            <p:cNvSpPr/>
            <p:nvPr/>
          </p:nvSpPr>
          <p:spPr>
            <a:xfrm>
              <a:off x="1385740" y="3661181"/>
              <a:ext cx="1027522" cy="1027522"/>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nvGrpSpPr>
            <p:cNvPr id="9" name="组合 8"/>
            <p:cNvGrpSpPr/>
            <p:nvPr/>
          </p:nvGrpSpPr>
          <p:grpSpPr>
            <a:xfrm>
              <a:off x="1664208" y="3968638"/>
              <a:ext cx="463828" cy="412608"/>
              <a:chOff x="815976" y="1495426"/>
              <a:chExt cx="258763" cy="230188"/>
            </a:xfrm>
            <a:solidFill>
              <a:schemeClr val="bg1"/>
            </a:solidFill>
          </p:grpSpPr>
          <p:sp>
            <p:nvSpPr>
              <p:cNvPr id="10" name="Freeform 5"/>
              <p:cNvSpPr>
                <a:spLocks noEditPoints="1"/>
              </p:cNvSpPr>
              <p:nvPr/>
            </p:nvSpPr>
            <p:spPr bwMode="auto">
              <a:xfrm>
                <a:off x="815976" y="1495426"/>
                <a:ext cx="258763" cy="230188"/>
              </a:xfrm>
              <a:custGeom>
                <a:avLst/>
                <a:gdLst>
                  <a:gd name="T0" fmla="*/ 138 w 163"/>
                  <a:gd name="T1" fmla="*/ 0 h 145"/>
                  <a:gd name="T2" fmla="*/ 24 w 163"/>
                  <a:gd name="T3" fmla="*/ 0 h 145"/>
                  <a:gd name="T4" fmla="*/ 0 w 163"/>
                  <a:gd name="T5" fmla="*/ 65 h 145"/>
                  <a:gd name="T6" fmla="*/ 0 w 163"/>
                  <a:gd name="T7" fmla="*/ 145 h 145"/>
                  <a:gd name="T8" fmla="*/ 163 w 163"/>
                  <a:gd name="T9" fmla="*/ 145 h 145"/>
                  <a:gd name="T10" fmla="*/ 163 w 163"/>
                  <a:gd name="T11" fmla="*/ 65 h 145"/>
                  <a:gd name="T12" fmla="*/ 138 w 163"/>
                  <a:gd name="T13" fmla="*/ 0 h 145"/>
                  <a:gd name="T14" fmla="*/ 22 w 163"/>
                  <a:gd name="T15" fmla="*/ 59 h 145"/>
                  <a:gd name="T16" fmla="*/ 37 w 163"/>
                  <a:gd name="T17" fmla="*/ 11 h 145"/>
                  <a:gd name="T18" fmla="*/ 126 w 163"/>
                  <a:gd name="T19" fmla="*/ 11 h 145"/>
                  <a:gd name="T20" fmla="*/ 142 w 163"/>
                  <a:gd name="T21" fmla="*/ 59 h 145"/>
                  <a:gd name="T22" fmla="*/ 22 w 163"/>
                  <a:gd name="T23"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45">
                    <a:moveTo>
                      <a:pt x="138" y="0"/>
                    </a:moveTo>
                    <a:lnTo>
                      <a:pt x="24" y="0"/>
                    </a:lnTo>
                    <a:lnTo>
                      <a:pt x="0" y="65"/>
                    </a:lnTo>
                    <a:lnTo>
                      <a:pt x="0" y="145"/>
                    </a:lnTo>
                    <a:lnTo>
                      <a:pt x="163" y="145"/>
                    </a:lnTo>
                    <a:lnTo>
                      <a:pt x="163" y="65"/>
                    </a:lnTo>
                    <a:lnTo>
                      <a:pt x="138" y="0"/>
                    </a:lnTo>
                    <a:close/>
                    <a:moveTo>
                      <a:pt x="22" y="59"/>
                    </a:moveTo>
                    <a:lnTo>
                      <a:pt x="37" y="11"/>
                    </a:lnTo>
                    <a:lnTo>
                      <a:pt x="126" y="11"/>
                    </a:lnTo>
                    <a:lnTo>
                      <a:pt x="142" y="59"/>
                    </a:lnTo>
                    <a:lnTo>
                      <a:pt x="22"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11" name="Freeform 6"/>
              <p:cNvSpPr/>
              <p:nvPr/>
            </p:nvSpPr>
            <p:spPr bwMode="auto">
              <a:xfrm>
                <a:off x="866776" y="1566864"/>
                <a:ext cx="158750" cy="11113"/>
              </a:xfrm>
              <a:custGeom>
                <a:avLst/>
                <a:gdLst>
                  <a:gd name="T0" fmla="*/ 100 w 100"/>
                  <a:gd name="T1" fmla="*/ 7 h 7"/>
                  <a:gd name="T2" fmla="*/ 97 w 100"/>
                  <a:gd name="T3" fmla="*/ 0 h 7"/>
                  <a:gd name="T4" fmla="*/ 2 w 100"/>
                  <a:gd name="T5" fmla="*/ 0 h 7"/>
                  <a:gd name="T6" fmla="*/ 0 w 100"/>
                  <a:gd name="T7" fmla="*/ 7 h 7"/>
                  <a:gd name="T8" fmla="*/ 100 w 100"/>
                  <a:gd name="T9" fmla="*/ 7 h 7"/>
                </a:gdLst>
                <a:ahLst/>
                <a:cxnLst>
                  <a:cxn ang="0">
                    <a:pos x="T0" y="T1"/>
                  </a:cxn>
                  <a:cxn ang="0">
                    <a:pos x="T2" y="T3"/>
                  </a:cxn>
                  <a:cxn ang="0">
                    <a:pos x="T4" y="T5"/>
                  </a:cxn>
                  <a:cxn ang="0">
                    <a:pos x="T6" y="T7"/>
                  </a:cxn>
                  <a:cxn ang="0">
                    <a:pos x="T8" y="T9"/>
                  </a:cxn>
                </a:cxnLst>
                <a:rect l="0" t="0" r="r" b="b"/>
                <a:pathLst>
                  <a:path w="100" h="7">
                    <a:moveTo>
                      <a:pt x="100" y="7"/>
                    </a:moveTo>
                    <a:lnTo>
                      <a:pt x="97" y="0"/>
                    </a:lnTo>
                    <a:lnTo>
                      <a:pt x="2" y="0"/>
                    </a:lnTo>
                    <a:lnTo>
                      <a:pt x="0" y="7"/>
                    </a:lnTo>
                    <a:lnTo>
                      <a:pt x="10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12" name="Freeform 7"/>
              <p:cNvSpPr/>
              <p:nvPr/>
            </p:nvSpPr>
            <p:spPr bwMode="auto">
              <a:xfrm>
                <a:off x="879476" y="1525589"/>
                <a:ext cx="131763" cy="9525"/>
              </a:xfrm>
              <a:custGeom>
                <a:avLst/>
                <a:gdLst>
                  <a:gd name="T0" fmla="*/ 83 w 83"/>
                  <a:gd name="T1" fmla="*/ 6 h 6"/>
                  <a:gd name="T2" fmla="*/ 81 w 83"/>
                  <a:gd name="T3" fmla="*/ 0 h 6"/>
                  <a:gd name="T4" fmla="*/ 3 w 83"/>
                  <a:gd name="T5" fmla="*/ 0 h 6"/>
                  <a:gd name="T6" fmla="*/ 0 w 83"/>
                  <a:gd name="T7" fmla="*/ 6 h 6"/>
                  <a:gd name="T8" fmla="*/ 83 w 83"/>
                  <a:gd name="T9" fmla="*/ 6 h 6"/>
                </a:gdLst>
                <a:ahLst/>
                <a:cxnLst>
                  <a:cxn ang="0">
                    <a:pos x="T0" y="T1"/>
                  </a:cxn>
                  <a:cxn ang="0">
                    <a:pos x="T2" y="T3"/>
                  </a:cxn>
                  <a:cxn ang="0">
                    <a:pos x="T4" y="T5"/>
                  </a:cxn>
                  <a:cxn ang="0">
                    <a:pos x="T6" y="T7"/>
                  </a:cxn>
                  <a:cxn ang="0">
                    <a:pos x="T8" y="T9"/>
                  </a:cxn>
                </a:cxnLst>
                <a:rect l="0" t="0" r="r" b="b"/>
                <a:pathLst>
                  <a:path w="83" h="6">
                    <a:moveTo>
                      <a:pt x="83" y="6"/>
                    </a:moveTo>
                    <a:lnTo>
                      <a:pt x="81" y="0"/>
                    </a:lnTo>
                    <a:lnTo>
                      <a:pt x="3" y="0"/>
                    </a:lnTo>
                    <a:lnTo>
                      <a:pt x="0" y="6"/>
                    </a:lnTo>
                    <a:lnTo>
                      <a:pt x="8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13" name="Freeform 8"/>
              <p:cNvSpPr/>
              <p:nvPr/>
            </p:nvSpPr>
            <p:spPr bwMode="auto">
              <a:xfrm>
                <a:off x="873126" y="1544639"/>
                <a:ext cx="144463" cy="11113"/>
              </a:xfrm>
              <a:custGeom>
                <a:avLst/>
                <a:gdLst>
                  <a:gd name="T0" fmla="*/ 2 w 91"/>
                  <a:gd name="T1" fmla="*/ 0 h 7"/>
                  <a:gd name="T2" fmla="*/ 0 w 91"/>
                  <a:gd name="T3" fmla="*/ 7 h 7"/>
                  <a:gd name="T4" fmla="*/ 91 w 91"/>
                  <a:gd name="T5" fmla="*/ 7 h 7"/>
                  <a:gd name="T6" fmla="*/ 89 w 91"/>
                  <a:gd name="T7" fmla="*/ 0 h 7"/>
                  <a:gd name="T8" fmla="*/ 2 w 91"/>
                  <a:gd name="T9" fmla="*/ 0 h 7"/>
                </a:gdLst>
                <a:ahLst/>
                <a:cxnLst>
                  <a:cxn ang="0">
                    <a:pos x="T0" y="T1"/>
                  </a:cxn>
                  <a:cxn ang="0">
                    <a:pos x="T2" y="T3"/>
                  </a:cxn>
                  <a:cxn ang="0">
                    <a:pos x="T4" y="T5"/>
                  </a:cxn>
                  <a:cxn ang="0">
                    <a:pos x="T6" y="T7"/>
                  </a:cxn>
                  <a:cxn ang="0">
                    <a:pos x="T8" y="T9"/>
                  </a:cxn>
                </a:cxnLst>
                <a:rect l="0" t="0" r="r" b="b"/>
                <a:pathLst>
                  <a:path w="91" h="7">
                    <a:moveTo>
                      <a:pt x="2" y="0"/>
                    </a:moveTo>
                    <a:lnTo>
                      <a:pt x="0" y="7"/>
                    </a:lnTo>
                    <a:lnTo>
                      <a:pt x="91" y="7"/>
                    </a:lnTo>
                    <a:lnTo>
                      <a:pt x="89"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grpSp>
        <p:nvGrpSpPr>
          <p:cNvPr id="14" name="组合 13"/>
          <p:cNvGrpSpPr/>
          <p:nvPr/>
        </p:nvGrpSpPr>
        <p:grpSpPr>
          <a:xfrm>
            <a:off x="2336433" y="2745886"/>
            <a:ext cx="770642" cy="770642"/>
            <a:chOff x="3115244" y="3661181"/>
            <a:chExt cx="1027522" cy="1027522"/>
          </a:xfrm>
        </p:grpSpPr>
        <p:sp>
          <p:nvSpPr>
            <p:cNvPr id="15" name="矩形 14"/>
            <p:cNvSpPr/>
            <p:nvPr/>
          </p:nvSpPr>
          <p:spPr>
            <a:xfrm>
              <a:off x="3115244" y="3661181"/>
              <a:ext cx="1027522" cy="1027522"/>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6" name="Freeform 9"/>
            <p:cNvSpPr>
              <a:spLocks noEditPoints="1"/>
            </p:cNvSpPr>
            <p:nvPr/>
          </p:nvSpPr>
          <p:spPr bwMode="auto">
            <a:xfrm>
              <a:off x="3397091" y="3968638"/>
              <a:ext cx="463828" cy="412608"/>
            </a:xfrm>
            <a:custGeom>
              <a:avLst/>
              <a:gdLst>
                <a:gd name="T0" fmla="*/ 138 w 163"/>
                <a:gd name="T1" fmla="*/ 0 h 145"/>
                <a:gd name="T2" fmla="*/ 24 w 163"/>
                <a:gd name="T3" fmla="*/ 0 h 145"/>
                <a:gd name="T4" fmla="*/ 0 w 163"/>
                <a:gd name="T5" fmla="*/ 65 h 145"/>
                <a:gd name="T6" fmla="*/ 0 w 163"/>
                <a:gd name="T7" fmla="*/ 145 h 145"/>
                <a:gd name="T8" fmla="*/ 163 w 163"/>
                <a:gd name="T9" fmla="*/ 145 h 145"/>
                <a:gd name="T10" fmla="*/ 163 w 163"/>
                <a:gd name="T11" fmla="*/ 65 h 145"/>
                <a:gd name="T12" fmla="*/ 138 w 163"/>
                <a:gd name="T13" fmla="*/ 0 h 145"/>
                <a:gd name="T14" fmla="*/ 21 w 163"/>
                <a:gd name="T15" fmla="*/ 59 h 145"/>
                <a:gd name="T16" fmla="*/ 37 w 163"/>
                <a:gd name="T17" fmla="*/ 11 h 145"/>
                <a:gd name="T18" fmla="*/ 126 w 163"/>
                <a:gd name="T19" fmla="*/ 11 h 145"/>
                <a:gd name="T20" fmla="*/ 142 w 163"/>
                <a:gd name="T21" fmla="*/ 59 h 145"/>
                <a:gd name="T22" fmla="*/ 21 w 163"/>
                <a:gd name="T23"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45">
                  <a:moveTo>
                    <a:pt x="138" y="0"/>
                  </a:moveTo>
                  <a:lnTo>
                    <a:pt x="24" y="0"/>
                  </a:lnTo>
                  <a:lnTo>
                    <a:pt x="0" y="65"/>
                  </a:lnTo>
                  <a:lnTo>
                    <a:pt x="0" y="145"/>
                  </a:lnTo>
                  <a:lnTo>
                    <a:pt x="163" y="145"/>
                  </a:lnTo>
                  <a:lnTo>
                    <a:pt x="163" y="65"/>
                  </a:lnTo>
                  <a:lnTo>
                    <a:pt x="138" y="0"/>
                  </a:lnTo>
                  <a:close/>
                  <a:moveTo>
                    <a:pt x="21" y="59"/>
                  </a:moveTo>
                  <a:lnTo>
                    <a:pt x="37" y="11"/>
                  </a:lnTo>
                  <a:lnTo>
                    <a:pt x="126" y="11"/>
                  </a:lnTo>
                  <a:lnTo>
                    <a:pt x="142" y="59"/>
                  </a:lnTo>
                  <a:lnTo>
                    <a:pt x="21" y="59"/>
                  </a:lnTo>
                  <a:close/>
                </a:path>
              </a:pathLst>
            </a:custGeom>
            <a:solidFill>
              <a:schemeClr val="bg1"/>
            </a:solidFill>
            <a:ln>
              <a:noFill/>
            </a:ln>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nvGrpSpPr>
          <p:cNvPr id="17" name="组合 16"/>
          <p:cNvGrpSpPr/>
          <p:nvPr/>
        </p:nvGrpSpPr>
        <p:grpSpPr>
          <a:xfrm>
            <a:off x="7524945" y="2745886"/>
            <a:ext cx="770642" cy="770642"/>
            <a:chOff x="10033260" y="3661181"/>
            <a:chExt cx="1027522" cy="1027522"/>
          </a:xfrm>
        </p:grpSpPr>
        <p:sp>
          <p:nvSpPr>
            <p:cNvPr id="18" name="矩形 17"/>
            <p:cNvSpPr/>
            <p:nvPr/>
          </p:nvSpPr>
          <p:spPr>
            <a:xfrm>
              <a:off x="10033260" y="3661181"/>
              <a:ext cx="1027522" cy="1027522"/>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9" name="Freeform 24"/>
            <p:cNvSpPr/>
            <p:nvPr/>
          </p:nvSpPr>
          <p:spPr bwMode="auto">
            <a:xfrm>
              <a:off x="10315107" y="3976823"/>
              <a:ext cx="463828" cy="404070"/>
            </a:xfrm>
            <a:custGeom>
              <a:avLst/>
              <a:gdLst>
                <a:gd name="T0" fmla="*/ 251 w 288"/>
                <a:gd name="T1" fmla="*/ 175 h 250"/>
                <a:gd name="T2" fmla="*/ 251 w 288"/>
                <a:gd name="T3" fmla="*/ 60 h 250"/>
                <a:gd name="T4" fmla="*/ 191 w 288"/>
                <a:gd name="T5" fmla="*/ 0 h 250"/>
                <a:gd name="T6" fmla="*/ 190 w 288"/>
                <a:gd name="T7" fmla="*/ 0 h 250"/>
                <a:gd name="T8" fmla="*/ 189 w 288"/>
                <a:gd name="T9" fmla="*/ 0 h 250"/>
                <a:gd name="T10" fmla="*/ 129 w 288"/>
                <a:gd name="T11" fmla="*/ 60 h 250"/>
                <a:gd name="T12" fmla="*/ 129 w 288"/>
                <a:gd name="T13" fmla="*/ 190 h 250"/>
                <a:gd name="T14" fmla="*/ 99 w 288"/>
                <a:gd name="T15" fmla="*/ 220 h 250"/>
                <a:gd name="T16" fmla="*/ 98 w 288"/>
                <a:gd name="T17" fmla="*/ 220 h 250"/>
                <a:gd name="T18" fmla="*/ 97 w 288"/>
                <a:gd name="T19" fmla="*/ 220 h 250"/>
                <a:gd name="T20" fmla="*/ 67 w 288"/>
                <a:gd name="T21" fmla="*/ 190 h 250"/>
                <a:gd name="T22" fmla="*/ 67 w 288"/>
                <a:gd name="T23" fmla="*/ 75 h 250"/>
                <a:gd name="T24" fmla="*/ 105 w 288"/>
                <a:gd name="T25" fmla="*/ 75 h 250"/>
                <a:gd name="T26" fmla="*/ 52 w 288"/>
                <a:gd name="T27" fmla="*/ 19 h 250"/>
                <a:gd name="T28" fmla="*/ 0 w 288"/>
                <a:gd name="T29" fmla="*/ 75 h 250"/>
                <a:gd name="T30" fmla="*/ 37 w 288"/>
                <a:gd name="T31" fmla="*/ 75 h 250"/>
                <a:gd name="T32" fmla="*/ 37 w 288"/>
                <a:gd name="T33" fmla="*/ 190 h 250"/>
                <a:gd name="T34" fmla="*/ 97 w 288"/>
                <a:gd name="T35" fmla="*/ 250 h 250"/>
                <a:gd name="T36" fmla="*/ 98 w 288"/>
                <a:gd name="T37" fmla="*/ 250 h 250"/>
                <a:gd name="T38" fmla="*/ 99 w 288"/>
                <a:gd name="T39" fmla="*/ 250 h 250"/>
                <a:gd name="T40" fmla="*/ 159 w 288"/>
                <a:gd name="T41" fmla="*/ 190 h 250"/>
                <a:gd name="T42" fmla="*/ 159 w 288"/>
                <a:gd name="T43" fmla="*/ 60 h 250"/>
                <a:gd name="T44" fmla="*/ 189 w 288"/>
                <a:gd name="T45" fmla="*/ 30 h 250"/>
                <a:gd name="T46" fmla="*/ 190 w 288"/>
                <a:gd name="T47" fmla="*/ 30 h 250"/>
                <a:gd name="T48" fmla="*/ 191 w 288"/>
                <a:gd name="T49" fmla="*/ 30 h 250"/>
                <a:gd name="T50" fmla="*/ 221 w 288"/>
                <a:gd name="T51" fmla="*/ 60 h 250"/>
                <a:gd name="T52" fmla="*/ 221 w 288"/>
                <a:gd name="T53" fmla="*/ 175 h 250"/>
                <a:gd name="T54" fmla="*/ 184 w 288"/>
                <a:gd name="T55" fmla="*/ 175 h 250"/>
                <a:gd name="T56" fmla="*/ 236 w 288"/>
                <a:gd name="T57" fmla="*/ 231 h 250"/>
                <a:gd name="T58" fmla="*/ 288 w 288"/>
                <a:gd name="T59" fmla="*/ 175 h 250"/>
                <a:gd name="T60" fmla="*/ 251 w 288"/>
                <a:gd name="T61" fmla="*/ 1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0">
                  <a:moveTo>
                    <a:pt x="251" y="175"/>
                  </a:moveTo>
                  <a:cubicBezTo>
                    <a:pt x="251" y="60"/>
                    <a:pt x="251" y="60"/>
                    <a:pt x="251" y="60"/>
                  </a:cubicBezTo>
                  <a:cubicBezTo>
                    <a:pt x="251" y="27"/>
                    <a:pt x="224" y="0"/>
                    <a:pt x="191" y="0"/>
                  </a:cubicBezTo>
                  <a:cubicBezTo>
                    <a:pt x="191" y="0"/>
                    <a:pt x="190" y="0"/>
                    <a:pt x="190" y="0"/>
                  </a:cubicBezTo>
                  <a:cubicBezTo>
                    <a:pt x="190" y="0"/>
                    <a:pt x="189" y="0"/>
                    <a:pt x="189" y="0"/>
                  </a:cubicBezTo>
                  <a:cubicBezTo>
                    <a:pt x="156" y="0"/>
                    <a:pt x="129" y="27"/>
                    <a:pt x="129" y="60"/>
                  </a:cubicBezTo>
                  <a:cubicBezTo>
                    <a:pt x="129" y="190"/>
                    <a:pt x="129" y="190"/>
                    <a:pt x="129" y="190"/>
                  </a:cubicBezTo>
                  <a:cubicBezTo>
                    <a:pt x="129" y="206"/>
                    <a:pt x="116" y="220"/>
                    <a:pt x="99" y="220"/>
                  </a:cubicBezTo>
                  <a:cubicBezTo>
                    <a:pt x="99" y="220"/>
                    <a:pt x="98" y="220"/>
                    <a:pt x="98" y="220"/>
                  </a:cubicBezTo>
                  <a:cubicBezTo>
                    <a:pt x="98" y="220"/>
                    <a:pt x="97" y="220"/>
                    <a:pt x="97" y="220"/>
                  </a:cubicBezTo>
                  <a:cubicBezTo>
                    <a:pt x="81" y="220"/>
                    <a:pt x="67" y="206"/>
                    <a:pt x="67" y="190"/>
                  </a:cubicBezTo>
                  <a:cubicBezTo>
                    <a:pt x="67" y="75"/>
                    <a:pt x="67" y="75"/>
                    <a:pt x="67" y="75"/>
                  </a:cubicBezTo>
                  <a:cubicBezTo>
                    <a:pt x="105" y="75"/>
                    <a:pt x="105" y="75"/>
                    <a:pt x="105" y="75"/>
                  </a:cubicBezTo>
                  <a:cubicBezTo>
                    <a:pt x="52" y="19"/>
                    <a:pt x="52" y="19"/>
                    <a:pt x="52" y="19"/>
                  </a:cubicBezTo>
                  <a:cubicBezTo>
                    <a:pt x="0" y="75"/>
                    <a:pt x="0" y="75"/>
                    <a:pt x="0" y="75"/>
                  </a:cubicBezTo>
                  <a:cubicBezTo>
                    <a:pt x="37" y="75"/>
                    <a:pt x="37" y="75"/>
                    <a:pt x="37" y="75"/>
                  </a:cubicBezTo>
                  <a:cubicBezTo>
                    <a:pt x="37" y="190"/>
                    <a:pt x="37" y="190"/>
                    <a:pt x="37" y="190"/>
                  </a:cubicBezTo>
                  <a:cubicBezTo>
                    <a:pt x="37" y="223"/>
                    <a:pt x="64" y="250"/>
                    <a:pt x="97" y="250"/>
                  </a:cubicBezTo>
                  <a:cubicBezTo>
                    <a:pt x="98" y="250"/>
                    <a:pt x="98" y="250"/>
                    <a:pt x="98" y="250"/>
                  </a:cubicBezTo>
                  <a:cubicBezTo>
                    <a:pt x="99" y="250"/>
                    <a:pt x="99" y="250"/>
                    <a:pt x="99" y="250"/>
                  </a:cubicBezTo>
                  <a:cubicBezTo>
                    <a:pt x="132" y="250"/>
                    <a:pt x="159" y="223"/>
                    <a:pt x="159" y="190"/>
                  </a:cubicBezTo>
                  <a:cubicBezTo>
                    <a:pt x="159" y="60"/>
                    <a:pt x="159" y="60"/>
                    <a:pt x="159" y="60"/>
                  </a:cubicBezTo>
                  <a:cubicBezTo>
                    <a:pt x="159" y="44"/>
                    <a:pt x="172" y="30"/>
                    <a:pt x="189" y="30"/>
                  </a:cubicBezTo>
                  <a:cubicBezTo>
                    <a:pt x="189" y="30"/>
                    <a:pt x="190" y="30"/>
                    <a:pt x="190" y="30"/>
                  </a:cubicBezTo>
                  <a:cubicBezTo>
                    <a:pt x="190" y="30"/>
                    <a:pt x="191" y="30"/>
                    <a:pt x="191" y="30"/>
                  </a:cubicBezTo>
                  <a:cubicBezTo>
                    <a:pt x="208" y="30"/>
                    <a:pt x="221" y="44"/>
                    <a:pt x="221" y="60"/>
                  </a:cubicBezTo>
                  <a:cubicBezTo>
                    <a:pt x="221" y="175"/>
                    <a:pt x="221" y="175"/>
                    <a:pt x="221" y="175"/>
                  </a:cubicBezTo>
                  <a:cubicBezTo>
                    <a:pt x="184" y="175"/>
                    <a:pt x="184" y="175"/>
                    <a:pt x="184" y="175"/>
                  </a:cubicBezTo>
                  <a:cubicBezTo>
                    <a:pt x="236" y="231"/>
                    <a:pt x="236" y="231"/>
                    <a:pt x="236" y="231"/>
                  </a:cubicBezTo>
                  <a:cubicBezTo>
                    <a:pt x="288" y="175"/>
                    <a:pt x="288" y="175"/>
                    <a:pt x="288" y="175"/>
                  </a:cubicBezTo>
                  <a:lnTo>
                    <a:pt x="251" y="175"/>
                  </a:lnTo>
                  <a:close/>
                </a:path>
              </a:pathLst>
            </a:custGeom>
            <a:solidFill>
              <a:schemeClr val="bg1"/>
            </a:solidFill>
            <a:ln>
              <a:noFill/>
            </a:ln>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nvGrpSpPr>
          <p:cNvPr id="20" name="组合 19"/>
          <p:cNvGrpSpPr/>
          <p:nvPr/>
        </p:nvGrpSpPr>
        <p:grpSpPr>
          <a:xfrm>
            <a:off x="3633561" y="2745886"/>
            <a:ext cx="770642" cy="770642"/>
            <a:chOff x="4844748" y="3661181"/>
            <a:chExt cx="1027522" cy="1027522"/>
          </a:xfrm>
        </p:grpSpPr>
        <p:sp>
          <p:nvSpPr>
            <p:cNvPr id="21" name="矩形 20"/>
            <p:cNvSpPr/>
            <p:nvPr/>
          </p:nvSpPr>
          <p:spPr>
            <a:xfrm>
              <a:off x="4844748" y="3661181"/>
              <a:ext cx="1027522" cy="1027522"/>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22" name="Freeform 196"/>
            <p:cNvSpPr>
              <a:spLocks noEditPoints="1"/>
            </p:cNvSpPr>
            <p:nvPr/>
          </p:nvSpPr>
          <p:spPr bwMode="auto">
            <a:xfrm>
              <a:off x="5125172" y="3992825"/>
              <a:ext cx="466673" cy="364233"/>
            </a:xfrm>
            <a:custGeom>
              <a:avLst/>
              <a:gdLst>
                <a:gd name="T0" fmla="*/ 82 w 164"/>
                <a:gd name="T1" fmla="*/ 0 h 128"/>
                <a:gd name="T2" fmla="*/ 0 w 164"/>
                <a:gd name="T3" fmla="*/ 22 h 128"/>
                <a:gd name="T4" fmla="*/ 0 w 164"/>
                <a:gd name="T5" fmla="*/ 22 h 128"/>
                <a:gd name="T6" fmla="*/ 0 w 164"/>
                <a:gd name="T7" fmla="*/ 107 h 128"/>
                <a:gd name="T8" fmla="*/ 76 w 164"/>
                <a:gd name="T9" fmla="*/ 128 h 128"/>
                <a:gd name="T10" fmla="*/ 76 w 164"/>
                <a:gd name="T11" fmla="*/ 43 h 128"/>
                <a:gd name="T12" fmla="*/ 22 w 164"/>
                <a:gd name="T13" fmla="*/ 28 h 128"/>
                <a:gd name="T14" fmla="*/ 82 w 164"/>
                <a:gd name="T15" fmla="*/ 12 h 128"/>
                <a:gd name="T16" fmla="*/ 141 w 164"/>
                <a:gd name="T17" fmla="*/ 28 h 128"/>
                <a:gd name="T18" fmla="*/ 141 w 164"/>
                <a:gd name="T19" fmla="*/ 28 h 128"/>
                <a:gd name="T20" fmla="*/ 88 w 164"/>
                <a:gd name="T21" fmla="*/ 43 h 128"/>
                <a:gd name="T22" fmla="*/ 88 w 164"/>
                <a:gd name="T23" fmla="*/ 128 h 128"/>
                <a:gd name="T24" fmla="*/ 164 w 164"/>
                <a:gd name="T25" fmla="*/ 107 h 128"/>
                <a:gd name="T26" fmla="*/ 164 w 164"/>
                <a:gd name="T27" fmla="*/ 22 h 128"/>
                <a:gd name="T28" fmla="*/ 82 w 164"/>
                <a:gd name="T29" fmla="*/ 0 h 128"/>
                <a:gd name="T30" fmla="*/ 143 w 164"/>
                <a:gd name="T31" fmla="*/ 62 h 128"/>
                <a:gd name="T32" fmla="*/ 110 w 164"/>
                <a:gd name="T33" fmla="*/ 71 h 128"/>
                <a:gd name="T34" fmla="*/ 110 w 164"/>
                <a:gd name="T35" fmla="*/ 55 h 128"/>
                <a:gd name="T36" fmla="*/ 143 w 164"/>
                <a:gd name="T37" fmla="*/ 46 h 128"/>
                <a:gd name="T38" fmla="*/ 143 w 164"/>
                <a:gd name="T39" fmla="*/ 6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128">
                  <a:moveTo>
                    <a:pt x="82" y="0"/>
                  </a:moveTo>
                  <a:lnTo>
                    <a:pt x="0" y="22"/>
                  </a:lnTo>
                  <a:lnTo>
                    <a:pt x="0" y="22"/>
                  </a:lnTo>
                  <a:lnTo>
                    <a:pt x="0" y="107"/>
                  </a:lnTo>
                  <a:lnTo>
                    <a:pt x="76" y="128"/>
                  </a:lnTo>
                  <a:lnTo>
                    <a:pt x="76" y="43"/>
                  </a:lnTo>
                  <a:lnTo>
                    <a:pt x="22" y="28"/>
                  </a:lnTo>
                  <a:lnTo>
                    <a:pt x="82" y="12"/>
                  </a:lnTo>
                  <a:lnTo>
                    <a:pt x="141" y="28"/>
                  </a:lnTo>
                  <a:lnTo>
                    <a:pt x="141" y="28"/>
                  </a:lnTo>
                  <a:lnTo>
                    <a:pt x="88" y="43"/>
                  </a:lnTo>
                  <a:lnTo>
                    <a:pt x="88" y="128"/>
                  </a:lnTo>
                  <a:lnTo>
                    <a:pt x="164" y="107"/>
                  </a:lnTo>
                  <a:lnTo>
                    <a:pt x="164" y="22"/>
                  </a:lnTo>
                  <a:lnTo>
                    <a:pt x="82" y="0"/>
                  </a:lnTo>
                  <a:close/>
                  <a:moveTo>
                    <a:pt x="143" y="62"/>
                  </a:moveTo>
                  <a:lnTo>
                    <a:pt x="110" y="71"/>
                  </a:lnTo>
                  <a:lnTo>
                    <a:pt x="110" y="55"/>
                  </a:lnTo>
                  <a:lnTo>
                    <a:pt x="143" y="46"/>
                  </a:lnTo>
                  <a:lnTo>
                    <a:pt x="143" y="62"/>
                  </a:lnTo>
                  <a:close/>
                </a:path>
              </a:pathLst>
            </a:custGeom>
            <a:solidFill>
              <a:schemeClr val="bg1"/>
            </a:solidFill>
            <a:ln>
              <a:noFill/>
            </a:ln>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nvGrpSpPr>
          <p:cNvPr id="23" name="组合 22"/>
          <p:cNvGrpSpPr/>
          <p:nvPr/>
        </p:nvGrpSpPr>
        <p:grpSpPr>
          <a:xfrm>
            <a:off x="4930689" y="2745886"/>
            <a:ext cx="770642" cy="770642"/>
            <a:chOff x="6574252" y="3661181"/>
            <a:chExt cx="1027522" cy="1027522"/>
          </a:xfrm>
        </p:grpSpPr>
        <p:sp>
          <p:nvSpPr>
            <p:cNvPr id="24" name="矩形 23"/>
            <p:cNvSpPr/>
            <p:nvPr/>
          </p:nvSpPr>
          <p:spPr>
            <a:xfrm>
              <a:off x="6574252" y="3661181"/>
              <a:ext cx="1027522" cy="1027522"/>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nvGrpSpPr>
            <p:cNvPr id="25" name="组合 24"/>
            <p:cNvGrpSpPr/>
            <p:nvPr/>
          </p:nvGrpSpPr>
          <p:grpSpPr>
            <a:xfrm>
              <a:off x="6900294" y="3944449"/>
              <a:ext cx="347159" cy="460983"/>
              <a:chOff x="2405063" y="1482726"/>
              <a:chExt cx="193675" cy="257176"/>
            </a:xfrm>
            <a:solidFill>
              <a:schemeClr val="bg1"/>
            </a:solidFill>
          </p:grpSpPr>
          <p:sp>
            <p:nvSpPr>
              <p:cNvPr id="26" name="Freeform 197"/>
              <p:cNvSpPr/>
              <p:nvPr/>
            </p:nvSpPr>
            <p:spPr bwMode="auto">
              <a:xfrm>
                <a:off x="2405063" y="1598614"/>
                <a:ext cx="90488" cy="141288"/>
              </a:xfrm>
              <a:custGeom>
                <a:avLst/>
                <a:gdLst>
                  <a:gd name="T0" fmla="*/ 0 w 57"/>
                  <a:gd name="T1" fmla="*/ 9 h 89"/>
                  <a:gd name="T2" fmla="*/ 0 w 57"/>
                  <a:gd name="T3" fmla="*/ 9 h 89"/>
                  <a:gd name="T4" fmla="*/ 0 w 57"/>
                  <a:gd name="T5" fmla="*/ 73 h 89"/>
                  <a:gd name="T6" fmla="*/ 57 w 57"/>
                  <a:gd name="T7" fmla="*/ 89 h 89"/>
                  <a:gd name="T8" fmla="*/ 57 w 57"/>
                  <a:gd name="T9" fmla="*/ 25 h 89"/>
                  <a:gd name="T10" fmla="*/ 16 w 57"/>
                  <a:gd name="T11" fmla="*/ 14 h 89"/>
                  <a:gd name="T12" fmla="*/ 41 w 57"/>
                  <a:gd name="T13" fmla="*/ 7 h 89"/>
                  <a:gd name="T14" fmla="*/ 36 w 57"/>
                  <a:gd name="T15" fmla="*/ 0 h 89"/>
                  <a:gd name="T16" fmla="*/ 0 w 57"/>
                  <a:gd name="T17" fmla="*/ 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9">
                    <a:moveTo>
                      <a:pt x="0" y="9"/>
                    </a:moveTo>
                    <a:lnTo>
                      <a:pt x="0" y="9"/>
                    </a:lnTo>
                    <a:lnTo>
                      <a:pt x="0" y="73"/>
                    </a:lnTo>
                    <a:lnTo>
                      <a:pt x="57" y="89"/>
                    </a:lnTo>
                    <a:lnTo>
                      <a:pt x="57" y="25"/>
                    </a:lnTo>
                    <a:lnTo>
                      <a:pt x="16" y="14"/>
                    </a:lnTo>
                    <a:lnTo>
                      <a:pt x="41" y="7"/>
                    </a:lnTo>
                    <a:lnTo>
                      <a:pt x="36"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27" name="Freeform 198"/>
              <p:cNvSpPr>
                <a:spLocks noEditPoints="1"/>
              </p:cNvSpPr>
              <p:nvPr/>
            </p:nvSpPr>
            <p:spPr bwMode="auto">
              <a:xfrm>
                <a:off x="2509838" y="1598614"/>
                <a:ext cx="88900" cy="141288"/>
              </a:xfrm>
              <a:custGeom>
                <a:avLst/>
                <a:gdLst>
                  <a:gd name="T0" fmla="*/ 21 w 56"/>
                  <a:gd name="T1" fmla="*/ 0 h 89"/>
                  <a:gd name="T2" fmla="*/ 15 w 56"/>
                  <a:gd name="T3" fmla="*/ 7 h 89"/>
                  <a:gd name="T4" fmla="*/ 40 w 56"/>
                  <a:gd name="T5" fmla="*/ 14 h 89"/>
                  <a:gd name="T6" fmla="*/ 40 w 56"/>
                  <a:gd name="T7" fmla="*/ 14 h 89"/>
                  <a:gd name="T8" fmla="*/ 0 w 56"/>
                  <a:gd name="T9" fmla="*/ 25 h 89"/>
                  <a:gd name="T10" fmla="*/ 0 w 56"/>
                  <a:gd name="T11" fmla="*/ 89 h 89"/>
                  <a:gd name="T12" fmla="*/ 56 w 56"/>
                  <a:gd name="T13" fmla="*/ 73 h 89"/>
                  <a:gd name="T14" fmla="*/ 56 w 56"/>
                  <a:gd name="T15" fmla="*/ 9 h 89"/>
                  <a:gd name="T16" fmla="*/ 21 w 56"/>
                  <a:gd name="T17" fmla="*/ 0 h 89"/>
                  <a:gd name="T18" fmla="*/ 41 w 56"/>
                  <a:gd name="T19" fmla="*/ 39 h 89"/>
                  <a:gd name="T20" fmla="*/ 17 w 56"/>
                  <a:gd name="T21" fmla="*/ 46 h 89"/>
                  <a:gd name="T22" fmla="*/ 17 w 56"/>
                  <a:gd name="T23" fmla="*/ 34 h 89"/>
                  <a:gd name="T24" fmla="*/ 41 w 56"/>
                  <a:gd name="T25" fmla="*/ 28 h 89"/>
                  <a:gd name="T26" fmla="*/ 41 w 56"/>
                  <a:gd name="T27"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89">
                    <a:moveTo>
                      <a:pt x="21" y="0"/>
                    </a:moveTo>
                    <a:lnTo>
                      <a:pt x="15" y="7"/>
                    </a:lnTo>
                    <a:lnTo>
                      <a:pt x="40" y="14"/>
                    </a:lnTo>
                    <a:lnTo>
                      <a:pt x="40" y="14"/>
                    </a:lnTo>
                    <a:lnTo>
                      <a:pt x="0" y="25"/>
                    </a:lnTo>
                    <a:lnTo>
                      <a:pt x="0" y="89"/>
                    </a:lnTo>
                    <a:lnTo>
                      <a:pt x="56" y="73"/>
                    </a:lnTo>
                    <a:lnTo>
                      <a:pt x="56" y="9"/>
                    </a:lnTo>
                    <a:lnTo>
                      <a:pt x="21" y="0"/>
                    </a:lnTo>
                    <a:close/>
                    <a:moveTo>
                      <a:pt x="41" y="39"/>
                    </a:moveTo>
                    <a:lnTo>
                      <a:pt x="17" y="46"/>
                    </a:lnTo>
                    <a:lnTo>
                      <a:pt x="17" y="34"/>
                    </a:lnTo>
                    <a:lnTo>
                      <a:pt x="41" y="28"/>
                    </a:lnTo>
                    <a:lnTo>
                      <a:pt x="4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sp>
            <p:nvSpPr>
              <p:cNvPr id="28" name="Freeform 199"/>
              <p:cNvSpPr/>
              <p:nvPr/>
            </p:nvSpPr>
            <p:spPr bwMode="auto">
              <a:xfrm>
                <a:off x="2441576" y="1482726"/>
                <a:ext cx="122238" cy="138113"/>
              </a:xfrm>
              <a:custGeom>
                <a:avLst/>
                <a:gdLst>
                  <a:gd name="T0" fmla="*/ 38 w 77"/>
                  <a:gd name="T1" fmla="*/ 87 h 87"/>
                  <a:gd name="T2" fmla="*/ 77 w 77"/>
                  <a:gd name="T3" fmla="*/ 42 h 87"/>
                  <a:gd name="T4" fmla="*/ 48 w 77"/>
                  <a:gd name="T5" fmla="*/ 42 h 87"/>
                  <a:gd name="T6" fmla="*/ 48 w 77"/>
                  <a:gd name="T7" fmla="*/ 0 h 87"/>
                  <a:gd name="T8" fmla="*/ 29 w 77"/>
                  <a:gd name="T9" fmla="*/ 0 h 87"/>
                  <a:gd name="T10" fmla="*/ 29 w 77"/>
                  <a:gd name="T11" fmla="*/ 42 h 87"/>
                  <a:gd name="T12" fmla="*/ 0 w 77"/>
                  <a:gd name="T13" fmla="*/ 42 h 87"/>
                  <a:gd name="T14" fmla="*/ 38 w 77"/>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87">
                    <a:moveTo>
                      <a:pt x="38" y="87"/>
                    </a:moveTo>
                    <a:lnTo>
                      <a:pt x="77" y="42"/>
                    </a:lnTo>
                    <a:lnTo>
                      <a:pt x="48" y="42"/>
                    </a:lnTo>
                    <a:lnTo>
                      <a:pt x="48" y="0"/>
                    </a:lnTo>
                    <a:lnTo>
                      <a:pt x="29" y="0"/>
                    </a:lnTo>
                    <a:lnTo>
                      <a:pt x="29" y="42"/>
                    </a:lnTo>
                    <a:lnTo>
                      <a:pt x="0" y="42"/>
                    </a:lnTo>
                    <a:lnTo>
                      <a:pt x="38"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grpSp>
      <p:grpSp>
        <p:nvGrpSpPr>
          <p:cNvPr id="29" name="组合 28"/>
          <p:cNvGrpSpPr/>
          <p:nvPr/>
        </p:nvGrpSpPr>
        <p:grpSpPr>
          <a:xfrm>
            <a:off x="6227817" y="2745886"/>
            <a:ext cx="770642" cy="770642"/>
            <a:chOff x="8303756" y="3661181"/>
            <a:chExt cx="1027522" cy="1027522"/>
          </a:xfrm>
        </p:grpSpPr>
        <p:sp>
          <p:nvSpPr>
            <p:cNvPr id="30" name="矩形 29"/>
            <p:cNvSpPr/>
            <p:nvPr/>
          </p:nvSpPr>
          <p:spPr>
            <a:xfrm>
              <a:off x="8303756" y="3661181"/>
              <a:ext cx="1027522" cy="1027522"/>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31" name="Freeform 352"/>
            <p:cNvSpPr>
              <a:spLocks noEditPoints="1"/>
            </p:cNvSpPr>
            <p:nvPr/>
          </p:nvSpPr>
          <p:spPr bwMode="auto">
            <a:xfrm>
              <a:off x="8585603" y="3976823"/>
              <a:ext cx="463828" cy="466673"/>
            </a:xfrm>
            <a:custGeom>
              <a:avLst/>
              <a:gdLst>
                <a:gd name="T0" fmla="*/ 81 w 163"/>
                <a:gd name="T1" fmla="*/ 0 h 164"/>
                <a:gd name="T2" fmla="*/ 0 w 163"/>
                <a:gd name="T3" fmla="*/ 23 h 164"/>
                <a:gd name="T4" fmla="*/ 0 w 163"/>
                <a:gd name="T5" fmla="*/ 23 h 164"/>
                <a:gd name="T6" fmla="*/ 0 w 163"/>
                <a:gd name="T7" fmla="*/ 142 h 164"/>
                <a:gd name="T8" fmla="*/ 81 w 163"/>
                <a:gd name="T9" fmla="*/ 164 h 164"/>
                <a:gd name="T10" fmla="*/ 163 w 163"/>
                <a:gd name="T11" fmla="*/ 142 h 164"/>
                <a:gd name="T12" fmla="*/ 163 w 163"/>
                <a:gd name="T13" fmla="*/ 23 h 164"/>
                <a:gd name="T14" fmla="*/ 81 w 163"/>
                <a:gd name="T15" fmla="*/ 0 h 164"/>
                <a:gd name="T16" fmla="*/ 74 w 163"/>
                <a:gd name="T17" fmla="*/ 148 h 164"/>
                <a:gd name="T18" fmla="*/ 13 w 163"/>
                <a:gd name="T19" fmla="*/ 131 h 164"/>
                <a:gd name="T20" fmla="*/ 13 w 163"/>
                <a:gd name="T21" fmla="*/ 43 h 164"/>
                <a:gd name="T22" fmla="*/ 74 w 163"/>
                <a:gd name="T23" fmla="*/ 60 h 164"/>
                <a:gd name="T24" fmla="*/ 74 w 163"/>
                <a:gd name="T25" fmla="*/ 148 h 164"/>
                <a:gd name="T26" fmla="*/ 81 w 163"/>
                <a:gd name="T27" fmla="*/ 48 h 164"/>
                <a:gd name="T28" fmla="*/ 22 w 163"/>
                <a:gd name="T29" fmla="*/ 32 h 164"/>
                <a:gd name="T30" fmla="*/ 81 w 163"/>
                <a:gd name="T31" fmla="*/ 15 h 164"/>
                <a:gd name="T32" fmla="*/ 141 w 163"/>
                <a:gd name="T33" fmla="*/ 32 h 164"/>
                <a:gd name="T34" fmla="*/ 81 w 163"/>
                <a:gd name="T35" fmla="*/ 48 h 164"/>
                <a:gd name="T36" fmla="*/ 149 w 163"/>
                <a:gd name="T37" fmla="*/ 131 h 164"/>
                <a:gd name="T38" fmla="*/ 88 w 163"/>
                <a:gd name="T39" fmla="*/ 148 h 164"/>
                <a:gd name="T40" fmla="*/ 88 w 163"/>
                <a:gd name="T41" fmla="*/ 60 h 164"/>
                <a:gd name="T42" fmla="*/ 149 w 163"/>
                <a:gd name="T43" fmla="*/ 43 h 164"/>
                <a:gd name="T44" fmla="*/ 149 w 163"/>
                <a:gd name="T45"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164">
                  <a:moveTo>
                    <a:pt x="81" y="0"/>
                  </a:moveTo>
                  <a:lnTo>
                    <a:pt x="0" y="23"/>
                  </a:lnTo>
                  <a:lnTo>
                    <a:pt x="0" y="23"/>
                  </a:lnTo>
                  <a:lnTo>
                    <a:pt x="0" y="142"/>
                  </a:lnTo>
                  <a:lnTo>
                    <a:pt x="81" y="164"/>
                  </a:lnTo>
                  <a:lnTo>
                    <a:pt x="163" y="142"/>
                  </a:lnTo>
                  <a:lnTo>
                    <a:pt x="163" y="23"/>
                  </a:lnTo>
                  <a:lnTo>
                    <a:pt x="81" y="0"/>
                  </a:lnTo>
                  <a:close/>
                  <a:moveTo>
                    <a:pt x="74" y="148"/>
                  </a:moveTo>
                  <a:lnTo>
                    <a:pt x="13" y="131"/>
                  </a:lnTo>
                  <a:lnTo>
                    <a:pt x="13" y="43"/>
                  </a:lnTo>
                  <a:lnTo>
                    <a:pt x="74" y="60"/>
                  </a:lnTo>
                  <a:lnTo>
                    <a:pt x="74" y="148"/>
                  </a:lnTo>
                  <a:close/>
                  <a:moveTo>
                    <a:pt x="81" y="48"/>
                  </a:moveTo>
                  <a:lnTo>
                    <a:pt x="22" y="32"/>
                  </a:lnTo>
                  <a:lnTo>
                    <a:pt x="81" y="15"/>
                  </a:lnTo>
                  <a:lnTo>
                    <a:pt x="141" y="32"/>
                  </a:lnTo>
                  <a:lnTo>
                    <a:pt x="81" y="48"/>
                  </a:lnTo>
                  <a:close/>
                  <a:moveTo>
                    <a:pt x="149" y="131"/>
                  </a:moveTo>
                  <a:lnTo>
                    <a:pt x="88" y="148"/>
                  </a:lnTo>
                  <a:lnTo>
                    <a:pt x="88" y="60"/>
                  </a:lnTo>
                  <a:lnTo>
                    <a:pt x="149" y="43"/>
                  </a:lnTo>
                  <a:lnTo>
                    <a:pt x="149" y="131"/>
                  </a:lnTo>
                  <a:close/>
                </a:path>
              </a:pathLst>
            </a:custGeom>
            <a:solidFill>
              <a:schemeClr val="bg1"/>
            </a:solidFill>
            <a:ln>
              <a:noFill/>
            </a:ln>
          </p:spPr>
          <p:txBody>
            <a:bodyPr vert="horz" wrap="square" lIns="68580" tIns="34290" rIns="68580" bIns="34290" numCol="1" anchor="t" anchorCtr="0" compatLnSpc="1"/>
            <a:lstStyle/>
            <a:p>
              <a:pPr>
                <a:defRPr/>
              </a:pPr>
              <a:endParaRPr lang="zh-CN" altLang="en-US">
                <a:solidFill>
                  <a:prstClr val="black"/>
                </a:solidFill>
                <a:latin typeface="Calibri" panose="020F0502020204030204"/>
                <a:ea typeface="宋体" panose="02010600030101010101" pitchFamily="2" charset="-122"/>
              </a:endParaRPr>
            </a:p>
          </p:txBody>
        </p:sp>
      </p:grpSp>
      <p:sp>
        <p:nvSpPr>
          <p:cNvPr id="32" name="矩形 31"/>
          <p:cNvSpPr/>
          <p:nvPr/>
        </p:nvSpPr>
        <p:spPr>
          <a:xfrm>
            <a:off x="1248157" y="4028014"/>
            <a:ext cx="6836045" cy="461665"/>
          </a:xfrm>
          <a:prstGeom prst="rect">
            <a:avLst/>
          </a:prstGeom>
        </p:spPr>
        <p:txBody>
          <a:bodyPr wrap="square">
            <a:spAutoFit/>
          </a:bodyPr>
          <a:lstStyle/>
          <a:p>
            <a:pPr>
              <a:defRPr/>
            </a:pPr>
            <a:r>
              <a:rPr lang="zh-CN" altLang="en-US" sz="1200" dirty="0">
                <a:solidFill>
                  <a:prstClr val="black"/>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单击此处添加您的文字内容。本模板的所有素材和逻辑图表，均可自由编辑替换和移动。。单击此处添加您的文字内容。本模板的所有素材和逻辑图表，均可自由编辑替换和移动。</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42" presetClass="path" presetSubtype="0" accel="50000" decel="50000" fill="hold" nodeType="withEffect">
                                  <p:stCondLst>
                                    <p:cond delay="0"/>
                                  </p:stCondLst>
                                  <p:childTnLst>
                                    <p:animMotion origin="layout" path="M -2.77778E-6 0.12623 L -2.77778E-6 7.40741E-7 " pathEditMode="relative" rAng="0" ptsTypes="AA">
                                      <p:cBhvr>
                                        <p:cTn id="20" dur="500" fill="hold"/>
                                        <p:tgtEl>
                                          <p:spTgt spid="7"/>
                                        </p:tgtEl>
                                        <p:attrNameLst>
                                          <p:attrName>ppt_x</p:attrName>
                                          <p:attrName>ppt_y</p:attrName>
                                        </p:attrNameLst>
                                      </p:cBhvr>
                                      <p:rCtr x="0" y="-6327"/>
                                    </p:animMotion>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42" presetClass="path" presetSubtype="0" accel="50000" decel="50000" fill="hold" nodeType="withEffect">
                                  <p:stCondLst>
                                    <p:cond delay="0"/>
                                  </p:stCondLst>
                                  <p:childTnLst>
                                    <p:animMotion origin="layout" path="M -2.77778E-6 0.12623 L -2.77778E-6 7.40741E-7 " pathEditMode="relative" rAng="0" ptsTypes="AA">
                                      <p:cBhvr>
                                        <p:cTn id="30" dur="500" fill="hold"/>
                                        <p:tgtEl>
                                          <p:spTgt spid="14"/>
                                        </p:tgtEl>
                                        <p:attrNameLst>
                                          <p:attrName>ppt_x</p:attrName>
                                          <p:attrName>ppt_y</p:attrName>
                                        </p:attrNameLst>
                                      </p:cBhvr>
                                      <p:rCtr x="0" y="-6327"/>
                                    </p:animMotion>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par>
                                <p:cTn id="34" presetID="53" presetClass="entr" presetSubtype="16"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42" presetClass="path" presetSubtype="0" accel="50000" decel="50000" fill="hold" nodeType="withEffect">
                                  <p:stCondLst>
                                    <p:cond delay="0"/>
                                  </p:stCondLst>
                                  <p:childTnLst>
                                    <p:animMotion origin="layout" path="M -2.77778E-6 0.12623 L -2.77778E-6 7.40741E-7 " pathEditMode="relative" rAng="0" ptsTypes="AA">
                                      <p:cBhvr>
                                        <p:cTn id="40" dur="500" fill="hold"/>
                                        <p:tgtEl>
                                          <p:spTgt spid="20"/>
                                        </p:tgtEl>
                                        <p:attrNameLst>
                                          <p:attrName>ppt_x</p:attrName>
                                          <p:attrName>ppt_y</p:attrName>
                                        </p:attrNameLst>
                                      </p:cBhvr>
                                      <p:rCtr x="0" y="-6327"/>
                                    </p:animMotion>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par>
                                <p:cTn id="44" presetID="53"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42" presetClass="path" presetSubtype="0" accel="50000" decel="50000" fill="hold" nodeType="withEffect">
                                  <p:stCondLst>
                                    <p:cond delay="0"/>
                                  </p:stCondLst>
                                  <p:childTnLst>
                                    <p:animMotion origin="layout" path="M -2.77778E-6 0.12623 L -2.77778E-6 7.40741E-7 " pathEditMode="relative" rAng="0" ptsTypes="AA">
                                      <p:cBhvr>
                                        <p:cTn id="50" dur="500" fill="hold"/>
                                        <p:tgtEl>
                                          <p:spTgt spid="23"/>
                                        </p:tgtEl>
                                        <p:attrNameLst>
                                          <p:attrName>ppt_x</p:attrName>
                                          <p:attrName>ppt_y</p:attrName>
                                        </p:attrNameLst>
                                      </p:cBhvr>
                                      <p:rCtr x="0" y="-6327"/>
                                    </p:animMotion>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par>
                                <p:cTn id="54" presetID="53" presetClass="entr" presetSubtype="16"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par>
                                <p:cTn id="59" presetID="42" presetClass="path" presetSubtype="0" accel="50000" decel="50000" fill="hold" nodeType="withEffect">
                                  <p:stCondLst>
                                    <p:cond delay="0"/>
                                  </p:stCondLst>
                                  <p:childTnLst>
                                    <p:animMotion origin="layout" path="M -2.77778E-6 0.12623 L -2.77778E-6 7.40741E-7 " pathEditMode="relative" rAng="0" ptsTypes="AA">
                                      <p:cBhvr>
                                        <p:cTn id="60" dur="500" fill="hold"/>
                                        <p:tgtEl>
                                          <p:spTgt spid="29"/>
                                        </p:tgtEl>
                                        <p:attrNameLst>
                                          <p:attrName>ppt_x</p:attrName>
                                          <p:attrName>ppt_y</p:attrName>
                                        </p:attrNameLst>
                                      </p:cBhvr>
                                      <p:rCtr x="0" y="-6327"/>
                                    </p:animMotion>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childTnLst>
                                </p:cTn>
                              </p:par>
                              <p:par>
                                <p:cTn id="64" presetID="53"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42" presetClass="path" presetSubtype="0" accel="50000" decel="50000" fill="hold" nodeType="withEffect">
                                  <p:stCondLst>
                                    <p:cond delay="0"/>
                                  </p:stCondLst>
                                  <p:childTnLst>
                                    <p:animMotion origin="layout" path="M -2.77778E-6 0.12623 L -2.77778E-6 7.40741E-7 " pathEditMode="relative" rAng="0" ptsTypes="AA">
                                      <p:cBhvr>
                                        <p:cTn id="70" dur="500" fill="hold"/>
                                        <p:tgtEl>
                                          <p:spTgt spid="17"/>
                                        </p:tgtEl>
                                        <p:attrNameLst>
                                          <p:attrName>ppt_x</p:attrName>
                                          <p:attrName>ppt_y</p:attrName>
                                        </p:attrNameLst>
                                      </p:cBhvr>
                                      <p:rCtr x="0" y="-6327"/>
                                    </p:animMotion>
                                  </p:childTnLst>
                                </p:cTn>
                              </p:par>
                            </p:childTnLst>
                          </p:cTn>
                        </p:par>
                        <p:par>
                          <p:cTn id="71" fill="hold">
                            <p:stCondLst>
                              <p:cond delay="150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anim calcmode="lin" valueType="num">
                                      <p:cBhvr>
                                        <p:cTn id="75" dur="500" fill="hold"/>
                                        <p:tgtEl>
                                          <p:spTgt spid="32"/>
                                        </p:tgtEl>
                                        <p:attrNameLst>
                                          <p:attrName>ppt_x</p:attrName>
                                        </p:attrNameLst>
                                      </p:cBhvr>
                                      <p:tavLst>
                                        <p:tav tm="0">
                                          <p:val>
                                            <p:strVal val="#ppt_x"/>
                                          </p:val>
                                        </p:tav>
                                        <p:tav tm="100000">
                                          <p:val>
                                            <p:strVal val="#ppt_x"/>
                                          </p:val>
                                        </p:tav>
                                      </p:tavLst>
                                    </p:anim>
                                    <p:anim calcmode="lin" valueType="num">
                                      <p:cBhvr>
                                        <p:cTn id="7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354848" y="1250391"/>
            <a:ext cx="1565178" cy="1587572"/>
            <a:chOff x="4473131" y="1667188"/>
            <a:chExt cx="2086904" cy="2116762"/>
          </a:xfrm>
        </p:grpSpPr>
        <p:sp>
          <p:nvSpPr>
            <p:cNvPr id="5" name="Freeform 3"/>
            <p:cNvSpPr>
              <a:spLocks noChangeArrowheads="1"/>
            </p:cNvSpPr>
            <p:nvPr/>
          </p:nvSpPr>
          <p:spPr bwMode="auto">
            <a:xfrm rot="19397468">
              <a:off x="4473131" y="1667188"/>
              <a:ext cx="2086904" cy="2116762"/>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8C0007"/>
            </a:solidFill>
            <a:ln>
              <a:noFill/>
            </a:ln>
            <a:effectLst/>
          </p:spPr>
          <p:txBody>
            <a:bodyPr wrap="none" lIns="91433" tIns="45716" rIns="91433" bIns="45716" anchor="ctr"/>
            <a:lstStyle/>
            <a:p>
              <a:pPr defTabSz="408305">
                <a:defRPr/>
              </a:pPr>
              <a:endParaRPr lang="en-US" sz="1610" kern="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22"/>
            <p:cNvSpPr txBox="1"/>
            <p:nvPr/>
          </p:nvSpPr>
          <p:spPr>
            <a:xfrm>
              <a:off x="4813482" y="2157307"/>
              <a:ext cx="1319495" cy="954069"/>
            </a:xfrm>
            <a:prstGeom prst="rect">
              <a:avLst/>
            </a:prstGeom>
            <a:noFill/>
          </p:spPr>
          <p:txBody>
            <a:bodyPr wrap="square" lIns="91413" tIns="45706" rIns="91413" bIns="45706" rtlCol="0">
              <a:spAutoFit/>
            </a:bodyPr>
            <a:lstStyle/>
            <a:p>
              <a:pPr algn="ctr" defTabSz="408305"/>
              <a:r>
                <a:rPr lang="en-US" sz="4050" b="1" dirty="0">
                  <a:solidFill>
                    <a:prstClr val="white"/>
                  </a:solidFill>
                  <a:latin typeface="Arial" panose="020B0604020202020204" pitchFamily="34" charset="0"/>
                  <a:ea typeface="微软雅黑" panose="020B0503020204020204" pitchFamily="34" charset="-122"/>
                  <a:cs typeface="Roboto Black"/>
                  <a:sym typeface="Arial" panose="020B0604020202020204" pitchFamily="34" charset="0"/>
                </a:rPr>
                <a:t>S</a:t>
              </a:r>
              <a:endParaRPr lang="ru-RU" sz="4050" b="1" dirty="0">
                <a:solidFill>
                  <a:prstClr val="white"/>
                </a:solidFill>
                <a:latin typeface="Arial" panose="020B0604020202020204" pitchFamily="34" charset="0"/>
                <a:ea typeface="微软雅黑" panose="020B0503020204020204" pitchFamily="34" charset="-122"/>
                <a:cs typeface="Roboto Black"/>
                <a:sym typeface="Arial" panose="020B0604020202020204" pitchFamily="34" charset="0"/>
              </a:endParaRPr>
            </a:p>
          </p:txBody>
        </p:sp>
      </p:grpSp>
      <p:grpSp>
        <p:nvGrpSpPr>
          <p:cNvPr id="7" name="组合 6"/>
          <p:cNvGrpSpPr/>
          <p:nvPr/>
        </p:nvGrpSpPr>
        <p:grpSpPr>
          <a:xfrm>
            <a:off x="4087001" y="2726581"/>
            <a:ext cx="1565178" cy="1587572"/>
            <a:chOff x="5449334" y="3635442"/>
            <a:chExt cx="2086904" cy="2116762"/>
          </a:xfrm>
        </p:grpSpPr>
        <p:sp>
          <p:nvSpPr>
            <p:cNvPr id="8" name="Freeform 3"/>
            <p:cNvSpPr>
              <a:spLocks noChangeArrowheads="1"/>
            </p:cNvSpPr>
            <p:nvPr/>
          </p:nvSpPr>
          <p:spPr bwMode="auto">
            <a:xfrm rot="8579122">
              <a:off x="5449334" y="3635442"/>
              <a:ext cx="2086904" cy="2116762"/>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8C0007"/>
            </a:solidFill>
            <a:ln>
              <a:noFill/>
            </a:ln>
            <a:effectLst/>
          </p:spPr>
          <p:txBody>
            <a:bodyPr wrap="none" lIns="91433" tIns="45716" rIns="91433" bIns="45716" anchor="ctr"/>
            <a:lstStyle/>
            <a:p>
              <a:pPr defTabSz="408305">
                <a:defRPr/>
              </a:pPr>
              <a:endParaRPr lang="en-US" sz="1610" kern="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24"/>
            <p:cNvSpPr txBox="1"/>
            <p:nvPr/>
          </p:nvSpPr>
          <p:spPr>
            <a:xfrm>
              <a:off x="5815402" y="4418450"/>
              <a:ext cx="1319495" cy="954069"/>
            </a:xfrm>
            <a:prstGeom prst="rect">
              <a:avLst/>
            </a:prstGeom>
            <a:noFill/>
          </p:spPr>
          <p:txBody>
            <a:bodyPr wrap="square" lIns="91413" tIns="45706" rIns="91413" bIns="45706" rtlCol="0">
              <a:spAutoFit/>
            </a:bodyPr>
            <a:lstStyle/>
            <a:p>
              <a:pPr algn="ctr" defTabSz="408305"/>
              <a:r>
                <a:rPr lang="en-US" sz="4050" b="1" dirty="0">
                  <a:solidFill>
                    <a:prstClr val="white"/>
                  </a:solidFill>
                  <a:latin typeface="Arial" panose="020B0604020202020204" pitchFamily="34" charset="0"/>
                  <a:ea typeface="微软雅黑" panose="020B0503020204020204" pitchFamily="34" charset="-122"/>
                  <a:cs typeface="Roboto Black"/>
                  <a:sym typeface="Arial" panose="020B0604020202020204" pitchFamily="34" charset="0"/>
                </a:rPr>
                <a:t>T</a:t>
              </a:r>
              <a:endParaRPr lang="ru-RU" sz="4050" b="1" dirty="0">
                <a:solidFill>
                  <a:prstClr val="white"/>
                </a:solidFill>
                <a:latin typeface="Arial" panose="020B0604020202020204" pitchFamily="34" charset="0"/>
                <a:ea typeface="微软雅黑" panose="020B0503020204020204" pitchFamily="34" charset="-122"/>
                <a:cs typeface="Roboto Black"/>
                <a:sym typeface="Arial" panose="020B0604020202020204" pitchFamily="34" charset="0"/>
              </a:endParaRPr>
            </a:p>
          </p:txBody>
        </p:sp>
      </p:grpSp>
      <p:grpSp>
        <p:nvGrpSpPr>
          <p:cNvPr id="10" name="组合 9"/>
          <p:cNvGrpSpPr/>
          <p:nvPr/>
        </p:nvGrpSpPr>
        <p:grpSpPr>
          <a:xfrm>
            <a:off x="4448193" y="1631603"/>
            <a:ext cx="1587779" cy="1564974"/>
            <a:chOff x="5930924" y="2175470"/>
            <a:chExt cx="2117038" cy="2086632"/>
          </a:xfrm>
        </p:grpSpPr>
        <p:sp>
          <p:nvSpPr>
            <p:cNvPr id="11" name="Freeform 3"/>
            <p:cNvSpPr>
              <a:spLocks noChangeArrowheads="1"/>
            </p:cNvSpPr>
            <p:nvPr/>
          </p:nvSpPr>
          <p:spPr bwMode="auto">
            <a:xfrm rot="3202081">
              <a:off x="5946127" y="2160267"/>
              <a:ext cx="2086632" cy="211703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8C0007"/>
            </a:solidFill>
            <a:ln>
              <a:noFill/>
            </a:ln>
            <a:effectLst/>
          </p:spPr>
          <p:txBody>
            <a:bodyPr wrap="none" lIns="91433" tIns="45716" rIns="91433" bIns="45716" anchor="ctr"/>
            <a:lstStyle/>
            <a:p>
              <a:pPr defTabSz="408305">
                <a:defRPr/>
              </a:pPr>
              <a:endParaRPr lang="en-US" sz="1610" kern="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25"/>
            <p:cNvSpPr txBox="1"/>
            <p:nvPr/>
          </p:nvSpPr>
          <p:spPr>
            <a:xfrm>
              <a:off x="6450609" y="2820125"/>
              <a:ext cx="1319494" cy="954069"/>
            </a:xfrm>
            <a:prstGeom prst="rect">
              <a:avLst/>
            </a:prstGeom>
            <a:noFill/>
          </p:spPr>
          <p:txBody>
            <a:bodyPr wrap="square" lIns="91413" tIns="45706" rIns="91413" bIns="45706" rtlCol="0">
              <a:spAutoFit/>
            </a:bodyPr>
            <a:lstStyle/>
            <a:p>
              <a:pPr algn="ctr" defTabSz="408305"/>
              <a:r>
                <a:rPr lang="en-US" sz="4050" b="1" dirty="0">
                  <a:solidFill>
                    <a:prstClr val="white"/>
                  </a:solidFill>
                  <a:latin typeface="Arial" panose="020B0604020202020204" pitchFamily="34" charset="0"/>
                  <a:ea typeface="微软雅黑" panose="020B0503020204020204" pitchFamily="34" charset="-122"/>
                  <a:cs typeface="Roboto Black"/>
                  <a:sym typeface="Arial" panose="020B0604020202020204" pitchFamily="34" charset="0"/>
                </a:rPr>
                <a:t>W</a:t>
              </a:r>
              <a:endParaRPr lang="ru-RU" sz="4050" b="1" dirty="0">
                <a:solidFill>
                  <a:prstClr val="white"/>
                </a:solidFill>
                <a:latin typeface="Arial" panose="020B0604020202020204" pitchFamily="34" charset="0"/>
                <a:ea typeface="微软雅黑" panose="020B0503020204020204" pitchFamily="34" charset="-122"/>
                <a:cs typeface="Roboto Black"/>
                <a:sym typeface="Arial" panose="020B0604020202020204" pitchFamily="34" charset="0"/>
              </a:endParaRPr>
            </a:p>
          </p:txBody>
        </p:sp>
      </p:grpSp>
      <p:grpSp>
        <p:nvGrpSpPr>
          <p:cNvPr id="13" name="组合 12"/>
          <p:cNvGrpSpPr/>
          <p:nvPr/>
        </p:nvGrpSpPr>
        <p:grpSpPr>
          <a:xfrm>
            <a:off x="2971639" y="2375737"/>
            <a:ext cx="1587779" cy="1564974"/>
            <a:chOff x="3962185" y="3167649"/>
            <a:chExt cx="2117038" cy="2086632"/>
          </a:xfrm>
        </p:grpSpPr>
        <p:sp>
          <p:nvSpPr>
            <p:cNvPr id="14" name="Freeform 3"/>
            <p:cNvSpPr>
              <a:spLocks noChangeArrowheads="1"/>
            </p:cNvSpPr>
            <p:nvPr/>
          </p:nvSpPr>
          <p:spPr bwMode="auto">
            <a:xfrm rot="13978264">
              <a:off x="3977388" y="3152446"/>
              <a:ext cx="2086632" cy="211703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8C0007"/>
            </a:solidFill>
            <a:ln>
              <a:noFill/>
            </a:ln>
            <a:effectLst/>
          </p:spPr>
          <p:txBody>
            <a:bodyPr wrap="none" lIns="91433" tIns="45716" rIns="91433" bIns="45716" anchor="ctr"/>
            <a:lstStyle/>
            <a:p>
              <a:pPr defTabSz="408305">
                <a:defRPr/>
              </a:pPr>
              <a:endParaRPr lang="en-US" sz="1610" kern="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33"/>
            <p:cNvSpPr txBox="1"/>
            <p:nvPr/>
          </p:nvSpPr>
          <p:spPr>
            <a:xfrm>
              <a:off x="4326832" y="3766264"/>
              <a:ext cx="1319494" cy="954069"/>
            </a:xfrm>
            <a:prstGeom prst="rect">
              <a:avLst/>
            </a:prstGeom>
            <a:noFill/>
          </p:spPr>
          <p:txBody>
            <a:bodyPr wrap="square" lIns="91413" tIns="45706" rIns="91413" bIns="45706" rtlCol="0">
              <a:spAutoFit/>
            </a:bodyPr>
            <a:lstStyle/>
            <a:p>
              <a:pPr algn="ctr" defTabSz="408305"/>
              <a:r>
                <a:rPr lang="en-US" sz="4050" b="1" dirty="0">
                  <a:solidFill>
                    <a:prstClr val="white"/>
                  </a:solidFill>
                  <a:latin typeface="Arial" panose="020B0604020202020204" pitchFamily="34" charset="0"/>
                  <a:ea typeface="微软雅黑" panose="020B0503020204020204" pitchFamily="34" charset="-122"/>
                  <a:cs typeface="Roboto Black"/>
                  <a:sym typeface="Arial" panose="020B0604020202020204" pitchFamily="34" charset="0"/>
                </a:rPr>
                <a:t>O</a:t>
              </a:r>
              <a:endParaRPr lang="ru-RU" sz="4050" b="1" dirty="0">
                <a:solidFill>
                  <a:prstClr val="white"/>
                </a:solidFill>
                <a:latin typeface="Arial" panose="020B0604020202020204" pitchFamily="34" charset="0"/>
                <a:ea typeface="微软雅黑" panose="020B0503020204020204" pitchFamily="34" charset="-122"/>
                <a:cs typeface="Roboto Black"/>
                <a:sym typeface="Arial" panose="020B0604020202020204" pitchFamily="34" charset="0"/>
              </a:endParaRPr>
            </a:p>
          </p:txBody>
        </p:sp>
      </p:grpSp>
      <p:sp>
        <p:nvSpPr>
          <p:cNvPr id="16" name="TextBox 13"/>
          <p:cNvSpPr txBox="1"/>
          <p:nvPr/>
        </p:nvSpPr>
        <p:spPr>
          <a:xfrm>
            <a:off x="1375922" y="1649123"/>
            <a:ext cx="1753560" cy="184666"/>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1375921" y="1872774"/>
            <a:ext cx="1522712" cy="276999"/>
          </a:xfrm>
          <a:prstGeom prst="rect">
            <a:avLst/>
          </a:prstGeom>
          <a:noFill/>
        </p:spPr>
        <p:txBody>
          <a:bodyPr wrap="square" lIns="0" tIns="0" rIns="0" bIns="0" rtlCol="0" anchor="t" anchorCtr="0">
            <a:spAutoFit/>
          </a:bodyPr>
          <a:lstStyle/>
          <a:p>
            <a:pPr defTabSz="912495">
              <a:spcBef>
                <a:spcPct val="20000"/>
              </a:spcBef>
              <a:defRPr/>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1375922" y="3179329"/>
            <a:ext cx="1753560" cy="184666"/>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1375921" y="3402980"/>
            <a:ext cx="1522712" cy="276999"/>
          </a:xfrm>
          <a:prstGeom prst="rect">
            <a:avLst/>
          </a:prstGeom>
          <a:noFill/>
        </p:spPr>
        <p:txBody>
          <a:bodyPr wrap="square" lIns="0" tIns="0" rIns="0" bIns="0" rtlCol="0" anchor="t" anchorCtr="0">
            <a:spAutoFit/>
          </a:bodyPr>
          <a:lstStyle/>
          <a:p>
            <a:pPr defTabSz="912495">
              <a:spcBef>
                <a:spcPct val="20000"/>
              </a:spcBef>
              <a:defRPr/>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p:nvPr/>
        </p:nvSpPr>
        <p:spPr>
          <a:xfrm>
            <a:off x="6210572" y="1649123"/>
            <a:ext cx="1753560" cy="184666"/>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6210572" y="1872774"/>
            <a:ext cx="1522712" cy="276999"/>
          </a:xfrm>
          <a:prstGeom prst="rect">
            <a:avLst/>
          </a:prstGeom>
          <a:noFill/>
        </p:spPr>
        <p:txBody>
          <a:bodyPr wrap="square" lIns="0" tIns="0" rIns="0" bIns="0" rtlCol="0" anchor="t" anchorCtr="0">
            <a:spAutoFit/>
          </a:bodyPr>
          <a:lstStyle/>
          <a:p>
            <a:pPr defTabSz="912495">
              <a:spcBef>
                <a:spcPct val="20000"/>
              </a:spcBef>
              <a:defRPr/>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6210572" y="3179329"/>
            <a:ext cx="1753560" cy="184666"/>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6210572" y="3402980"/>
            <a:ext cx="1522712" cy="276999"/>
          </a:xfrm>
          <a:prstGeom prst="rect">
            <a:avLst/>
          </a:prstGeom>
          <a:noFill/>
        </p:spPr>
        <p:txBody>
          <a:bodyPr wrap="square" lIns="0" tIns="0" rIns="0" bIns="0" rtlCol="0" anchor="t" anchorCtr="0">
            <a:spAutoFit/>
          </a:bodyPr>
          <a:lstStyle/>
          <a:p>
            <a:pPr defTabSz="912495">
              <a:spcBef>
                <a:spcPct val="20000"/>
              </a:spcBef>
              <a:defRPr/>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3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34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34000">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34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34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34000">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14:presetBounceEnd="34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34000">
                                          <p:cBhvr additive="base">
                                            <p:cTn id="15" dur="500" fill="hold"/>
                                            <p:tgtEl>
                                              <p:spTgt spid="13"/>
                                            </p:tgtEl>
                                            <p:attrNameLst>
                                              <p:attrName>ppt_x</p:attrName>
                                            </p:attrNameLst>
                                          </p:cBhvr>
                                          <p:tavLst>
                                            <p:tav tm="0">
                                              <p:val>
                                                <p:strVal val="0-#ppt_w/2"/>
                                              </p:val>
                                            </p:tav>
                                            <p:tav tm="100000">
                                              <p:val>
                                                <p:strVal val="#ppt_x"/>
                                              </p:val>
                                            </p:tav>
                                          </p:tavLst>
                                        </p:anim>
                                        <p:anim calcmode="lin" valueType="num" p14:bounceEnd="34000">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34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34000">
                                          <p:cBhvr additive="base">
                                            <p:cTn id="19" dur="500" fill="hold"/>
                                            <p:tgtEl>
                                              <p:spTgt spid="7"/>
                                            </p:tgtEl>
                                            <p:attrNameLst>
                                              <p:attrName>ppt_x</p:attrName>
                                            </p:attrNameLst>
                                          </p:cBhvr>
                                          <p:tavLst>
                                            <p:tav tm="0">
                                              <p:val>
                                                <p:strVal val="1+#ppt_w/2"/>
                                              </p:val>
                                            </p:tav>
                                            <p:tav tm="100000">
                                              <p:val>
                                                <p:strVal val="#ppt_x"/>
                                              </p:val>
                                            </p:tav>
                                          </p:tavLst>
                                        </p:anim>
                                        <p:anim calcmode="lin" valueType="num" p14:bounceEnd="34000">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平行四边形 26"/>
          <p:cNvSpPr/>
          <p:nvPr/>
        </p:nvSpPr>
        <p:spPr>
          <a:xfrm>
            <a:off x="1404654" y="1552725"/>
            <a:ext cx="2020685" cy="1042918"/>
          </a:xfrm>
          <a:prstGeom prst="parallelogram">
            <a:avLst>
              <a:gd name="adj" fmla="val 35443"/>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rtlCol="0" anchor="ctr"/>
          <a:lstStyle/>
          <a:p>
            <a:pPr algn="ctr"/>
            <a:endParaRPr lang="zh-CN" altLang="en-US" sz="585" dirty="0">
              <a:latin typeface="思源黑体 CN Light" pitchFamily="34" charset="-122"/>
              <a:ea typeface="思源黑体 CN Light" pitchFamily="34" charset="-122"/>
            </a:endParaRPr>
          </a:p>
        </p:txBody>
      </p:sp>
      <p:sp>
        <p:nvSpPr>
          <p:cNvPr id="28" name="平行四边形 27"/>
          <p:cNvSpPr/>
          <p:nvPr/>
        </p:nvSpPr>
        <p:spPr>
          <a:xfrm>
            <a:off x="3634390" y="1552725"/>
            <a:ext cx="2020685" cy="1042918"/>
          </a:xfrm>
          <a:prstGeom prst="parallelogram">
            <a:avLst>
              <a:gd name="adj" fmla="val 35443"/>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rtlCol="0" anchor="ctr"/>
          <a:lstStyle/>
          <a:p>
            <a:pPr algn="ctr"/>
            <a:endParaRPr lang="zh-CN" altLang="en-US" sz="585" dirty="0">
              <a:latin typeface="思源黑体 CN Light" pitchFamily="34" charset="-122"/>
              <a:ea typeface="思源黑体 CN Light" pitchFamily="34" charset="-122"/>
            </a:endParaRPr>
          </a:p>
        </p:txBody>
      </p:sp>
      <p:sp>
        <p:nvSpPr>
          <p:cNvPr id="29" name="平行四边形 28"/>
          <p:cNvSpPr/>
          <p:nvPr/>
        </p:nvSpPr>
        <p:spPr>
          <a:xfrm>
            <a:off x="5885913" y="1552725"/>
            <a:ext cx="2020685" cy="1042918"/>
          </a:xfrm>
          <a:prstGeom prst="parallelogram">
            <a:avLst>
              <a:gd name="adj" fmla="val 35443"/>
            </a:avLst>
          </a:prstGeom>
          <a:blipFill dpi="0" rotWithShape="0">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rtlCol="0" anchor="ctr"/>
          <a:lstStyle/>
          <a:p>
            <a:pPr algn="ctr"/>
            <a:endParaRPr lang="zh-CN" altLang="en-US" sz="585" dirty="0">
              <a:latin typeface="思源黑体 CN Light" pitchFamily="34" charset="-122"/>
              <a:ea typeface="思源黑体 CN Light" pitchFamily="34" charset="-122"/>
            </a:endParaRPr>
          </a:p>
        </p:txBody>
      </p:sp>
      <p:sp>
        <p:nvSpPr>
          <p:cNvPr id="30" name="平行四边形 29"/>
          <p:cNvSpPr/>
          <p:nvPr/>
        </p:nvSpPr>
        <p:spPr>
          <a:xfrm>
            <a:off x="2796965" y="1413132"/>
            <a:ext cx="911877" cy="279183"/>
          </a:xfrm>
          <a:prstGeom prst="parallelogram">
            <a:avLst>
              <a:gd name="adj" fmla="val 35443"/>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lIns="12688" tIns="16114" rIns="12688" bIns="16114" rtlCol="0" anchor="ctr"/>
          <a:lstStyle/>
          <a:p>
            <a:pPr algn="ctr"/>
            <a:r>
              <a:rPr lang="zh-CN" altLang="en-US" sz="1105" dirty="0">
                <a:latin typeface="思源黑体 CN Medium" pitchFamily="34" charset="-122"/>
                <a:ea typeface="思源黑体 CN Medium" pitchFamily="34" charset="-122"/>
              </a:rPr>
              <a:t>添加内容</a:t>
            </a:r>
          </a:p>
        </p:txBody>
      </p:sp>
      <p:sp>
        <p:nvSpPr>
          <p:cNvPr id="31" name="平行四边形 30"/>
          <p:cNvSpPr/>
          <p:nvPr/>
        </p:nvSpPr>
        <p:spPr>
          <a:xfrm>
            <a:off x="5024341" y="1413132"/>
            <a:ext cx="911877" cy="279183"/>
          </a:xfrm>
          <a:prstGeom prst="parallelogram">
            <a:avLst>
              <a:gd name="adj" fmla="val 35443"/>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lIns="12688" tIns="16114" rIns="12688" bIns="16114" rtlCol="0" anchor="ctr"/>
          <a:lstStyle/>
          <a:p>
            <a:pPr algn="ctr"/>
            <a:r>
              <a:rPr lang="zh-CN" altLang="en-US" sz="1105" dirty="0">
                <a:latin typeface="思源黑体 CN Medium" pitchFamily="34" charset="-122"/>
                <a:ea typeface="思源黑体 CN Medium" pitchFamily="34" charset="-122"/>
              </a:rPr>
              <a:t>添加内容</a:t>
            </a:r>
          </a:p>
        </p:txBody>
      </p:sp>
      <p:sp>
        <p:nvSpPr>
          <p:cNvPr id="32" name="平行四边形 31"/>
          <p:cNvSpPr/>
          <p:nvPr/>
        </p:nvSpPr>
        <p:spPr>
          <a:xfrm>
            <a:off x="7281858" y="1413132"/>
            <a:ext cx="911877" cy="279183"/>
          </a:xfrm>
          <a:prstGeom prst="parallelogram">
            <a:avLst>
              <a:gd name="adj" fmla="val 35443"/>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lIns="12688" tIns="16114" rIns="12688" bIns="16114" rtlCol="0" anchor="ctr"/>
          <a:lstStyle/>
          <a:p>
            <a:pPr algn="ctr"/>
            <a:r>
              <a:rPr lang="zh-CN" altLang="en-US" sz="975" dirty="0">
                <a:latin typeface="思源黑体 CN Medium" pitchFamily="34" charset="-122"/>
                <a:ea typeface="思源黑体 CN Medium" pitchFamily="34" charset="-122"/>
              </a:rPr>
              <a:t>添加内容</a:t>
            </a:r>
          </a:p>
        </p:txBody>
      </p:sp>
      <p:sp>
        <p:nvSpPr>
          <p:cNvPr id="33" name="TextBox 32"/>
          <p:cNvSpPr txBox="1"/>
          <p:nvPr/>
        </p:nvSpPr>
        <p:spPr>
          <a:xfrm>
            <a:off x="1331950" y="2801942"/>
            <a:ext cx="1769053" cy="422073"/>
          </a:xfrm>
          <a:prstGeom prst="rect">
            <a:avLst/>
          </a:prstGeom>
          <a:noFill/>
        </p:spPr>
        <p:txBody>
          <a:bodyPr wrap="square" lIns="32227" tIns="16114" rIns="32227" bIns="16114" rtlCol="0">
            <a:spAutoFit/>
          </a:bodyPr>
          <a:lstStyle/>
          <a:p>
            <a:pPr algn="just">
              <a:lnSpc>
                <a:spcPct val="130000"/>
              </a:lnSpc>
            </a:pPr>
            <a:r>
              <a:rPr lang="zh-CN" altLang="en-US" sz="6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34" name="TextBox 33"/>
          <p:cNvSpPr txBox="1"/>
          <p:nvPr/>
        </p:nvSpPr>
        <p:spPr>
          <a:xfrm>
            <a:off x="3623882" y="2801941"/>
            <a:ext cx="1675036" cy="461122"/>
          </a:xfrm>
          <a:prstGeom prst="rect">
            <a:avLst/>
          </a:prstGeom>
          <a:noFill/>
        </p:spPr>
        <p:txBody>
          <a:bodyPr wrap="square" lIns="32227" tIns="16114" rIns="32227" bIns="16114" rtlCol="0">
            <a:spAutoFit/>
          </a:bodyPr>
          <a:lstStyle/>
          <a:p>
            <a:pPr algn="just">
              <a:lnSpc>
                <a:spcPct val="130000"/>
              </a:lnSpc>
            </a:pPr>
            <a:r>
              <a:rPr lang="zh-CN" altLang="en-US" sz="7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5" name="TextBox 34"/>
          <p:cNvSpPr txBox="1"/>
          <p:nvPr/>
        </p:nvSpPr>
        <p:spPr>
          <a:xfrm>
            <a:off x="5885915" y="2801941"/>
            <a:ext cx="1664528" cy="461122"/>
          </a:xfrm>
          <a:prstGeom prst="rect">
            <a:avLst/>
          </a:prstGeom>
          <a:noFill/>
        </p:spPr>
        <p:txBody>
          <a:bodyPr wrap="square" lIns="32227" tIns="16114" rIns="32227" bIns="16114" rtlCol="0">
            <a:spAutoFit/>
          </a:bodyPr>
          <a:lstStyle/>
          <a:p>
            <a:pPr algn="just">
              <a:lnSpc>
                <a:spcPct val="130000"/>
              </a:lnSpc>
            </a:pPr>
            <a:r>
              <a:rPr lang="zh-CN" altLang="en-US" sz="7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6" name="矩形 30"/>
          <p:cNvSpPr>
            <a:spLocks noChangeArrowheads="1"/>
          </p:cNvSpPr>
          <p:nvPr/>
        </p:nvSpPr>
        <p:spPr bwMode="auto">
          <a:xfrm>
            <a:off x="2511320" y="3892987"/>
            <a:ext cx="4288615" cy="374411"/>
          </a:xfrm>
          <a:prstGeom prst="rect">
            <a:avLst/>
          </a:prstGeom>
          <a:noFill/>
          <a:ln w="9525">
            <a:noFill/>
            <a:miter lim="800000"/>
          </a:ln>
        </p:spPr>
        <p:txBody>
          <a:bodyPr wrap="square" lIns="36272" tIns="18136" rIns="36272" bIns="18136">
            <a:spAutoFit/>
          </a:bodyPr>
          <a:lstStyle/>
          <a:p>
            <a:pPr lvl="0" algn="ctr">
              <a:lnSpc>
                <a:spcPct val="130000"/>
              </a:lnSpc>
            </a:pPr>
            <a:r>
              <a:rPr lang="zh-CN" altLang="en-US" sz="84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37" name="丁字箭头 36"/>
          <p:cNvSpPr/>
          <p:nvPr/>
        </p:nvSpPr>
        <p:spPr>
          <a:xfrm flipV="1">
            <a:off x="1404654" y="3581912"/>
            <a:ext cx="6145787" cy="230165"/>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rtlCol="0" anchor="ctr"/>
          <a:lstStyle/>
          <a:p>
            <a:pPr algn="ctr"/>
            <a:endParaRPr lang="zh-CN" altLang="en-US" sz="875"/>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strVal val="#ppt_x"/>
                                          </p:val>
                                        </p:tav>
                                        <p:tav tm="100000">
                                          <p:val>
                                            <p:strVal val="#ppt_x"/>
                                          </p:val>
                                        </p:tav>
                                      </p:tavLst>
                                    </p:anim>
                                    <p:anim calcmode="lin" valueType="num">
                                      <p:cBhvr>
                                        <p:cTn id="21" dur="5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1+#ppt_w/2"/>
                                          </p:val>
                                        </p:tav>
                                        <p:tav tm="100000">
                                          <p:val>
                                            <p:strVal val="#ppt_x"/>
                                          </p:val>
                                        </p:tav>
                                      </p:tavLst>
                                    </p:anim>
                                    <p:anim calcmode="lin" valueType="num">
                                      <p:cBhvr additive="base">
                                        <p:cTn id="30" dur="500" fill="hold"/>
                                        <p:tgtEl>
                                          <p:spTgt spid="3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1+#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childTnLst>
                          </p:cTn>
                        </p:par>
                        <p:par>
                          <p:cTn id="43" fill="hold">
                            <p:stCondLst>
                              <p:cond delay="3000"/>
                            </p:stCondLst>
                            <p:childTnLst>
                              <p:par>
                                <p:cTn id="44" presetID="14" presetClass="entr" presetSubtype="1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up)">
                                      <p:cBhvr>
                                        <p:cTn id="50" dur="500"/>
                                        <p:tgtEl>
                                          <p:spTgt spid="37"/>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p:bldP spid="34" grpId="0"/>
      <p:bldP spid="35" grpId="0"/>
      <p:bldP spid="36"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514"/>
          <p:cNvSpPr/>
          <p:nvPr/>
        </p:nvSpPr>
        <p:spPr>
          <a:xfrm>
            <a:off x="6988849" y="1704528"/>
            <a:ext cx="1268368" cy="2086824"/>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chemeClr val="bg1">
              <a:lumMod val="75000"/>
            </a:schemeClr>
          </a:solidFill>
          <a:ln w="12700">
            <a:miter lim="400000"/>
          </a:ln>
        </p:spPr>
        <p:txBody>
          <a:bodyPr lIns="13428" tIns="13428" rIns="13428" bIns="13428" anchor="ct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sp>
        <p:nvSpPr>
          <p:cNvPr id="21" name="Shape 515"/>
          <p:cNvSpPr/>
          <p:nvPr/>
        </p:nvSpPr>
        <p:spPr>
          <a:xfrm>
            <a:off x="3812618" y="3618419"/>
            <a:ext cx="1210476" cy="172933"/>
          </a:xfrm>
          <a:prstGeom prst="rect">
            <a:avLst/>
          </a:prstGeom>
          <a:solidFill>
            <a:schemeClr val="bg1">
              <a:lumMod val="75000"/>
            </a:schemeClr>
          </a:solidFill>
          <a:ln w="12700">
            <a:miter lim="400000"/>
          </a:ln>
        </p:spPr>
        <p:txBody>
          <a:bodyPr lIns="13428" tIns="13428" rIns="13428" bIns="13428" anchor="ct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sp>
        <p:nvSpPr>
          <p:cNvPr id="22" name="Shape 516"/>
          <p:cNvSpPr/>
          <p:nvPr/>
        </p:nvSpPr>
        <p:spPr>
          <a:xfrm>
            <a:off x="5023094" y="3618419"/>
            <a:ext cx="1970434" cy="172933"/>
          </a:xfrm>
          <a:prstGeom prst="rect">
            <a:avLst/>
          </a:prstGeom>
          <a:solidFill>
            <a:schemeClr val="bg1">
              <a:lumMod val="75000"/>
            </a:schemeClr>
          </a:solidFill>
          <a:ln w="12700">
            <a:miter lim="400000"/>
          </a:ln>
        </p:spPr>
        <p:txBody>
          <a:bodyPr lIns="13428" tIns="13428" rIns="13428" bIns="13428" anchor="ct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sp>
        <p:nvSpPr>
          <p:cNvPr id="23" name="Shape 517"/>
          <p:cNvSpPr/>
          <p:nvPr/>
        </p:nvSpPr>
        <p:spPr>
          <a:xfrm>
            <a:off x="1781367" y="1704528"/>
            <a:ext cx="1563429" cy="1043412"/>
          </a:xfrm>
          <a:custGeom>
            <a:avLst/>
            <a:gdLst/>
            <a:ahLst/>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chemeClr val="bg1">
              <a:lumMod val="75000"/>
            </a:schemeClr>
          </a:solidFill>
          <a:ln w="12700">
            <a:miter lim="400000"/>
          </a:ln>
        </p:spPr>
        <p:txBody>
          <a:bodyPr lIns="13428" tIns="13428" rIns="13428" bIns="13428" anchor="ct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sp>
        <p:nvSpPr>
          <p:cNvPr id="24" name="Shape 518"/>
          <p:cNvSpPr/>
          <p:nvPr/>
        </p:nvSpPr>
        <p:spPr>
          <a:xfrm>
            <a:off x="3340121" y="1704527"/>
            <a:ext cx="1821223" cy="172933"/>
          </a:xfrm>
          <a:prstGeom prst="rect">
            <a:avLst/>
          </a:prstGeom>
          <a:solidFill>
            <a:schemeClr val="bg1">
              <a:lumMod val="75000"/>
            </a:schemeClr>
          </a:solidFill>
          <a:ln w="12700">
            <a:miter lim="400000"/>
          </a:ln>
        </p:spPr>
        <p:txBody>
          <a:bodyPr lIns="13428" tIns="13428" rIns="13428" bIns="13428" anchor="ct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sp>
        <p:nvSpPr>
          <p:cNvPr id="25" name="Shape 519"/>
          <p:cNvSpPr/>
          <p:nvPr/>
        </p:nvSpPr>
        <p:spPr>
          <a:xfrm>
            <a:off x="5156665" y="1704527"/>
            <a:ext cx="1836861" cy="172933"/>
          </a:xfrm>
          <a:prstGeom prst="rect">
            <a:avLst/>
          </a:prstGeom>
          <a:solidFill>
            <a:schemeClr val="bg1">
              <a:lumMod val="75000"/>
            </a:schemeClr>
          </a:solidFill>
          <a:ln w="12700">
            <a:miter lim="400000"/>
          </a:ln>
        </p:spPr>
        <p:txBody>
          <a:bodyPr lIns="13428" tIns="13428" rIns="13428" bIns="13428" anchor="ct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sp>
        <p:nvSpPr>
          <p:cNvPr id="48" name="Shape 546"/>
          <p:cNvSpPr/>
          <p:nvPr/>
        </p:nvSpPr>
        <p:spPr>
          <a:xfrm>
            <a:off x="1781880" y="2747941"/>
            <a:ext cx="165489" cy="2408691"/>
          </a:xfrm>
          <a:prstGeom prst="rect">
            <a:avLst/>
          </a:prstGeom>
          <a:solidFill>
            <a:schemeClr val="bg1">
              <a:lumMod val="75000"/>
            </a:schemeClr>
          </a:solidFill>
          <a:ln w="12700">
            <a:miter lim="400000"/>
          </a:ln>
        </p:spPr>
        <p:txBody>
          <a:bodyPr lIns="0" tIns="0" rIns="0" bIns="0" anchor="ctr"/>
          <a:lstStyle/>
          <a:p>
            <a:pPr lvl="0">
              <a:defRPr sz="3200"/>
            </a:pPr>
            <a:endParaRPr sz="2080">
              <a:latin typeface="Arial" panose="020B0604020202020204" pitchFamily="34" charset="0"/>
              <a:ea typeface="微软雅黑" panose="020B0503020204020204" pitchFamily="34" charset="-122"/>
              <a:sym typeface="Arial" panose="020B0604020202020204" pitchFamily="34" charset="0"/>
            </a:endParaRPr>
          </a:p>
        </p:txBody>
      </p:sp>
      <p:grpSp>
        <p:nvGrpSpPr>
          <p:cNvPr id="60" name="组合 59"/>
          <p:cNvGrpSpPr/>
          <p:nvPr/>
        </p:nvGrpSpPr>
        <p:grpSpPr>
          <a:xfrm>
            <a:off x="6212356" y="3475949"/>
            <a:ext cx="1515723" cy="1006960"/>
            <a:chOff x="16516498" y="9245600"/>
            <a:chExt cx="4116217" cy="2678389"/>
          </a:xfrm>
        </p:grpSpPr>
        <p:sp>
          <p:nvSpPr>
            <p:cNvPr id="31" name="Shape 529"/>
            <p:cNvSpPr/>
            <p:nvPr/>
          </p:nvSpPr>
          <p:spPr>
            <a:xfrm>
              <a:off x="16516498" y="10871686"/>
              <a:ext cx="4116217" cy="1052303"/>
            </a:xfrm>
            <a:prstGeom prst="rect">
              <a:avLst/>
            </a:prstGeom>
            <a:ln w="12700">
              <a:miter lim="400000"/>
            </a:ln>
          </p:spPr>
          <p:txBody>
            <a:bodyPr lIns="0" tIns="0" rIns="0" bIns="0">
              <a:spAutoFit/>
            </a:bodyPr>
            <a:lstStyle/>
            <a:p>
              <a:pPr lvl="0" algn="ctr">
                <a:lnSpc>
                  <a:spcPct val="110000"/>
                </a:lnSpc>
                <a:defRPr sz="1800"/>
              </a:pPr>
              <a:r>
                <a:rPr lang="zh-CN" altLang="en-US" sz="91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公测</a:t>
              </a:r>
              <a:endParaRPr sz="91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715"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715" kern="100" dirty="0">
                  <a:solidFill>
                    <a:schemeClr val="bg2"/>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715"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3" name="Group 533"/>
            <p:cNvGrpSpPr/>
            <p:nvPr/>
          </p:nvGrpSpPr>
          <p:grpSpPr>
            <a:xfrm>
              <a:off x="18034263" y="9245600"/>
              <a:ext cx="1252278" cy="1252278"/>
              <a:chOff x="0" y="0"/>
              <a:chExt cx="1252277" cy="1252277"/>
            </a:xfrm>
          </p:grpSpPr>
          <p:sp>
            <p:nvSpPr>
              <p:cNvPr id="34" name="Shape 531"/>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CB0B0B"/>
              </a:solidFill>
              <a:ln w="12700" cap="flat">
                <a:noFill/>
                <a:miter lim="400000"/>
              </a:ln>
              <a:effectLst/>
            </p:spPr>
            <p:txBody>
              <a:bodyPr wrap="square" lIns="24738" tIns="24738" rIns="24738" bIns="24738" numCol="1" anchor="ctr">
                <a:noAutofit/>
              </a:bodyP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sp>
            <p:nvSpPr>
              <p:cNvPr id="35" name="Shape 532"/>
              <p:cNvSpPr/>
              <p:nvPr/>
            </p:nvSpPr>
            <p:spPr>
              <a:xfrm>
                <a:off x="202401" y="271813"/>
                <a:ext cx="847476" cy="674248"/>
              </a:xfrm>
              <a:custGeom>
                <a:avLst/>
                <a:gdLst/>
                <a:ahLst/>
                <a:cxnLst>
                  <a:cxn ang="0">
                    <a:pos x="wd2" y="hd2"/>
                  </a:cxn>
                  <a:cxn ang="5400000">
                    <a:pos x="wd2" y="hd2"/>
                  </a:cxn>
                  <a:cxn ang="10800000">
                    <a:pos x="wd2" y="hd2"/>
                  </a:cxn>
                  <a:cxn ang="16200000">
                    <a:pos x="wd2" y="hd2"/>
                  </a:cxn>
                </a:cxnLst>
                <a:rect l="0" t="0" r="r" b="b"/>
                <a:pathLst>
                  <a:path w="21247" h="21600" extrusionOk="0">
                    <a:moveTo>
                      <a:pt x="11836" y="15693"/>
                    </a:moveTo>
                    <a:cubicBezTo>
                      <a:pt x="11625" y="15170"/>
                      <a:pt x="9094" y="9550"/>
                      <a:pt x="8316" y="7930"/>
                    </a:cubicBezTo>
                    <a:lnTo>
                      <a:pt x="8197" y="7677"/>
                    </a:lnTo>
                    <a:lnTo>
                      <a:pt x="6094" y="7677"/>
                    </a:lnTo>
                    <a:lnTo>
                      <a:pt x="5978" y="7930"/>
                    </a:lnTo>
                    <a:cubicBezTo>
                      <a:pt x="5186" y="9585"/>
                      <a:pt x="2786" y="14947"/>
                      <a:pt x="2518" y="15524"/>
                    </a:cubicBezTo>
                    <a:cubicBezTo>
                      <a:pt x="2500" y="15573"/>
                      <a:pt x="2477" y="15631"/>
                      <a:pt x="2452" y="15693"/>
                    </a:cubicBezTo>
                    <a:cubicBezTo>
                      <a:pt x="2452" y="15693"/>
                      <a:pt x="11836" y="15693"/>
                      <a:pt x="11836" y="15693"/>
                    </a:cubicBezTo>
                    <a:close/>
                    <a:moveTo>
                      <a:pt x="14122" y="18116"/>
                    </a:moveTo>
                    <a:cubicBezTo>
                      <a:pt x="14598" y="19922"/>
                      <a:pt x="14073" y="21600"/>
                      <a:pt x="12552" y="21600"/>
                    </a:cubicBezTo>
                    <a:lnTo>
                      <a:pt x="1740" y="21600"/>
                    </a:lnTo>
                    <a:cubicBezTo>
                      <a:pt x="219" y="21600"/>
                      <a:pt x="-306" y="19940"/>
                      <a:pt x="169" y="18134"/>
                    </a:cubicBezTo>
                    <a:cubicBezTo>
                      <a:pt x="169" y="18134"/>
                      <a:pt x="2046" y="13669"/>
                      <a:pt x="5098" y="7259"/>
                    </a:cubicBezTo>
                    <a:lnTo>
                      <a:pt x="5098" y="3551"/>
                    </a:lnTo>
                    <a:lnTo>
                      <a:pt x="4910" y="3551"/>
                    </a:lnTo>
                    <a:cubicBezTo>
                      <a:pt x="4637" y="3551"/>
                      <a:pt x="4415" y="3267"/>
                      <a:pt x="4415" y="2916"/>
                    </a:cubicBezTo>
                    <a:cubicBezTo>
                      <a:pt x="4415" y="2569"/>
                      <a:pt x="4640" y="2285"/>
                      <a:pt x="4910" y="2285"/>
                    </a:cubicBezTo>
                    <a:lnTo>
                      <a:pt x="5696" y="2285"/>
                    </a:lnTo>
                    <a:lnTo>
                      <a:pt x="5231" y="0"/>
                    </a:lnTo>
                    <a:lnTo>
                      <a:pt x="9029" y="0"/>
                    </a:lnTo>
                    <a:lnTo>
                      <a:pt x="8562" y="2285"/>
                    </a:lnTo>
                    <a:lnTo>
                      <a:pt x="9386" y="2285"/>
                    </a:lnTo>
                    <a:cubicBezTo>
                      <a:pt x="9655" y="2285"/>
                      <a:pt x="9877" y="2569"/>
                      <a:pt x="9877" y="2916"/>
                    </a:cubicBezTo>
                    <a:cubicBezTo>
                      <a:pt x="9874" y="3267"/>
                      <a:pt x="9655" y="3551"/>
                      <a:pt x="9382" y="3551"/>
                    </a:cubicBezTo>
                    <a:lnTo>
                      <a:pt x="9194" y="3551"/>
                    </a:lnTo>
                    <a:lnTo>
                      <a:pt x="9194" y="7259"/>
                    </a:lnTo>
                    <a:cubicBezTo>
                      <a:pt x="12247" y="13669"/>
                      <a:pt x="14122" y="18116"/>
                      <a:pt x="14122" y="18116"/>
                    </a:cubicBezTo>
                    <a:cubicBezTo>
                      <a:pt x="14122" y="18116"/>
                      <a:pt x="14122" y="18116"/>
                      <a:pt x="14122" y="18116"/>
                    </a:cubicBezTo>
                    <a:close/>
                    <a:moveTo>
                      <a:pt x="8152" y="11538"/>
                    </a:moveTo>
                    <a:cubicBezTo>
                      <a:pt x="8152" y="11143"/>
                      <a:pt x="7903" y="10819"/>
                      <a:pt x="7592" y="10819"/>
                    </a:cubicBezTo>
                    <a:cubicBezTo>
                      <a:pt x="7283" y="10819"/>
                      <a:pt x="7029" y="11143"/>
                      <a:pt x="7029" y="11538"/>
                    </a:cubicBezTo>
                    <a:cubicBezTo>
                      <a:pt x="7029" y="11933"/>
                      <a:pt x="7283" y="12258"/>
                      <a:pt x="7592" y="12258"/>
                    </a:cubicBezTo>
                    <a:cubicBezTo>
                      <a:pt x="7903" y="12258"/>
                      <a:pt x="8152" y="11933"/>
                      <a:pt x="8152" y="11538"/>
                    </a:cubicBezTo>
                    <a:cubicBezTo>
                      <a:pt x="8152" y="11538"/>
                      <a:pt x="8152" y="11538"/>
                      <a:pt x="8152" y="11538"/>
                    </a:cubicBezTo>
                    <a:close/>
                    <a:moveTo>
                      <a:pt x="5995" y="12284"/>
                    </a:moveTo>
                    <a:cubicBezTo>
                      <a:pt x="5572" y="12284"/>
                      <a:pt x="5231" y="12724"/>
                      <a:pt x="5231" y="13260"/>
                    </a:cubicBezTo>
                    <a:cubicBezTo>
                      <a:pt x="5231" y="13802"/>
                      <a:pt x="5576" y="14241"/>
                      <a:pt x="5995" y="14241"/>
                    </a:cubicBezTo>
                    <a:cubicBezTo>
                      <a:pt x="6419" y="14241"/>
                      <a:pt x="6762" y="13802"/>
                      <a:pt x="6762" y="13260"/>
                    </a:cubicBezTo>
                    <a:cubicBezTo>
                      <a:pt x="6762" y="12724"/>
                      <a:pt x="6419" y="12284"/>
                      <a:pt x="5995" y="12284"/>
                    </a:cubicBezTo>
                    <a:cubicBezTo>
                      <a:pt x="5995" y="12284"/>
                      <a:pt x="5995" y="12284"/>
                      <a:pt x="5995" y="12284"/>
                    </a:cubicBezTo>
                    <a:close/>
                    <a:moveTo>
                      <a:pt x="7458" y="13807"/>
                    </a:moveTo>
                    <a:cubicBezTo>
                      <a:pt x="7458" y="14362"/>
                      <a:pt x="7811" y="14810"/>
                      <a:pt x="8243" y="14810"/>
                    </a:cubicBezTo>
                    <a:cubicBezTo>
                      <a:pt x="8676" y="14810"/>
                      <a:pt x="9029" y="14362"/>
                      <a:pt x="9029" y="13807"/>
                    </a:cubicBezTo>
                    <a:cubicBezTo>
                      <a:pt x="9029" y="13252"/>
                      <a:pt x="8676" y="12803"/>
                      <a:pt x="8243" y="12803"/>
                    </a:cubicBezTo>
                    <a:cubicBezTo>
                      <a:pt x="7811" y="12803"/>
                      <a:pt x="7458" y="13252"/>
                      <a:pt x="7458" y="13807"/>
                    </a:cubicBezTo>
                    <a:cubicBezTo>
                      <a:pt x="7458" y="13807"/>
                      <a:pt x="7458" y="13807"/>
                      <a:pt x="7458" y="13807"/>
                    </a:cubicBezTo>
                    <a:close/>
                    <a:moveTo>
                      <a:pt x="19492" y="7380"/>
                    </a:moveTo>
                    <a:lnTo>
                      <a:pt x="16664" y="3763"/>
                    </a:lnTo>
                    <a:lnTo>
                      <a:pt x="12730" y="8818"/>
                    </a:lnTo>
                    <a:lnTo>
                      <a:pt x="11941" y="9830"/>
                    </a:lnTo>
                    <a:lnTo>
                      <a:pt x="17592" y="9830"/>
                    </a:lnTo>
                    <a:cubicBezTo>
                      <a:pt x="17592" y="9830"/>
                      <a:pt x="19492" y="7380"/>
                      <a:pt x="19492" y="7380"/>
                    </a:cubicBezTo>
                    <a:close/>
                    <a:moveTo>
                      <a:pt x="21107" y="8583"/>
                    </a:moveTo>
                    <a:cubicBezTo>
                      <a:pt x="20923" y="8818"/>
                      <a:pt x="20620" y="8818"/>
                      <a:pt x="20433" y="8583"/>
                    </a:cubicBezTo>
                    <a:lnTo>
                      <a:pt x="20200" y="8286"/>
                    </a:lnTo>
                    <a:lnTo>
                      <a:pt x="14039" y="16163"/>
                    </a:lnTo>
                    <a:lnTo>
                      <a:pt x="10871" y="9355"/>
                    </a:lnTo>
                    <a:lnTo>
                      <a:pt x="15956" y="2857"/>
                    </a:lnTo>
                    <a:lnTo>
                      <a:pt x="15723" y="2562"/>
                    </a:lnTo>
                    <a:cubicBezTo>
                      <a:pt x="15535" y="2325"/>
                      <a:pt x="15539" y="1939"/>
                      <a:pt x="15723" y="1704"/>
                    </a:cubicBezTo>
                    <a:cubicBezTo>
                      <a:pt x="15907" y="1469"/>
                      <a:pt x="16209" y="1465"/>
                      <a:pt x="16397" y="1704"/>
                    </a:cubicBezTo>
                    <a:lnTo>
                      <a:pt x="21107" y="7721"/>
                    </a:lnTo>
                    <a:cubicBezTo>
                      <a:pt x="21294" y="7958"/>
                      <a:pt x="21294" y="8342"/>
                      <a:pt x="21107" y="8583"/>
                    </a:cubicBezTo>
                    <a:cubicBezTo>
                      <a:pt x="21107" y="8583"/>
                      <a:pt x="21107" y="8583"/>
                      <a:pt x="21107" y="8583"/>
                    </a:cubicBezTo>
                    <a:close/>
                    <a:moveTo>
                      <a:pt x="16178" y="6435"/>
                    </a:moveTo>
                    <a:cubicBezTo>
                      <a:pt x="16178" y="6790"/>
                      <a:pt x="16400" y="7073"/>
                      <a:pt x="16678" y="7073"/>
                    </a:cubicBezTo>
                    <a:cubicBezTo>
                      <a:pt x="16952" y="7073"/>
                      <a:pt x="17178" y="6790"/>
                      <a:pt x="17178" y="6435"/>
                    </a:cubicBezTo>
                    <a:cubicBezTo>
                      <a:pt x="17178" y="6084"/>
                      <a:pt x="16952" y="5795"/>
                      <a:pt x="16678" y="5795"/>
                    </a:cubicBezTo>
                    <a:cubicBezTo>
                      <a:pt x="16400" y="5795"/>
                      <a:pt x="16178" y="6084"/>
                      <a:pt x="16178" y="6435"/>
                    </a:cubicBezTo>
                    <a:cubicBezTo>
                      <a:pt x="16178" y="6435"/>
                      <a:pt x="16178" y="6435"/>
                      <a:pt x="16178" y="6435"/>
                    </a:cubicBezTo>
                    <a:close/>
                    <a:moveTo>
                      <a:pt x="15424" y="7718"/>
                    </a:moveTo>
                    <a:cubicBezTo>
                      <a:pt x="15011" y="7718"/>
                      <a:pt x="14674" y="8144"/>
                      <a:pt x="14674" y="8676"/>
                    </a:cubicBezTo>
                    <a:cubicBezTo>
                      <a:pt x="14674" y="9203"/>
                      <a:pt x="15011" y="9634"/>
                      <a:pt x="15424" y="9634"/>
                    </a:cubicBezTo>
                    <a:cubicBezTo>
                      <a:pt x="15841" y="9634"/>
                      <a:pt x="16175" y="9203"/>
                      <a:pt x="16175" y="8676"/>
                    </a:cubicBezTo>
                    <a:cubicBezTo>
                      <a:pt x="16175" y="8144"/>
                      <a:pt x="15841" y="7718"/>
                      <a:pt x="15424" y="7718"/>
                    </a:cubicBezTo>
                    <a:cubicBezTo>
                      <a:pt x="15424" y="7718"/>
                      <a:pt x="15424" y="7718"/>
                      <a:pt x="15424" y="7718"/>
                    </a:cubicBezTo>
                    <a:close/>
                    <a:moveTo>
                      <a:pt x="17095" y="7713"/>
                    </a:moveTo>
                    <a:cubicBezTo>
                      <a:pt x="17297" y="7713"/>
                      <a:pt x="17463" y="7926"/>
                      <a:pt x="17463" y="8184"/>
                    </a:cubicBezTo>
                    <a:cubicBezTo>
                      <a:pt x="17463" y="8445"/>
                      <a:pt x="17297" y="8658"/>
                      <a:pt x="17095" y="8658"/>
                    </a:cubicBezTo>
                    <a:cubicBezTo>
                      <a:pt x="16890" y="8658"/>
                      <a:pt x="16726" y="8445"/>
                      <a:pt x="16726" y="8184"/>
                    </a:cubicBezTo>
                    <a:cubicBezTo>
                      <a:pt x="16726" y="7926"/>
                      <a:pt x="16890" y="7713"/>
                      <a:pt x="17095" y="7713"/>
                    </a:cubicBezTo>
                    <a:cubicBezTo>
                      <a:pt x="17095" y="7713"/>
                      <a:pt x="17095" y="7713"/>
                      <a:pt x="17095" y="7713"/>
                    </a:cubicBezTo>
                    <a:close/>
                  </a:path>
                </a:pathLst>
              </a:custGeom>
              <a:solidFill>
                <a:srgbClr val="FFFFFF"/>
              </a:solidFill>
              <a:ln w="12700" cap="flat">
                <a:noFill/>
                <a:miter lim="400000"/>
              </a:ln>
              <a:effectLst/>
            </p:spPr>
            <p:txBody>
              <a:bodyPr wrap="square" lIns="24738" tIns="24738" rIns="24738" bIns="24738" numCol="1" anchor="ctr">
                <a:noAutofit/>
              </a:bodyP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9" name="组合 58"/>
          <p:cNvGrpSpPr/>
          <p:nvPr/>
        </p:nvGrpSpPr>
        <p:grpSpPr>
          <a:xfrm>
            <a:off x="6212356" y="1546989"/>
            <a:ext cx="1515723" cy="963500"/>
            <a:chOff x="16516498" y="4114800"/>
            <a:chExt cx="4116217" cy="2562789"/>
          </a:xfrm>
        </p:grpSpPr>
        <p:sp>
          <p:nvSpPr>
            <p:cNvPr id="28" name="Shape 526"/>
            <p:cNvSpPr/>
            <p:nvPr/>
          </p:nvSpPr>
          <p:spPr>
            <a:xfrm>
              <a:off x="16516498" y="5625287"/>
              <a:ext cx="4116217" cy="1052302"/>
            </a:xfrm>
            <a:prstGeom prst="rect">
              <a:avLst/>
            </a:prstGeom>
            <a:ln w="12700">
              <a:miter lim="400000"/>
            </a:ln>
          </p:spPr>
          <p:txBody>
            <a:bodyPr lIns="0" tIns="0" rIns="0" bIns="0">
              <a:spAutoFit/>
            </a:bodyPr>
            <a:lstStyle/>
            <a:p>
              <a:pPr lvl="0" algn="ctr">
                <a:lnSpc>
                  <a:spcPct val="110000"/>
                </a:lnSpc>
                <a:defRPr sz="1800"/>
              </a:pPr>
              <a:r>
                <a:rPr lang="zh-CN" altLang="en-US" sz="91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内测</a:t>
              </a:r>
              <a:endParaRPr sz="91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715"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单击添加内测期工作描述文字内容单击添加内测期工作描述</a:t>
              </a:r>
              <a:r>
                <a:rPr lang="zh-CN" altLang="en-US" sz="715" kern="100" dirty="0">
                  <a:solidFill>
                    <a:schemeClr val="bg2"/>
                  </a:solidFill>
                  <a:latin typeface="Arial" panose="020B0604020202020204" pitchFamily="34" charset="0"/>
                  <a:ea typeface="微软雅黑" panose="020B0503020204020204" pitchFamily="34" charset="-122"/>
                  <a:sym typeface="Arial" panose="020B0604020202020204" pitchFamily="34" charset="0"/>
                </a:rPr>
                <a:t>文字内容</a:t>
              </a:r>
              <a:endParaRPr lang="zh-CN" altLang="en-US" sz="715"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6" name="Group 536"/>
            <p:cNvGrpSpPr/>
            <p:nvPr/>
          </p:nvGrpSpPr>
          <p:grpSpPr>
            <a:xfrm>
              <a:off x="18034263" y="4114800"/>
              <a:ext cx="1252278" cy="1252285"/>
              <a:chOff x="0" y="0"/>
              <a:chExt cx="1252277" cy="1252283"/>
            </a:xfrm>
          </p:grpSpPr>
          <p:sp>
            <p:nvSpPr>
              <p:cNvPr id="37" name="Shape 534"/>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24738" tIns="24738" rIns="24738" bIns="24738" numCol="1" anchor="ctr">
                <a:noAutofit/>
              </a:bodyP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sp>
            <p:nvSpPr>
              <p:cNvPr id="38" name="Shape 535"/>
              <p:cNvSpPr/>
              <p:nvPr/>
            </p:nvSpPr>
            <p:spPr>
              <a:xfrm>
                <a:off x="216765" y="336688"/>
                <a:ext cx="818747" cy="614342"/>
              </a:xfrm>
              <a:custGeom>
                <a:avLst/>
                <a:gdLst/>
                <a:ahLst/>
                <a:cxnLst>
                  <a:cxn ang="0">
                    <a:pos x="wd2" y="hd2"/>
                  </a:cxn>
                  <a:cxn ang="5400000">
                    <a:pos x="wd2" y="hd2"/>
                  </a:cxn>
                  <a:cxn ang="10800000">
                    <a:pos x="wd2" y="hd2"/>
                  </a:cxn>
                  <a:cxn ang="16200000">
                    <a:pos x="wd2" y="hd2"/>
                  </a:cxn>
                </a:cxnLst>
                <a:rect l="0" t="0" r="r" b="b"/>
                <a:pathLst>
                  <a:path w="21600" h="21578" extrusionOk="0">
                    <a:moveTo>
                      <a:pt x="12681" y="3"/>
                    </a:moveTo>
                    <a:cubicBezTo>
                      <a:pt x="12634" y="9"/>
                      <a:pt x="12588" y="30"/>
                      <a:pt x="12543" y="63"/>
                    </a:cubicBezTo>
                    <a:cubicBezTo>
                      <a:pt x="12453" y="132"/>
                      <a:pt x="12392" y="231"/>
                      <a:pt x="12361" y="368"/>
                    </a:cubicBezTo>
                    <a:lnTo>
                      <a:pt x="7960" y="20658"/>
                    </a:lnTo>
                    <a:cubicBezTo>
                      <a:pt x="7928" y="20795"/>
                      <a:pt x="7938" y="20925"/>
                      <a:pt x="7989" y="21045"/>
                    </a:cubicBezTo>
                    <a:cubicBezTo>
                      <a:pt x="8040" y="21166"/>
                      <a:pt x="8115" y="21247"/>
                      <a:pt x="8218" y="21289"/>
                    </a:cubicBezTo>
                    <a:lnTo>
                      <a:pt x="8949" y="21554"/>
                    </a:lnTo>
                    <a:cubicBezTo>
                      <a:pt x="9043" y="21596"/>
                      <a:pt x="9136" y="21583"/>
                      <a:pt x="9226" y="21515"/>
                    </a:cubicBezTo>
                    <a:cubicBezTo>
                      <a:pt x="9317" y="21447"/>
                      <a:pt x="9377" y="21347"/>
                      <a:pt x="9409" y="21210"/>
                    </a:cubicBezTo>
                    <a:lnTo>
                      <a:pt x="13813" y="920"/>
                    </a:lnTo>
                    <a:cubicBezTo>
                      <a:pt x="13845" y="783"/>
                      <a:pt x="13835" y="653"/>
                      <a:pt x="13784" y="533"/>
                    </a:cubicBezTo>
                    <a:cubicBezTo>
                      <a:pt x="13732" y="412"/>
                      <a:pt x="13655" y="331"/>
                      <a:pt x="13552" y="289"/>
                    </a:cubicBezTo>
                    <a:lnTo>
                      <a:pt x="12821" y="20"/>
                    </a:lnTo>
                    <a:cubicBezTo>
                      <a:pt x="12774" y="0"/>
                      <a:pt x="12727" y="-4"/>
                      <a:pt x="12681" y="3"/>
                    </a:cubicBezTo>
                    <a:close/>
                    <a:moveTo>
                      <a:pt x="5890" y="2919"/>
                    </a:moveTo>
                    <a:cubicBezTo>
                      <a:pt x="5788" y="2919"/>
                      <a:pt x="5698" y="2971"/>
                      <a:pt x="5619" y="3076"/>
                    </a:cubicBezTo>
                    <a:lnTo>
                      <a:pt x="118" y="10400"/>
                    </a:lnTo>
                    <a:cubicBezTo>
                      <a:pt x="39" y="10505"/>
                      <a:pt x="0" y="10624"/>
                      <a:pt x="0" y="10761"/>
                    </a:cubicBezTo>
                    <a:cubicBezTo>
                      <a:pt x="0" y="10897"/>
                      <a:pt x="39" y="11017"/>
                      <a:pt x="118" y="11122"/>
                    </a:cubicBezTo>
                    <a:lnTo>
                      <a:pt x="5619" y="18450"/>
                    </a:lnTo>
                    <a:cubicBezTo>
                      <a:pt x="5698" y="18556"/>
                      <a:pt x="5787" y="18607"/>
                      <a:pt x="5890" y="18607"/>
                    </a:cubicBezTo>
                    <a:cubicBezTo>
                      <a:pt x="5992" y="18607"/>
                      <a:pt x="6086" y="18556"/>
                      <a:pt x="6164" y="18450"/>
                    </a:cubicBezTo>
                    <a:lnTo>
                      <a:pt x="6752" y="17663"/>
                    </a:lnTo>
                    <a:cubicBezTo>
                      <a:pt x="6831" y="17558"/>
                      <a:pt x="6872" y="17438"/>
                      <a:pt x="6872" y="17303"/>
                    </a:cubicBezTo>
                    <a:cubicBezTo>
                      <a:pt x="6872" y="17166"/>
                      <a:pt x="6831" y="17046"/>
                      <a:pt x="6752" y="16942"/>
                    </a:cubicBezTo>
                    <a:lnTo>
                      <a:pt x="2112" y="10761"/>
                    </a:lnTo>
                    <a:lnTo>
                      <a:pt x="6752" y="4584"/>
                    </a:lnTo>
                    <a:cubicBezTo>
                      <a:pt x="6831" y="4480"/>
                      <a:pt x="6872" y="4360"/>
                      <a:pt x="6872" y="4223"/>
                    </a:cubicBezTo>
                    <a:cubicBezTo>
                      <a:pt x="6872" y="4088"/>
                      <a:pt x="6831" y="3969"/>
                      <a:pt x="6752" y="3863"/>
                    </a:cubicBezTo>
                    <a:lnTo>
                      <a:pt x="6164" y="3076"/>
                    </a:lnTo>
                    <a:cubicBezTo>
                      <a:pt x="6086" y="2971"/>
                      <a:pt x="5992" y="2919"/>
                      <a:pt x="5890" y="2919"/>
                    </a:cubicBezTo>
                    <a:close/>
                    <a:moveTo>
                      <a:pt x="15710" y="2919"/>
                    </a:moveTo>
                    <a:cubicBezTo>
                      <a:pt x="15608" y="2919"/>
                      <a:pt x="15518" y="2971"/>
                      <a:pt x="15439" y="3076"/>
                    </a:cubicBezTo>
                    <a:lnTo>
                      <a:pt x="14848" y="3863"/>
                    </a:lnTo>
                    <a:cubicBezTo>
                      <a:pt x="14769" y="3968"/>
                      <a:pt x="14731" y="4087"/>
                      <a:pt x="14731" y="4223"/>
                    </a:cubicBezTo>
                    <a:cubicBezTo>
                      <a:pt x="14731" y="4360"/>
                      <a:pt x="14769" y="4480"/>
                      <a:pt x="14848" y="4584"/>
                    </a:cubicBezTo>
                    <a:lnTo>
                      <a:pt x="19488" y="10761"/>
                    </a:lnTo>
                    <a:lnTo>
                      <a:pt x="14848" y="16942"/>
                    </a:lnTo>
                    <a:cubicBezTo>
                      <a:pt x="14769" y="17046"/>
                      <a:pt x="14731" y="17166"/>
                      <a:pt x="14731" y="17303"/>
                    </a:cubicBezTo>
                    <a:cubicBezTo>
                      <a:pt x="14731" y="17438"/>
                      <a:pt x="14769" y="17558"/>
                      <a:pt x="14848" y="17663"/>
                    </a:cubicBezTo>
                    <a:lnTo>
                      <a:pt x="15439" y="18450"/>
                    </a:lnTo>
                    <a:cubicBezTo>
                      <a:pt x="15518" y="18556"/>
                      <a:pt x="15608" y="18607"/>
                      <a:pt x="15710" y="18607"/>
                    </a:cubicBezTo>
                    <a:cubicBezTo>
                      <a:pt x="15812" y="18607"/>
                      <a:pt x="15903" y="18556"/>
                      <a:pt x="15981" y="18450"/>
                    </a:cubicBezTo>
                    <a:lnTo>
                      <a:pt x="21482" y="11122"/>
                    </a:lnTo>
                    <a:cubicBezTo>
                      <a:pt x="21561" y="11017"/>
                      <a:pt x="21600" y="10897"/>
                      <a:pt x="21600" y="10761"/>
                    </a:cubicBezTo>
                    <a:cubicBezTo>
                      <a:pt x="21600" y="10624"/>
                      <a:pt x="21561" y="10504"/>
                      <a:pt x="21482" y="10400"/>
                    </a:cubicBezTo>
                    <a:lnTo>
                      <a:pt x="15981" y="3076"/>
                    </a:lnTo>
                    <a:cubicBezTo>
                      <a:pt x="15903" y="2971"/>
                      <a:pt x="15812" y="2919"/>
                      <a:pt x="15710" y="2919"/>
                    </a:cubicBezTo>
                    <a:close/>
                  </a:path>
                </a:pathLst>
              </a:custGeom>
              <a:solidFill>
                <a:srgbClr val="FFFFFF"/>
              </a:solidFill>
              <a:ln w="12700" cap="flat">
                <a:noFill/>
                <a:miter lim="400000"/>
              </a:ln>
              <a:effectLst/>
            </p:spPr>
            <p:txBody>
              <a:bodyPr wrap="square" lIns="24738" tIns="24738" rIns="24738" bIns="24738" numCol="1" anchor="ctr">
                <a:noAutofit/>
              </a:bodyP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7" name="组合 56"/>
          <p:cNvGrpSpPr/>
          <p:nvPr/>
        </p:nvGrpSpPr>
        <p:grpSpPr>
          <a:xfrm>
            <a:off x="2583328" y="1546991"/>
            <a:ext cx="1515723" cy="1053955"/>
            <a:chOff x="6661225" y="4114800"/>
            <a:chExt cx="4116217" cy="2803389"/>
          </a:xfrm>
        </p:grpSpPr>
        <p:sp>
          <p:nvSpPr>
            <p:cNvPr id="27" name="Shape 525"/>
            <p:cNvSpPr/>
            <p:nvPr/>
          </p:nvSpPr>
          <p:spPr>
            <a:xfrm>
              <a:off x="6661225" y="5544395"/>
              <a:ext cx="4116217" cy="1373794"/>
            </a:xfrm>
            <a:prstGeom prst="rect">
              <a:avLst/>
            </a:prstGeom>
            <a:ln w="12700">
              <a:miter lim="400000"/>
            </a:ln>
          </p:spPr>
          <p:txBody>
            <a:bodyPr lIns="0" tIns="0" rIns="0" bIns="0">
              <a:spAutoFit/>
            </a:bodyPr>
            <a:lstStyle/>
            <a:p>
              <a:pPr lvl="0" algn="ctr">
                <a:lnSpc>
                  <a:spcPct val="110000"/>
                </a:lnSpc>
                <a:defRPr sz="1800"/>
              </a:pPr>
              <a:r>
                <a:rPr lang="zh-CN" altLang="en-US" sz="910" b="1" dirty="0">
                  <a:solidFill>
                    <a:schemeClr val="accent2"/>
                  </a:solidFill>
                  <a:latin typeface="Arial" panose="020B0604020202020204" pitchFamily="34" charset="0"/>
                  <a:ea typeface="微软雅黑" panose="020B0503020204020204" pitchFamily="34" charset="-122"/>
                  <a:cs typeface="Roboto Bold"/>
                  <a:sym typeface="Arial" panose="020B0604020202020204" pitchFamily="34" charset="0"/>
                </a:rPr>
                <a:t>方案期</a:t>
              </a:r>
              <a:r>
                <a:rPr sz="910" b="1" dirty="0">
                  <a:solidFill>
                    <a:schemeClr val="accent2"/>
                  </a:solidFill>
                  <a:latin typeface="Arial" panose="020B0604020202020204" pitchFamily="34" charset="0"/>
                  <a:ea typeface="微软雅黑" panose="020B0503020204020204" pitchFamily="34" charset="-122"/>
                  <a:cs typeface="Roboto Bold"/>
                  <a:sym typeface="Arial" panose="020B0604020202020204" pitchFamily="34" charset="0"/>
                </a:rPr>
                <a:t> </a:t>
              </a:r>
              <a:endParaRPr lang="en-US" sz="910" b="1" dirty="0">
                <a:solidFill>
                  <a:schemeClr val="accent2"/>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715"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单击添加方案期工作描述文字内容单击添加方案期工作描述文字内容</a:t>
              </a:r>
              <a:endParaRPr lang="zh-CN" altLang="en-US" sz="715"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lvl="0">
                <a:lnSpc>
                  <a:spcPct val="110000"/>
                </a:lnSpc>
                <a:defRPr sz="1800"/>
              </a:pPr>
              <a:endParaRPr lang="zh-CN" altLang="en-US" sz="715"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9" name="Group 539"/>
            <p:cNvGrpSpPr/>
            <p:nvPr/>
          </p:nvGrpSpPr>
          <p:grpSpPr>
            <a:xfrm>
              <a:off x="8115563" y="4114800"/>
              <a:ext cx="1252290" cy="1252285"/>
              <a:chOff x="0" y="0"/>
              <a:chExt cx="1252289" cy="1252283"/>
            </a:xfrm>
          </p:grpSpPr>
          <p:sp>
            <p:nvSpPr>
              <p:cNvPr id="40" name="Shape 537"/>
              <p:cNvSpPr/>
              <p:nvPr/>
            </p:nvSpPr>
            <p:spPr>
              <a:xfrm>
                <a:off x="0" y="0"/>
                <a:ext cx="1252290"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24738" tIns="24738" rIns="24738" bIns="24738" numCol="1" anchor="ctr">
                <a:noAutofit/>
              </a:bodyP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sp>
            <p:nvSpPr>
              <p:cNvPr id="41" name="Shape 538"/>
              <p:cNvSpPr/>
              <p:nvPr/>
            </p:nvSpPr>
            <p:spPr>
              <a:xfrm>
                <a:off x="282288" y="292477"/>
                <a:ext cx="687714" cy="687689"/>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w="12700" cap="flat">
                <a:noFill/>
                <a:miter lim="400000"/>
              </a:ln>
              <a:effectLst/>
            </p:spPr>
            <p:txBody>
              <a:bodyPr wrap="square" lIns="24738" tIns="24738" rIns="24738" bIns="24738" numCol="1" anchor="ctr">
                <a:noAutofit/>
              </a:bodyP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1" name="组合 60"/>
          <p:cNvGrpSpPr/>
          <p:nvPr/>
        </p:nvGrpSpPr>
        <p:grpSpPr>
          <a:xfrm>
            <a:off x="4401961" y="3475949"/>
            <a:ext cx="1515723" cy="1006960"/>
            <a:chOff x="11600048" y="9245600"/>
            <a:chExt cx="4116217" cy="2678389"/>
          </a:xfrm>
        </p:grpSpPr>
        <p:sp>
          <p:nvSpPr>
            <p:cNvPr id="29" name="Shape 527"/>
            <p:cNvSpPr/>
            <p:nvPr/>
          </p:nvSpPr>
          <p:spPr>
            <a:xfrm>
              <a:off x="11600048" y="10871686"/>
              <a:ext cx="4116217" cy="1052303"/>
            </a:xfrm>
            <a:prstGeom prst="rect">
              <a:avLst/>
            </a:prstGeom>
            <a:ln w="12700">
              <a:miter lim="400000"/>
            </a:ln>
          </p:spPr>
          <p:txBody>
            <a:bodyPr lIns="0" tIns="0" rIns="0" bIns="0">
              <a:spAutoFit/>
            </a:bodyPr>
            <a:lstStyle/>
            <a:p>
              <a:pPr lvl="0" algn="ctr">
                <a:lnSpc>
                  <a:spcPct val="110000"/>
                </a:lnSpc>
                <a:defRPr sz="1800"/>
              </a:pPr>
              <a:r>
                <a:rPr lang="zh-CN" altLang="en-US" sz="91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上线试运营</a:t>
              </a:r>
              <a:endParaRPr sz="91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715"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单击添加公测期工作描述文字内容单击添加公测期工作描述文字内容</a:t>
              </a:r>
              <a:endParaRPr lang="zh-CN" altLang="en-US" sz="715"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2" name="Group 542"/>
            <p:cNvGrpSpPr/>
            <p:nvPr/>
          </p:nvGrpSpPr>
          <p:grpSpPr>
            <a:xfrm>
              <a:off x="13068563" y="9245600"/>
              <a:ext cx="1252278" cy="1252278"/>
              <a:chOff x="0" y="0"/>
              <a:chExt cx="1252277" cy="1252277"/>
            </a:xfrm>
          </p:grpSpPr>
          <p:sp>
            <p:nvSpPr>
              <p:cNvPr id="43" name="Shape 540"/>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CB0B0B"/>
              </a:solidFill>
              <a:ln w="12700" cap="flat">
                <a:noFill/>
                <a:miter lim="400000"/>
              </a:ln>
              <a:effectLst/>
            </p:spPr>
            <p:txBody>
              <a:bodyPr wrap="square" lIns="24738" tIns="24738" rIns="24738" bIns="24738" numCol="1" anchor="ctr">
                <a:noAutofit/>
              </a:bodyP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sp>
            <p:nvSpPr>
              <p:cNvPr id="44" name="Shape 541"/>
              <p:cNvSpPr/>
              <p:nvPr/>
            </p:nvSpPr>
            <p:spPr>
              <a:xfrm>
                <a:off x="292937" y="261367"/>
                <a:ext cx="666403" cy="729543"/>
              </a:xfrm>
              <a:custGeom>
                <a:avLst/>
                <a:gdLst/>
                <a:ahLst/>
                <a:cxnLst>
                  <a:cxn ang="0">
                    <a:pos x="wd2" y="hd2"/>
                  </a:cxn>
                  <a:cxn ang="5400000">
                    <a:pos x="wd2" y="hd2"/>
                  </a:cxn>
                  <a:cxn ang="10800000">
                    <a:pos x="wd2" y="hd2"/>
                  </a:cxn>
                  <a:cxn ang="16200000">
                    <a:pos x="wd2" y="hd2"/>
                  </a:cxn>
                </a:cxnLst>
                <a:rect l="0" t="0" r="r" b="b"/>
                <a:pathLst>
                  <a:path w="21600" h="21600" extrusionOk="0">
                    <a:moveTo>
                      <a:pt x="2887" y="0"/>
                    </a:moveTo>
                    <a:cubicBezTo>
                      <a:pt x="2408" y="0"/>
                      <a:pt x="2017" y="357"/>
                      <a:pt x="2017" y="795"/>
                    </a:cubicBezTo>
                    <a:lnTo>
                      <a:pt x="2017" y="9673"/>
                    </a:lnTo>
                    <a:cubicBezTo>
                      <a:pt x="2017" y="10110"/>
                      <a:pt x="2408" y="10468"/>
                      <a:pt x="2887" y="10468"/>
                    </a:cubicBezTo>
                    <a:cubicBezTo>
                      <a:pt x="3366" y="10468"/>
                      <a:pt x="3757" y="10110"/>
                      <a:pt x="3757" y="9673"/>
                    </a:cubicBezTo>
                    <a:lnTo>
                      <a:pt x="3757" y="1589"/>
                    </a:lnTo>
                    <a:lnTo>
                      <a:pt x="12607" y="1589"/>
                    </a:lnTo>
                    <a:lnTo>
                      <a:pt x="12607" y="7685"/>
                    </a:lnTo>
                    <a:cubicBezTo>
                      <a:pt x="12607" y="8122"/>
                      <a:pt x="12998" y="8480"/>
                      <a:pt x="13477" y="8480"/>
                    </a:cubicBezTo>
                    <a:lnTo>
                      <a:pt x="19713" y="8480"/>
                    </a:lnTo>
                    <a:cubicBezTo>
                      <a:pt x="19757" y="8480"/>
                      <a:pt x="19817" y="8481"/>
                      <a:pt x="19860" y="8468"/>
                    </a:cubicBezTo>
                    <a:lnTo>
                      <a:pt x="19860" y="20011"/>
                    </a:lnTo>
                    <a:lnTo>
                      <a:pt x="3757" y="20011"/>
                    </a:lnTo>
                    <a:lnTo>
                      <a:pt x="3757" y="16829"/>
                    </a:lnTo>
                    <a:cubicBezTo>
                      <a:pt x="3757" y="16391"/>
                      <a:pt x="3366" y="16034"/>
                      <a:pt x="2887" y="16034"/>
                    </a:cubicBezTo>
                    <a:cubicBezTo>
                      <a:pt x="2408" y="16034"/>
                      <a:pt x="2017" y="16391"/>
                      <a:pt x="2017" y="16829"/>
                    </a:cubicBezTo>
                    <a:lnTo>
                      <a:pt x="2017" y="20805"/>
                    </a:lnTo>
                    <a:cubicBezTo>
                      <a:pt x="2017" y="21243"/>
                      <a:pt x="2408" y="21600"/>
                      <a:pt x="2887" y="21600"/>
                    </a:cubicBezTo>
                    <a:lnTo>
                      <a:pt x="20730" y="21600"/>
                    </a:lnTo>
                    <a:cubicBezTo>
                      <a:pt x="21209" y="21600"/>
                      <a:pt x="21600" y="21243"/>
                      <a:pt x="21600" y="20805"/>
                    </a:cubicBezTo>
                    <a:lnTo>
                      <a:pt x="21600" y="6744"/>
                    </a:lnTo>
                    <a:cubicBezTo>
                      <a:pt x="21600" y="6519"/>
                      <a:pt x="21501" y="6307"/>
                      <a:pt x="21327" y="6161"/>
                    </a:cubicBezTo>
                    <a:lnTo>
                      <a:pt x="14317" y="211"/>
                    </a:lnTo>
                    <a:cubicBezTo>
                      <a:pt x="14158" y="79"/>
                      <a:pt x="13943" y="0"/>
                      <a:pt x="13725" y="0"/>
                    </a:cubicBezTo>
                    <a:lnTo>
                      <a:pt x="2887" y="0"/>
                    </a:lnTo>
                    <a:close/>
                    <a:moveTo>
                      <a:pt x="14347" y="2411"/>
                    </a:moveTo>
                    <a:lnTo>
                      <a:pt x="19612" y="6890"/>
                    </a:lnTo>
                    <a:lnTo>
                      <a:pt x="14347" y="6890"/>
                    </a:lnTo>
                    <a:cubicBezTo>
                      <a:pt x="14347" y="6890"/>
                      <a:pt x="14347" y="2411"/>
                      <a:pt x="14347" y="2411"/>
                    </a:cubicBezTo>
                    <a:close/>
                    <a:moveTo>
                      <a:pt x="7665" y="8599"/>
                    </a:moveTo>
                    <a:cubicBezTo>
                      <a:pt x="7442" y="8610"/>
                      <a:pt x="7224" y="8702"/>
                      <a:pt x="7064" y="8867"/>
                    </a:cubicBezTo>
                    <a:cubicBezTo>
                      <a:pt x="6745" y="9198"/>
                      <a:pt x="6773" y="9701"/>
                      <a:pt x="7136" y="9992"/>
                    </a:cubicBezTo>
                    <a:lnTo>
                      <a:pt x="9981" y="12299"/>
                    </a:lnTo>
                    <a:lnTo>
                      <a:pt x="870" y="12299"/>
                    </a:lnTo>
                    <a:cubicBezTo>
                      <a:pt x="392" y="12299"/>
                      <a:pt x="0" y="12656"/>
                      <a:pt x="0" y="13094"/>
                    </a:cubicBezTo>
                    <a:cubicBezTo>
                      <a:pt x="0" y="13531"/>
                      <a:pt x="392" y="13888"/>
                      <a:pt x="870" y="13888"/>
                    </a:cubicBezTo>
                    <a:lnTo>
                      <a:pt x="9939" y="13888"/>
                    </a:lnTo>
                    <a:lnTo>
                      <a:pt x="7136" y="16168"/>
                    </a:lnTo>
                    <a:cubicBezTo>
                      <a:pt x="6773" y="16460"/>
                      <a:pt x="6744" y="16962"/>
                      <a:pt x="7064" y="17293"/>
                    </a:cubicBezTo>
                    <a:cubicBezTo>
                      <a:pt x="7238" y="17465"/>
                      <a:pt x="7473" y="17558"/>
                      <a:pt x="7720" y="17558"/>
                    </a:cubicBezTo>
                    <a:cubicBezTo>
                      <a:pt x="7923" y="17558"/>
                      <a:pt x="8125" y="17494"/>
                      <a:pt x="8300" y="17362"/>
                    </a:cubicBezTo>
                    <a:lnTo>
                      <a:pt x="12826" y="13677"/>
                    </a:lnTo>
                    <a:cubicBezTo>
                      <a:pt x="13014" y="13532"/>
                      <a:pt x="13115" y="13307"/>
                      <a:pt x="13115" y="13082"/>
                    </a:cubicBezTo>
                    <a:cubicBezTo>
                      <a:pt x="13115" y="12857"/>
                      <a:pt x="13014" y="12641"/>
                      <a:pt x="12826" y="12483"/>
                    </a:cubicBezTo>
                    <a:lnTo>
                      <a:pt x="8300" y="8802"/>
                    </a:lnTo>
                    <a:cubicBezTo>
                      <a:pt x="8118" y="8656"/>
                      <a:pt x="7888" y="8587"/>
                      <a:pt x="7665" y="8599"/>
                    </a:cubicBezTo>
                    <a:close/>
                  </a:path>
                </a:pathLst>
              </a:custGeom>
              <a:solidFill>
                <a:srgbClr val="FFFFFF"/>
              </a:solidFill>
              <a:ln w="12700" cap="flat">
                <a:noFill/>
                <a:miter lim="400000"/>
              </a:ln>
              <a:effectLst/>
            </p:spPr>
            <p:txBody>
              <a:bodyPr wrap="square" lIns="24738" tIns="24738" rIns="24738" bIns="24738" numCol="1" anchor="ctr">
                <a:noAutofit/>
              </a:bodyP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8" name="组合 57"/>
          <p:cNvGrpSpPr/>
          <p:nvPr/>
        </p:nvGrpSpPr>
        <p:grpSpPr>
          <a:xfrm>
            <a:off x="4401962" y="1546990"/>
            <a:ext cx="1515723" cy="1084366"/>
            <a:chOff x="11600049" y="4114800"/>
            <a:chExt cx="4116217" cy="2884279"/>
          </a:xfrm>
        </p:grpSpPr>
        <p:sp>
          <p:nvSpPr>
            <p:cNvPr id="26" name="Shape 524"/>
            <p:cNvSpPr/>
            <p:nvPr/>
          </p:nvSpPr>
          <p:spPr>
            <a:xfrm>
              <a:off x="11600049" y="5625285"/>
              <a:ext cx="4116217" cy="1373794"/>
            </a:xfrm>
            <a:prstGeom prst="rect">
              <a:avLst/>
            </a:prstGeom>
            <a:ln w="12700">
              <a:miter lim="400000"/>
            </a:ln>
          </p:spPr>
          <p:txBody>
            <a:bodyPr lIns="0" tIns="0" rIns="0" bIns="0">
              <a:spAutoFit/>
            </a:bodyPr>
            <a:lstStyle/>
            <a:p>
              <a:pPr lvl="0" algn="ctr">
                <a:lnSpc>
                  <a:spcPct val="110000"/>
                </a:lnSpc>
                <a:defRPr sz="1800"/>
              </a:pPr>
              <a:r>
                <a:rPr lang="zh-CN" altLang="en-US" sz="91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封测</a:t>
              </a:r>
              <a:endParaRPr lang="en-US" altLang="zh-CN" sz="91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715"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单击添加封测期工作描述文字内容单击添加封测期工作描述文字内容</a:t>
              </a:r>
              <a:endParaRPr lang="zh-CN" altLang="en-US" sz="715"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lvl="0">
                <a:lnSpc>
                  <a:spcPct val="110000"/>
                </a:lnSpc>
                <a:defRPr sz="1800"/>
              </a:pPr>
              <a:endParaRPr lang="zh-CN" altLang="en-US" sz="715"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5" name="Group 545"/>
            <p:cNvGrpSpPr/>
            <p:nvPr/>
          </p:nvGrpSpPr>
          <p:grpSpPr>
            <a:xfrm>
              <a:off x="13068563" y="4114800"/>
              <a:ext cx="1252278" cy="1252285"/>
              <a:chOff x="0" y="0"/>
              <a:chExt cx="1252277" cy="1252283"/>
            </a:xfrm>
          </p:grpSpPr>
          <p:sp>
            <p:nvSpPr>
              <p:cNvPr id="46" name="Shape 543"/>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24738" tIns="24738" rIns="24738" bIns="24738" numCol="1" anchor="ctr">
                <a:noAutofit/>
              </a:bodyP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sp>
            <p:nvSpPr>
              <p:cNvPr id="47" name="Shape 544"/>
              <p:cNvSpPr/>
              <p:nvPr/>
            </p:nvSpPr>
            <p:spPr>
              <a:xfrm>
                <a:off x="274925" y="178870"/>
                <a:ext cx="715140" cy="889502"/>
              </a:xfrm>
              <a:custGeom>
                <a:avLst/>
                <a:gdLst/>
                <a:ahLst/>
                <a:cxnLst>
                  <a:cxn ang="0">
                    <a:pos x="wd2" y="hd2"/>
                  </a:cxn>
                  <a:cxn ang="5400000">
                    <a:pos x="wd2" y="hd2"/>
                  </a:cxn>
                  <a:cxn ang="10800000">
                    <a:pos x="wd2" y="hd2"/>
                  </a:cxn>
                  <a:cxn ang="16200000">
                    <a:pos x="wd2" y="hd2"/>
                  </a:cxn>
                </a:cxnLst>
                <a:rect l="0" t="0" r="r" b="b"/>
                <a:pathLst>
                  <a:path w="21534" h="21600" extrusionOk="0">
                    <a:moveTo>
                      <a:pt x="10986" y="13727"/>
                    </a:moveTo>
                    <a:cubicBezTo>
                      <a:pt x="10886" y="13807"/>
                      <a:pt x="10821" y="13909"/>
                      <a:pt x="10796" y="14020"/>
                    </a:cubicBezTo>
                    <a:cubicBezTo>
                      <a:pt x="10633" y="14769"/>
                      <a:pt x="10770" y="15397"/>
                      <a:pt x="10871" y="15855"/>
                    </a:cubicBezTo>
                    <a:cubicBezTo>
                      <a:pt x="11001" y="16451"/>
                      <a:pt x="10988" y="16602"/>
                      <a:pt x="10801" y="16704"/>
                    </a:cubicBezTo>
                    <a:cubicBezTo>
                      <a:pt x="10735" y="16740"/>
                      <a:pt x="10638" y="16782"/>
                      <a:pt x="10550" y="16782"/>
                    </a:cubicBezTo>
                    <a:cubicBezTo>
                      <a:pt x="10314" y="16782"/>
                      <a:pt x="10122" y="16462"/>
                      <a:pt x="10068" y="16363"/>
                    </a:cubicBezTo>
                    <a:cubicBezTo>
                      <a:pt x="9922" y="16094"/>
                      <a:pt x="9539" y="15965"/>
                      <a:pt x="9200" y="16072"/>
                    </a:cubicBezTo>
                    <a:cubicBezTo>
                      <a:pt x="7672" y="16550"/>
                      <a:pt x="8012" y="17811"/>
                      <a:pt x="8260" y="18731"/>
                    </a:cubicBezTo>
                    <a:cubicBezTo>
                      <a:pt x="8389" y="19208"/>
                      <a:pt x="8535" y="19749"/>
                      <a:pt x="8343" y="19941"/>
                    </a:cubicBezTo>
                    <a:cubicBezTo>
                      <a:pt x="8243" y="20040"/>
                      <a:pt x="8009" y="20062"/>
                      <a:pt x="7830" y="20062"/>
                    </a:cubicBezTo>
                    <a:cubicBezTo>
                      <a:pt x="7302" y="20062"/>
                      <a:pt x="6955" y="19979"/>
                      <a:pt x="6796" y="19815"/>
                    </a:cubicBezTo>
                    <a:cubicBezTo>
                      <a:pt x="6502" y="19511"/>
                      <a:pt x="6717" y="18819"/>
                      <a:pt x="6944" y="18086"/>
                    </a:cubicBezTo>
                    <a:cubicBezTo>
                      <a:pt x="7166" y="17371"/>
                      <a:pt x="7417" y="16560"/>
                      <a:pt x="7319" y="15789"/>
                    </a:cubicBezTo>
                    <a:cubicBezTo>
                      <a:pt x="7246" y="15220"/>
                      <a:pt x="6922" y="14932"/>
                      <a:pt x="6356" y="14932"/>
                    </a:cubicBezTo>
                    <a:lnTo>
                      <a:pt x="6356" y="14932"/>
                    </a:lnTo>
                    <a:cubicBezTo>
                      <a:pt x="6230" y="14932"/>
                      <a:pt x="6108" y="14945"/>
                      <a:pt x="5989" y="14958"/>
                    </a:cubicBezTo>
                    <a:cubicBezTo>
                      <a:pt x="5884" y="14969"/>
                      <a:pt x="5786" y="14980"/>
                      <a:pt x="5699" y="14980"/>
                    </a:cubicBezTo>
                    <a:cubicBezTo>
                      <a:pt x="5524" y="14980"/>
                      <a:pt x="5483" y="14931"/>
                      <a:pt x="5454" y="14896"/>
                    </a:cubicBezTo>
                    <a:cubicBezTo>
                      <a:pt x="5379" y="14807"/>
                      <a:pt x="5290" y="14599"/>
                      <a:pt x="5290" y="14121"/>
                    </a:cubicBezTo>
                    <a:lnTo>
                      <a:pt x="5292" y="12768"/>
                    </a:lnTo>
                    <a:cubicBezTo>
                      <a:pt x="5292" y="12623"/>
                      <a:pt x="5221" y="12484"/>
                      <a:pt x="5094" y="12380"/>
                    </a:cubicBezTo>
                    <a:lnTo>
                      <a:pt x="2415" y="10213"/>
                    </a:lnTo>
                    <a:lnTo>
                      <a:pt x="6779" y="6693"/>
                    </a:lnTo>
                    <a:lnTo>
                      <a:pt x="8570" y="8137"/>
                    </a:lnTo>
                    <a:lnTo>
                      <a:pt x="6405" y="10150"/>
                    </a:lnTo>
                    <a:cubicBezTo>
                      <a:pt x="6358" y="10194"/>
                      <a:pt x="6361" y="10259"/>
                      <a:pt x="6411" y="10300"/>
                    </a:cubicBezTo>
                    <a:cubicBezTo>
                      <a:pt x="6438" y="10321"/>
                      <a:pt x="6473" y="10332"/>
                      <a:pt x="6507" y="10332"/>
                    </a:cubicBezTo>
                    <a:cubicBezTo>
                      <a:pt x="6539" y="10332"/>
                      <a:pt x="6571" y="10323"/>
                      <a:pt x="6596" y="10305"/>
                    </a:cubicBezTo>
                    <a:lnTo>
                      <a:pt x="9093" y="8560"/>
                    </a:lnTo>
                    <a:lnTo>
                      <a:pt x="11369" y="10394"/>
                    </a:lnTo>
                    <a:lnTo>
                      <a:pt x="9906" y="11755"/>
                    </a:lnTo>
                    <a:cubicBezTo>
                      <a:pt x="9860" y="11798"/>
                      <a:pt x="9862" y="11864"/>
                      <a:pt x="9913" y="11905"/>
                    </a:cubicBezTo>
                    <a:cubicBezTo>
                      <a:pt x="9939" y="11926"/>
                      <a:pt x="9974" y="11937"/>
                      <a:pt x="10009" y="11937"/>
                    </a:cubicBezTo>
                    <a:cubicBezTo>
                      <a:pt x="10040" y="11937"/>
                      <a:pt x="10072" y="11928"/>
                      <a:pt x="10098" y="11910"/>
                    </a:cubicBezTo>
                    <a:lnTo>
                      <a:pt x="11785" y="10730"/>
                    </a:lnTo>
                    <a:lnTo>
                      <a:pt x="13244" y="11906"/>
                    </a:lnTo>
                    <a:cubicBezTo>
                      <a:pt x="13244" y="11906"/>
                      <a:pt x="10986" y="13727"/>
                      <a:pt x="10986" y="13727"/>
                    </a:cubicBezTo>
                    <a:close/>
                    <a:moveTo>
                      <a:pt x="21534" y="2084"/>
                    </a:moveTo>
                    <a:cubicBezTo>
                      <a:pt x="21534" y="1527"/>
                      <a:pt x="21265" y="1004"/>
                      <a:pt x="20777" y="610"/>
                    </a:cubicBezTo>
                    <a:cubicBezTo>
                      <a:pt x="20289" y="216"/>
                      <a:pt x="19641" y="0"/>
                      <a:pt x="18950" y="0"/>
                    </a:cubicBezTo>
                    <a:cubicBezTo>
                      <a:pt x="18261" y="0"/>
                      <a:pt x="17612" y="216"/>
                      <a:pt x="17124" y="610"/>
                    </a:cubicBezTo>
                    <a:lnTo>
                      <a:pt x="13867" y="3237"/>
                    </a:lnTo>
                    <a:lnTo>
                      <a:pt x="12140" y="1845"/>
                    </a:lnTo>
                    <a:cubicBezTo>
                      <a:pt x="11741" y="1523"/>
                      <a:pt x="11210" y="1346"/>
                      <a:pt x="10646" y="1346"/>
                    </a:cubicBezTo>
                    <a:cubicBezTo>
                      <a:pt x="10082" y="1346"/>
                      <a:pt x="9551" y="1523"/>
                      <a:pt x="9152" y="1845"/>
                    </a:cubicBezTo>
                    <a:lnTo>
                      <a:pt x="5804" y="4545"/>
                    </a:lnTo>
                    <a:cubicBezTo>
                      <a:pt x="5676" y="4648"/>
                      <a:pt x="5604" y="4788"/>
                      <a:pt x="5604" y="4933"/>
                    </a:cubicBezTo>
                    <a:cubicBezTo>
                      <a:pt x="5604" y="5075"/>
                      <a:pt x="5672" y="5211"/>
                      <a:pt x="5794" y="5313"/>
                    </a:cubicBezTo>
                    <a:lnTo>
                      <a:pt x="199" y="9824"/>
                    </a:lnTo>
                    <a:cubicBezTo>
                      <a:pt x="-65" y="10038"/>
                      <a:pt x="-66" y="10385"/>
                      <a:pt x="199" y="10598"/>
                    </a:cubicBezTo>
                    <a:lnTo>
                      <a:pt x="3384" y="13176"/>
                    </a:lnTo>
                    <a:lnTo>
                      <a:pt x="3382" y="14119"/>
                    </a:lnTo>
                    <a:cubicBezTo>
                      <a:pt x="3382" y="14838"/>
                      <a:pt x="3539" y="15359"/>
                      <a:pt x="3874" y="15758"/>
                    </a:cubicBezTo>
                    <a:cubicBezTo>
                      <a:pt x="4226" y="16178"/>
                      <a:pt x="4774" y="16441"/>
                      <a:pt x="5405" y="16504"/>
                    </a:cubicBezTo>
                    <a:cubicBezTo>
                      <a:pt x="5350" y="16886"/>
                      <a:pt x="5220" y="17304"/>
                      <a:pt x="5094" y="17713"/>
                    </a:cubicBezTo>
                    <a:cubicBezTo>
                      <a:pt x="4766" y="18772"/>
                      <a:pt x="4426" y="19866"/>
                      <a:pt x="5293" y="20761"/>
                    </a:cubicBezTo>
                    <a:cubicBezTo>
                      <a:pt x="5831" y="21318"/>
                      <a:pt x="6685" y="21600"/>
                      <a:pt x="7830" y="21600"/>
                    </a:cubicBezTo>
                    <a:cubicBezTo>
                      <a:pt x="8909" y="21600"/>
                      <a:pt x="9512" y="21222"/>
                      <a:pt x="9829" y="20906"/>
                    </a:cubicBezTo>
                    <a:cubicBezTo>
                      <a:pt x="10593" y="20141"/>
                      <a:pt x="10333" y="19179"/>
                      <a:pt x="10124" y="18404"/>
                    </a:cubicBezTo>
                    <a:cubicBezTo>
                      <a:pt x="10114" y="18363"/>
                      <a:pt x="10103" y="18323"/>
                      <a:pt x="10092" y="18282"/>
                    </a:cubicBezTo>
                    <a:cubicBezTo>
                      <a:pt x="10240" y="18308"/>
                      <a:pt x="10393" y="18321"/>
                      <a:pt x="10550" y="18321"/>
                    </a:cubicBezTo>
                    <a:cubicBezTo>
                      <a:pt x="11010" y="18321"/>
                      <a:pt x="11453" y="18206"/>
                      <a:pt x="11870" y="17979"/>
                    </a:cubicBezTo>
                    <a:cubicBezTo>
                      <a:pt x="12464" y="17654"/>
                      <a:pt x="12807" y="17168"/>
                      <a:pt x="12859" y="16573"/>
                    </a:cubicBezTo>
                    <a:cubicBezTo>
                      <a:pt x="12890" y="16231"/>
                      <a:pt x="12818" y="15904"/>
                      <a:pt x="12749" y="15588"/>
                    </a:cubicBezTo>
                    <a:cubicBezTo>
                      <a:pt x="12676" y="15252"/>
                      <a:pt x="12606" y="14934"/>
                      <a:pt x="12633" y="14574"/>
                    </a:cubicBezTo>
                    <a:lnTo>
                      <a:pt x="14956" y="12701"/>
                    </a:lnTo>
                    <a:cubicBezTo>
                      <a:pt x="15082" y="12794"/>
                      <a:pt x="15246" y="12847"/>
                      <a:pt x="15417" y="12847"/>
                    </a:cubicBezTo>
                    <a:cubicBezTo>
                      <a:pt x="15597" y="12847"/>
                      <a:pt x="15771" y="12789"/>
                      <a:pt x="15898" y="12686"/>
                    </a:cubicBezTo>
                    <a:lnTo>
                      <a:pt x="19246" y="9986"/>
                    </a:lnTo>
                    <a:cubicBezTo>
                      <a:pt x="19645" y="9663"/>
                      <a:pt x="19865" y="9236"/>
                      <a:pt x="19865" y="8781"/>
                    </a:cubicBezTo>
                    <a:cubicBezTo>
                      <a:pt x="19865" y="8326"/>
                      <a:pt x="19645" y="7898"/>
                      <a:pt x="19246" y="7576"/>
                    </a:cubicBezTo>
                    <a:lnTo>
                      <a:pt x="17520" y="6184"/>
                    </a:lnTo>
                    <a:lnTo>
                      <a:pt x="20777" y="3557"/>
                    </a:lnTo>
                    <a:cubicBezTo>
                      <a:pt x="21265" y="3163"/>
                      <a:pt x="21534" y="2640"/>
                      <a:pt x="21534" y="2084"/>
                    </a:cubicBezTo>
                    <a:cubicBezTo>
                      <a:pt x="21534" y="2084"/>
                      <a:pt x="21534" y="2084"/>
                      <a:pt x="21534" y="2084"/>
                    </a:cubicBezTo>
                    <a:close/>
                  </a:path>
                </a:pathLst>
              </a:custGeom>
              <a:solidFill>
                <a:srgbClr val="FFFFFF"/>
              </a:solidFill>
              <a:ln w="12700" cap="flat">
                <a:noFill/>
                <a:miter lim="400000"/>
              </a:ln>
              <a:effectLst/>
            </p:spPr>
            <p:txBody>
              <a:bodyPr wrap="square" lIns="24738" tIns="24738" rIns="24738" bIns="24738" numCol="1" anchor="ctr">
                <a:noAutofit/>
              </a:bodyP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6" name="组合 55"/>
          <p:cNvGrpSpPr/>
          <p:nvPr/>
        </p:nvGrpSpPr>
        <p:grpSpPr>
          <a:xfrm>
            <a:off x="706004" y="2680787"/>
            <a:ext cx="1389272" cy="472170"/>
            <a:chOff x="1581848" y="7286171"/>
            <a:chExt cx="3772817" cy="1255913"/>
          </a:xfrm>
        </p:grpSpPr>
        <p:sp>
          <p:nvSpPr>
            <p:cNvPr id="32" name="Shape 530"/>
            <p:cNvSpPr/>
            <p:nvPr/>
          </p:nvSpPr>
          <p:spPr>
            <a:xfrm>
              <a:off x="1581848" y="7286171"/>
              <a:ext cx="2251980" cy="1052302"/>
            </a:xfrm>
            <a:prstGeom prst="rect">
              <a:avLst/>
            </a:prstGeom>
            <a:ln w="12700">
              <a:miter lim="400000"/>
            </a:ln>
          </p:spPr>
          <p:txBody>
            <a:bodyPr lIns="0" tIns="0" rIns="0" bIns="0">
              <a:spAutoFit/>
            </a:bodyPr>
            <a:lstStyle/>
            <a:p>
              <a:pPr lvl="0" algn="r">
                <a:lnSpc>
                  <a:spcPct val="110000"/>
                </a:lnSpc>
                <a:defRPr sz="1800"/>
              </a:pPr>
              <a:r>
                <a:rPr lang="zh-CN" altLang="en-US" sz="91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筹备期</a:t>
              </a:r>
              <a:endParaRPr sz="91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r">
                <a:lnSpc>
                  <a:spcPct val="110000"/>
                </a:lnSpc>
                <a:defRPr sz="1800"/>
              </a:pPr>
              <a:r>
                <a:rPr lang="zh-CN" altLang="en-US" sz="715" kern="1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单击添加筹备期工作描述文字内容</a:t>
              </a:r>
              <a:endParaRPr sz="715" dirty="0">
                <a:solidFill>
                  <a:schemeClr val="tx1">
                    <a:lumMod val="95000"/>
                    <a:lumOff val="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9" name="Group 549"/>
            <p:cNvGrpSpPr/>
            <p:nvPr/>
          </p:nvGrpSpPr>
          <p:grpSpPr>
            <a:xfrm>
              <a:off x="4102363" y="7289800"/>
              <a:ext cx="1252302" cy="1252284"/>
              <a:chOff x="0" y="0"/>
              <a:chExt cx="1252301" cy="1252283"/>
            </a:xfrm>
          </p:grpSpPr>
          <p:sp>
            <p:nvSpPr>
              <p:cNvPr id="50" name="Shape 547"/>
              <p:cNvSpPr/>
              <p:nvPr/>
            </p:nvSpPr>
            <p:spPr>
              <a:xfrm>
                <a:off x="0" y="0"/>
                <a:ext cx="1252302"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CB0B0B"/>
              </a:solidFill>
              <a:ln w="12700" cap="flat">
                <a:noFill/>
                <a:miter lim="400000"/>
              </a:ln>
              <a:effectLst/>
            </p:spPr>
            <p:txBody>
              <a:bodyPr wrap="square" lIns="24738" tIns="24738" rIns="24738" bIns="24738" numCol="1" anchor="ctr">
                <a:noAutofit/>
              </a:bodyP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sp>
            <p:nvSpPr>
              <p:cNvPr id="51" name="Shape 548"/>
              <p:cNvSpPr/>
              <p:nvPr/>
            </p:nvSpPr>
            <p:spPr>
              <a:xfrm>
                <a:off x="219660" y="248677"/>
                <a:ext cx="812981" cy="751845"/>
              </a:xfrm>
              <a:custGeom>
                <a:avLst/>
                <a:gdLst/>
                <a:ahLst/>
                <a:cxnLst>
                  <a:cxn ang="0">
                    <a:pos x="wd2" y="hd2"/>
                  </a:cxn>
                  <a:cxn ang="5400000">
                    <a:pos x="wd2" y="hd2"/>
                  </a:cxn>
                  <a:cxn ang="10800000">
                    <a:pos x="wd2" y="hd2"/>
                  </a:cxn>
                  <a:cxn ang="16200000">
                    <a:pos x="wd2" y="hd2"/>
                  </a:cxn>
                </a:cxnLst>
                <a:rect l="0" t="0" r="r" b="b"/>
                <a:pathLst>
                  <a:path w="21600" h="21600" extrusionOk="0">
                    <a:moveTo>
                      <a:pt x="10731" y="0"/>
                    </a:moveTo>
                    <a:cubicBezTo>
                      <a:pt x="10354" y="0"/>
                      <a:pt x="10049" y="329"/>
                      <a:pt x="10049" y="738"/>
                    </a:cubicBezTo>
                    <a:lnTo>
                      <a:pt x="10049" y="3384"/>
                    </a:lnTo>
                    <a:cubicBezTo>
                      <a:pt x="10049" y="3790"/>
                      <a:pt x="10354" y="4122"/>
                      <a:pt x="10731" y="4122"/>
                    </a:cubicBezTo>
                    <a:cubicBezTo>
                      <a:pt x="11107" y="4122"/>
                      <a:pt x="11414" y="3790"/>
                      <a:pt x="11414" y="3384"/>
                    </a:cubicBezTo>
                    <a:lnTo>
                      <a:pt x="11414" y="738"/>
                    </a:lnTo>
                    <a:cubicBezTo>
                      <a:pt x="11414" y="329"/>
                      <a:pt x="11107" y="0"/>
                      <a:pt x="10731" y="0"/>
                    </a:cubicBezTo>
                    <a:close/>
                    <a:moveTo>
                      <a:pt x="3570" y="3247"/>
                    </a:moveTo>
                    <a:cubicBezTo>
                      <a:pt x="3388" y="3247"/>
                      <a:pt x="3215" y="3325"/>
                      <a:pt x="3086" y="3466"/>
                    </a:cubicBezTo>
                    <a:cubicBezTo>
                      <a:pt x="2957" y="3603"/>
                      <a:pt x="2888" y="3788"/>
                      <a:pt x="2888" y="3985"/>
                    </a:cubicBezTo>
                    <a:cubicBezTo>
                      <a:pt x="2888" y="4182"/>
                      <a:pt x="2957" y="4368"/>
                      <a:pt x="3086" y="4508"/>
                    </a:cubicBezTo>
                    <a:cubicBezTo>
                      <a:pt x="3086" y="4508"/>
                      <a:pt x="4819" y="6378"/>
                      <a:pt x="4819" y="6378"/>
                    </a:cubicBezTo>
                    <a:cubicBezTo>
                      <a:pt x="4946" y="6516"/>
                      <a:pt x="5117" y="6592"/>
                      <a:pt x="5299" y="6592"/>
                    </a:cubicBezTo>
                    <a:cubicBezTo>
                      <a:pt x="5484" y="6592"/>
                      <a:pt x="5655" y="6518"/>
                      <a:pt x="5783" y="6378"/>
                    </a:cubicBezTo>
                    <a:cubicBezTo>
                      <a:pt x="6050" y="6091"/>
                      <a:pt x="6050" y="5623"/>
                      <a:pt x="5783" y="5336"/>
                    </a:cubicBezTo>
                    <a:lnTo>
                      <a:pt x="4054" y="3466"/>
                    </a:lnTo>
                    <a:cubicBezTo>
                      <a:pt x="3924" y="3328"/>
                      <a:pt x="3753" y="3247"/>
                      <a:pt x="3570" y="3247"/>
                    </a:cubicBezTo>
                    <a:close/>
                    <a:moveTo>
                      <a:pt x="17889" y="3247"/>
                    </a:moveTo>
                    <a:cubicBezTo>
                      <a:pt x="17707" y="3247"/>
                      <a:pt x="17535" y="3325"/>
                      <a:pt x="17406" y="3466"/>
                    </a:cubicBezTo>
                    <a:lnTo>
                      <a:pt x="15677" y="5332"/>
                    </a:lnTo>
                    <a:cubicBezTo>
                      <a:pt x="15547" y="5472"/>
                      <a:pt x="15478" y="5660"/>
                      <a:pt x="15478" y="5855"/>
                    </a:cubicBezTo>
                    <a:cubicBezTo>
                      <a:pt x="15478" y="6054"/>
                      <a:pt x="15547" y="6238"/>
                      <a:pt x="15677" y="6378"/>
                    </a:cubicBezTo>
                    <a:cubicBezTo>
                      <a:pt x="15806" y="6518"/>
                      <a:pt x="15976" y="6592"/>
                      <a:pt x="16160" y="6592"/>
                    </a:cubicBezTo>
                    <a:cubicBezTo>
                      <a:pt x="16342" y="6592"/>
                      <a:pt x="16515" y="6516"/>
                      <a:pt x="16644" y="6378"/>
                    </a:cubicBezTo>
                    <a:lnTo>
                      <a:pt x="18373" y="4504"/>
                    </a:lnTo>
                    <a:cubicBezTo>
                      <a:pt x="18502" y="4364"/>
                      <a:pt x="18572" y="4182"/>
                      <a:pt x="18572" y="3985"/>
                    </a:cubicBezTo>
                    <a:cubicBezTo>
                      <a:pt x="18572" y="3791"/>
                      <a:pt x="18502" y="3602"/>
                      <a:pt x="18373" y="3462"/>
                    </a:cubicBezTo>
                    <a:cubicBezTo>
                      <a:pt x="18244" y="3324"/>
                      <a:pt x="18071" y="3247"/>
                      <a:pt x="17889" y="3247"/>
                    </a:cubicBezTo>
                    <a:close/>
                    <a:moveTo>
                      <a:pt x="10742" y="6245"/>
                    </a:moveTo>
                    <a:cubicBezTo>
                      <a:pt x="8004" y="6245"/>
                      <a:pt x="5775" y="8654"/>
                      <a:pt x="5775" y="11612"/>
                    </a:cubicBezTo>
                    <a:cubicBezTo>
                      <a:pt x="5775" y="13742"/>
                      <a:pt x="6904" y="16089"/>
                      <a:pt x="8457" y="17291"/>
                    </a:cubicBezTo>
                    <a:lnTo>
                      <a:pt x="8457" y="20425"/>
                    </a:lnTo>
                    <a:cubicBezTo>
                      <a:pt x="8457" y="20755"/>
                      <a:pt x="8662" y="21041"/>
                      <a:pt x="8955" y="21124"/>
                    </a:cubicBezTo>
                    <a:lnTo>
                      <a:pt x="10573" y="21577"/>
                    </a:lnTo>
                    <a:cubicBezTo>
                      <a:pt x="10628" y="21591"/>
                      <a:pt x="10685" y="21600"/>
                      <a:pt x="10742" y="21600"/>
                    </a:cubicBezTo>
                    <a:cubicBezTo>
                      <a:pt x="10799" y="21600"/>
                      <a:pt x="10853" y="21591"/>
                      <a:pt x="10908" y="21577"/>
                    </a:cubicBezTo>
                    <a:lnTo>
                      <a:pt x="12525" y="21124"/>
                    </a:lnTo>
                    <a:cubicBezTo>
                      <a:pt x="12819" y="21041"/>
                      <a:pt x="13024" y="20752"/>
                      <a:pt x="13024" y="20425"/>
                    </a:cubicBezTo>
                    <a:lnTo>
                      <a:pt x="13024" y="17291"/>
                    </a:lnTo>
                    <a:cubicBezTo>
                      <a:pt x="14577" y="16089"/>
                      <a:pt x="15705" y="13742"/>
                      <a:pt x="15705" y="11612"/>
                    </a:cubicBezTo>
                    <a:cubicBezTo>
                      <a:pt x="15705" y="8654"/>
                      <a:pt x="13478" y="6245"/>
                      <a:pt x="10742" y="6245"/>
                    </a:cubicBezTo>
                    <a:close/>
                    <a:moveTo>
                      <a:pt x="10742" y="7693"/>
                    </a:moveTo>
                    <a:cubicBezTo>
                      <a:pt x="12741" y="7693"/>
                      <a:pt x="14366" y="9453"/>
                      <a:pt x="14366" y="11616"/>
                    </a:cubicBezTo>
                    <a:cubicBezTo>
                      <a:pt x="14368" y="13412"/>
                      <a:pt x="13315" y="15469"/>
                      <a:pt x="11970" y="16303"/>
                    </a:cubicBezTo>
                    <a:cubicBezTo>
                      <a:pt x="11706" y="16468"/>
                      <a:pt x="11576" y="16801"/>
                      <a:pt x="11655" y="17119"/>
                    </a:cubicBezTo>
                    <a:cubicBezTo>
                      <a:pt x="11664" y="17153"/>
                      <a:pt x="11675" y="17186"/>
                      <a:pt x="11688" y="17217"/>
                    </a:cubicBezTo>
                    <a:lnTo>
                      <a:pt x="11688" y="17896"/>
                    </a:lnTo>
                    <a:lnTo>
                      <a:pt x="9793" y="17896"/>
                    </a:lnTo>
                    <a:lnTo>
                      <a:pt x="9793" y="17217"/>
                    </a:lnTo>
                    <a:cubicBezTo>
                      <a:pt x="9806" y="17186"/>
                      <a:pt x="9816" y="17153"/>
                      <a:pt x="9825" y="17119"/>
                    </a:cubicBezTo>
                    <a:cubicBezTo>
                      <a:pt x="9902" y="16804"/>
                      <a:pt x="9773" y="16468"/>
                      <a:pt x="9511" y="16303"/>
                    </a:cubicBezTo>
                    <a:cubicBezTo>
                      <a:pt x="8167" y="15469"/>
                      <a:pt x="7115" y="13412"/>
                      <a:pt x="7115" y="11616"/>
                    </a:cubicBezTo>
                    <a:cubicBezTo>
                      <a:pt x="7115" y="9453"/>
                      <a:pt x="8741" y="7693"/>
                      <a:pt x="10742" y="7693"/>
                    </a:cubicBezTo>
                    <a:close/>
                    <a:moveTo>
                      <a:pt x="682" y="10866"/>
                    </a:moveTo>
                    <a:cubicBezTo>
                      <a:pt x="305" y="10866"/>
                      <a:pt x="0" y="11196"/>
                      <a:pt x="0" y="11604"/>
                    </a:cubicBezTo>
                    <a:cubicBezTo>
                      <a:pt x="0" y="12009"/>
                      <a:pt x="305" y="12342"/>
                      <a:pt x="682" y="12342"/>
                    </a:cubicBezTo>
                    <a:lnTo>
                      <a:pt x="3130" y="12342"/>
                    </a:lnTo>
                    <a:cubicBezTo>
                      <a:pt x="3505" y="12342"/>
                      <a:pt x="3808" y="12009"/>
                      <a:pt x="3808" y="11604"/>
                    </a:cubicBezTo>
                    <a:cubicBezTo>
                      <a:pt x="3808" y="11196"/>
                      <a:pt x="3505" y="10866"/>
                      <a:pt x="3130" y="10866"/>
                    </a:cubicBezTo>
                    <a:lnTo>
                      <a:pt x="682" y="10866"/>
                    </a:lnTo>
                    <a:close/>
                    <a:moveTo>
                      <a:pt x="18470" y="10866"/>
                    </a:moveTo>
                    <a:cubicBezTo>
                      <a:pt x="18095" y="10866"/>
                      <a:pt x="17788" y="11196"/>
                      <a:pt x="17788" y="11604"/>
                    </a:cubicBezTo>
                    <a:cubicBezTo>
                      <a:pt x="17788" y="12009"/>
                      <a:pt x="18095" y="12342"/>
                      <a:pt x="18470" y="12342"/>
                    </a:cubicBezTo>
                    <a:lnTo>
                      <a:pt x="20918" y="12342"/>
                    </a:lnTo>
                    <a:cubicBezTo>
                      <a:pt x="21295" y="12342"/>
                      <a:pt x="21600" y="12009"/>
                      <a:pt x="21600" y="11604"/>
                    </a:cubicBezTo>
                    <a:cubicBezTo>
                      <a:pt x="21600" y="11196"/>
                      <a:pt x="21295" y="10866"/>
                      <a:pt x="20918" y="10866"/>
                    </a:cubicBezTo>
                    <a:lnTo>
                      <a:pt x="18470" y="10866"/>
                    </a:lnTo>
                    <a:close/>
                    <a:moveTo>
                      <a:pt x="5299" y="16737"/>
                    </a:moveTo>
                    <a:cubicBezTo>
                      <a:pt x="5117" y="16737"/>
                      <a:pt x="4945" y="16811"/>
                      <a:pt x="4815" y="16951"/>
                    </a:cubicBezTo>
                    <a:lnTo>
                      <a:pt x="3086" y="18821"/>
                    </a:lnTo>
                    <a:cubicBezTo>
                      <a:pt x="2820" y="19111"/>
                      <a:pt x="2820" y="19580"/>
                      <a:pt x="3086" y="19867"/>
                    </a:cubicBezTo>
                    <a:cubicBezTo>
                      <a:pt x="3215" y="20007"/>
                      <a:pt x="3388" y="20082"/>
                      <a:pt x="3570" y="20082"/>
                    </a:cubicBezTo>
                    <a:cubicBezTo>
                      <a:pt x="3753" y="20082"/>
                      <a:pt x="3924" y="20007"/>
                      <a:pt x="4054" y="19867"/>
                    </a:cubicBezTo>
                    <a:lnTo>
                      <a:pt x="5783" y="17993"/>
                    </a:lnTo>
                    <a:cubicBezTo>
                      <a:pt x="5912" y="17856"/>
                      <a:pt x="5981" y="17669"/>
                      <a:pt x="5981" y="17474"/>
                    </a:cubicBezTo>
                    <a:cubicBezTo>
                      <a:pt x="5981" y="17277"/>
                      <a:pt x="5912" y="17092"/>
                      <a:pt x="5783" y="16951"/>
                    </a:cubicBezTo>
                    <a:cubicBezTo>
                      <a:pt x="5655" y="16811"/>
                      <a:pt x="5484" y="16737"/>
                      <a:pt x="5299" y="16737"/>
                    </a:cubicBezTo>
                    <a:close/>
                    <a:moveTo>
                      <a:pt x="16160" y="16737"/>
                    </a:moveTo>
                    <a:cubicBezTo>
                      <a:pt x="15978" y="16737"/>
                      <a:pt x="15806" y="16811"/>
                      <a:pt x="15677" y="16951"/>
                    </a:cubicBezTo>
                    <a:cubicBezTo>
                      <a:pt x="15547" y="17092"/>
                      <a:pt x="15478" y="17277"/>
                      <a:pt x="15478" y="17474"/>
                    </a:cubicBezTo>
                    <a:cubicBezTo>
                      <a:pt x="15478" y="17669"/>
                      <a:pt x="15547" y="17856"/>
                      <a:pt x="15677" y="17993"/>
                    </a:cubicBezTo>
                    <a:lnTo>
                      <a:pt x="17409" y="19867"/>
                    </a:lnTo>
                    <a:cubicBezTo>
                      <a:pt x="17536" y="20007"/>
                      <a:pt x="17707" y="20082"/>
                      <a:pt x="17889" y="20082"/>
                    </a:cubicBezTo>
                    <a:cubicBezTo>
                      <a:pt x="18071" y="20082"/>
                      <a:pt x="18244" y="20007"/>
                      <a:pt x="18373" y="19867"/>
                    </a:cubicBezTo>
                    <a:cubicBezTo>
                      <a:pt x="18638" y="19578"/>
                      <a:pt x="18638" y="19108"/>
                      <a:pt x="18373" y="18821"/>
                    </a:cubicBezTo>
                    <a:cubicBezTo>
                      <a:pt x="18373" y="18821"/>
                      <a:pt x="16640" y="16951"/>
                      <a:pt x="16640" y="16951"/>
                    </a:cubicBezTo>
                    <a:cubicBezTo>
                      <a:pt x="16513" y="16811"/>
                      <a:pt x="16342" y="16737"/>
                      <a:pt x="16160" y="16737"/>
                    </a:cubicBezTo>
                    <a:close/>
                    <a:moveTo>
                      <a:pt x="9797" y="18985"/>
                    </a:moveTo>
                    <a:lnTo>
                      <a:pt x="11688" y="18985"/>
                    </a:lnTo>
                    <a:cubicBezTo>
                      <a:pt x="11688" y="18985"/>
                      <a:pt x="11688" y="19863"/>
                      <a:pt x="11688" y="19863"/>
                    </a:cubicBezTo>
                    <a:lnTo>
                      <a:pt x="10742" y="20129"/>
                    </a:lnTo>
                    <a:lnTo>
                      <a:pt x="9797" y="19863"/>
                    </a:lnTo>
                    <a:lnTo>
                      <a:pt x="9797" y="18985"/>
                    </a:lnTo>
                    <a:close/>
                  </a:path>
                </a:pathLst>
              </a:custGeom>
              <a:solidFill>
                <a:srgbClr val="FFFFFF"/>
              </a:solidFill>
              <a:ln w="12700" cap="flat">
                <a:noFill/>
                <a:miter lim="400000"/>
              </a:ln>
              <a:effectLst/>
            </p:spPr>
            <p:txBody>
              <a:bodyPr wrap="square" lIns="24738" tIns="24738" rIns="24738" bIns="24738" numCol="1" anchor="ctr">
                <a:noAutofit/>
              </a:bodyPr>
              <a:lstStyle/>
              <a:p>
                <a:pPr defTabSz="16129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95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组合 61"/>
          <p:cNvGrpSpPr/>
          <p:nvPr/>
        </p:nvGrpSpPr>
        <p:grpSpPr>
          <a:xfrm>
            <a:off x="2735009" y="3205940"/>
            <a:ext cx="1515723" cy="1474648"/>
            <a:chOff x="6645500" y="8544464"/>
            <a:chExt cx="4116217" cy="3922381"/>
          </a:xfrm>
        </p:grpSpPr>
        <p:sp>
          <p:nvSpPr>
            <p:cNvPr id="30" name="Shape 528"/>
            <p:cNvSpPr/>
            <p:nvPr/>
          </p:nvSpPr>
          <p:spPr>
            <a:xfrm>
              <a:off x="6645500" y="11414542"/>
              <a:ext cx="4116217" cy="1052303"/>
            </a:xfrm>
            <a:prstGeom prst="rect">
              <a:avLst/>
            </a:prstGeom>
            <a:ln w="12700">
              <a:miter lim="400000"/>
            </a:ln>
          </p:spPr>
          <p:txBody>
            <a:bodyPr lIns="0" tIns="0" rIns="0" bIns="0">
              <a:spAutoFit/>
            </a:bodyPr>
            <a:lstStyle/>
            <a:p>
              <a:pPr lvl="0" algn="ctr">
                <a:lnSpc>
                  <a:spcPct val="110000"/>
                </a:lnSpc>
                <a:defRPr sz="1800"/>
              </a:pPr>
              <a:r>
                <a:rPr lang="zh-CN" altLang="en-US" sz="91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正式上线运营</a:t>
              </a:r>
              <a:endParaRPr sz="91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715" kern="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715" kern="100" dirty="0">
                  <a:solidFill>
                    <a:schemeClr val="bg2"/>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715"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pic>
          <p:nvPicPr>
            <p:cNvPr id="52" name="05_How We Work_Done.jpg"/>
            <p:cNvPicPr/>
            <p:nvPr/>
          </p:nvPicPr>
          <p:blipFill>
            <a:blip r:embed="rId3" cstate="print">
              <a:extLst>
                <a:ext uri="{28A0092B-C50C-407E-A947-70E740481C1C}">
                  <a14:useLocalDpi xmlns:a14="http://schemas.microsoft.com/office/drawing/2010/main" val="0"/>
                </a:ext>
              </a:extLst>
            </a:blip>
            <a:stretch>
              <a:fillRect/>
            </a:stretch>
          </p:blipFill>
          <p:spPr>
            <a:xfrm>
              <a:off x="7414419" y="8544464"/>
              <a:ext cx="2654697" cy="2654697"/>
            </a:xfrm>
            <a:prstGeom prst="roundRect">
              <a:avLst>
                <a:gd name="adj" fmla="val 13617"/>
              </a:avLst>
            </a:prstGeom>
            <a:solidFill>
              <a:srgbClr val="FFFFFF">
                <a:shade val="85000"/>
              </a:srgbClr>
            </a:solidFill>
            <a:ln>
              <a:noFill/>
            </a:ln>
            <a:effectLst/>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1000"/>
                                        <p:tgtEl>
                                          <p:spTgt spid="48"/>
                                        </p:tgtEl>
                                      </p:cBhvr>
                                    </p:animEffect>
                                  </p:childTnLst>
                                </p:cTn>
                              </p:par>
                              <p:par>
                                <p:cTn id="8" presetID="53" presetClass="entr" presetSubtype="16" fill="hold" nodeType="withEffect">
                                  <p:stCondLst>
                                    <p:cond delay="500"/>
                                  </p:stCondLst>
                                  <p:childTnLst>
                                    <p:set>
                                      <p:cBhvr>
                                        <p:cTn id="9" dur="1" fill="hold">
                                          <p:stCondLst>
                                            <p:cond delay="0"/>
                                          </p:stCondLst>
                                        </p:cTn>
                                        <p:tgtEl>
                                          <p:spTgt spid="56"/>
                                        </p:tgtEl>
                                        <p:attrNameLst>
                                          <p:attrName>style.visibility</p:attrName>
                                        </p:attrNameLst>
                                      </p:cBhvr>
                                      <p:to>
                                        <p:strVal val="visible"/>
                                      </p:to>
                                    </p:set>
                                    <p:anim calcmode="lin" valueType="num">
                                      <p:cBhvr>
                                        <p:cTn id="10" dur="500" fill="hold"/>
                                        <p:tgtEl>
                                          <p:spTgt spid="56"/>
                                        </p:tgtEl>
                                        <p:attrNameLst>
                                          <p:attrName>ppt_w</p:attrName>
                                        </p:attrNameLst>
                                      </p:cBhvr>
                                      <p:tavLst>
                                        <p:tav tm="0">
                                          <p:val>
                                            <p:fltVal val="0"/>
                                          </p:val>
                                        </p:tav>
                                        <p:tav tm="100000">
                                          <p:val>
                                            <p:strVal val="#ppt_w"/>
                                          </p:val>
                                        </p:tav>
                                      </p:tavLst>
                                    </p:anim>
                                    <p:anim calcmode="lin" valueType="num">
                                      <p:cBhvr>
                                        <p:cTn id="11" dur="500" fill="hold"/>
                                        <p:tgtEl>
                                          <p:spTgt spid="56"/>
                                        </p:tgtEl>
                                        <p:attrNameLst>
                                          <p:attrName>ppt_h</p:attrName>
                                        </p:attrNameLst>
                                      </p:cBhvr>
                                      <p:tavLst>
                                        <p:tav tm="0">
                                          <p:val>
                                            <p:fltVal val="0"/>
                                          </p:val>
                                        </p:tav>
                                        <p:tav tm="100000">
                                          <p:val>
                                            <p:strVal val="#ppt_h"/>
                                          </p:val>
                                        </p:tav>
                                      </p:tavLst>
                                    </p:anim>
                                    <p:animEffect transition="in" filter="fade">
                                      <p:cBhvr>
                                        <p:cTn id="12" dur="500"/>
                                        <p:tgtEl>
                                          <p:spTgt spid="5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1000"/>
                                        <p:tgtEl>
                                          <p:spTgt spid="23"/>
                                        </p:tgtEl>
                                      </p:cBhvr>
                                    </p:animEffect>
                                  </p:childTnLst>
                                </p:cTn>
                              </p:par>
                              <p:par>
                                <p:cTn id="17" presetID="53" presetClass="entr" presetSubtype="16" fill="hold" nodeType="withEffect">
                                  <p:stCondLst>
                                    <p:cond delay="50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000"/>
                                        <p:tgtEl>
                                          <p:spTgt spid="24"/>
                                        </p:tgtEl>
                                      </p:cBhvr>
                                    </p:animEffect>
                                  </p:childTnLst>
                                </p:cTn>
                              </p:par>
                              <p:par>
                                <p:cTn id="26" presetID="53" presetClass="entr" presetSubtype="16" fill="hold" nodeType="withEffect">
                                  <p:stCondLst>
                                    <p:cond delay="500"/>
                                  </p:stCondLst>
                                  <p:childTnLst>
                                    <p:set>
                                      <p:cBhvr>
                                        <p:cTn id="27" dur="1" fill="hold">
                                          <p:stCondLst>
                                            <p:cond delay="0"/>
                                          </p:stCondLst>
                                        </p:cTn>
                                        <p:tgtEl>
                                          <p:spTgt spid="58"/>
                                        </p:tgtEl>
                                        <p:attrNameLst>
                                          <p:attrName>style.visibility</p:attrName>
                                        </p:attrNameLst>
                                      </p:cBhvr>
                                      <p:to>
                                        <p:strVal val="visible"/>
                                      </p:to>
                                    </p:set>
                                    <p:anim calcmode="lin" valueType="num">
                                      <p:cBhvr>
                                        <p:cTn id="28" dur="500" fill="hold"/>
                                        <p:tgtEl>
                                          <p:spTgt spid="58"/>
                                        </p:tgtEl>
                                        <p:attrNameLst>
                                          <p:attrName>ppt_w</p:attrName>
                                        </p:attrNameLst>
                                      </p:cBhvr>
                                      <p:tavLst>
                                        <p:tav tm="0">
                                          <p:val>
                                            <p:fltVal val="0"/>
                                          </p:val>
                                        </p:tav>
                                        <p:tav tm="100000">
                                          <p:val>
                                            <p:strVal val="#ppt_w"/>
                                          </p:val>
                                        </p:tav>
                                      </p:tavLst>
                                    </p:anim>
                                    <p:anim calcmode="lin" valueType="num">
                                      <p:cBhvr>
                                        <p:cTn id="29" dur="500" fill="hold"/>
                                        <p:tgtEl>
                                          <p:spTgt spid="58"/>
                                        </p:tgtEl>
                                        <p:attrNameLst>
                                          <p:attrName>ppt_h</p:attrName>
                                        </p:attrNameLst>
                                      </p:cBhvr>
                                      <p:tavLst>
                                        <p:tav tm="0">
                                          <p:val>
                                            <p:fltVal val="0"/>
                                          </p:val>
                                        </p:tav>
                                        <p:tav tm="100000">
                                          <p:val>
                                            <p:strVal val="#ppt_h"/>
                                          </p:val>
                                        </p:tav>
                                      </p:tavLst>
                                    </p:anim>
                                    <p:animEffect transition="in" filter="fade">
                                      <p:cBhvr>
                                        <p:cTn id="30" dur="500"/>
                                        <p:tgtEl>
                                          <p:spTgt spid="58"/>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1000"/>
                                        <p:tgtEl>
                                          <p:spTgt spid="25"/>
                                        </p:tgtEl>
                                      </p:cBhvr>
                                    </p:animEffect>
                                  </p:childTnLst>
                                </p:cTn>
                              </p:par>
                              <p:par>
                                <p:cTn id="35" presetID="53" presetClass="entr" presetSubtype="16" fill="hold" nodeType="withEffect">
                                  <p:stCondLst>
                                    <p:cond delay="50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1000"/>
                                        <p:tgtEl>
                                          <p:spTgt spid="20"/>
                                        </p:tgtEl>
                                      </p:cBhvr>
                                    </p:animEffect>
                                  </p:childTnLst>
                                </p:cTn>
                              </p:par>
                              <p:par>
                                <p:cTn id="44" presetID="53" presetClass="entr" presetSubtype="16" fill="hold" nodeType="withEffect">
                                  <p:stCondLst>
                                    <p:cond delay="500"/>
                                  </p:stCondLst>
                                  <p:childTnLst>
                                    <p:set>
                                      <p:cBhvr>
                                        <p:cTn id="45" dur="1" fill="hold">
                                          <p:stCondLst>
                                            <p:cond delay="0"/>
                                          </p:stCondLst>
                                        </p:cTn>
                                        <p:tgtEl>
                                          <p:spTgt spid="60"/>
                                        </p:tgtEl>
                                        <p:attrNameLst>
                                          <p:attrName>style.visibility</p:attrName>
                                        </p:attrNameLst>
                                      </p:cBhvr>
                                      <p:to>
                                        <p:strVal val="visible"/>
                                      </p:to>
                                    </p:set>
                                    <p:anim calcmode="lin" valueType="num">
                                      <p:cBhvr>
                                        <p:cTn id="46" dur="500" fill="hold"/>
                                        <p:tgtEl>
                                          <p:spTgt spid="60"/>
                                        </p:tgtEl>
                                        <p:attrNameLst>
                                          <p:attrName>ppt_w</p:attrName>
                                        </p:attrNameLst>
                                      </p:cBhvr>
                                      <p:tavLst>
                                        <p:tav tm="0">
                                          <p:val>
                                            <p:fltVal val="0"/>
                                          </p:val>
                                        </p:tav>
                                        <p:tav tm="100000">
                                          <p:val>
                                            <p:strVal val="#ppt_w"/>
                                          </p:val>
                                        </p:tav>
                                      </p:tavLst>
                                    </p:anim>
                                    <p:anim calcmode="lin" valueType="num">
                                      <p:cBhvr>
                                        <p:cTn id="47" dur="500" fill="hold"/>
                                        <p:tgtEl>
                                          <p:spTgt spid="60"/>
                                        </p:tgtEl>
                                        <p:attrNameLst>
                                          <p:attrName>ppt_h</p:attrName>
                                        </p:attrNameLst>
                                      </p:cBhvr>
                                      <p:tavLst>
                                        <p:tav tm="0">
                                          <p:val>
                                            <p:fltVal val="0"/>
                                          </p:val>
                                        </p:tav>
                                        <p:tav tm="100000">
                                          <p:val>
                                            <p:strVal val="#ppt_h"/>
                                          </p:val>
                                        </p:tav>
                                      </p:tavLst>
                                    </p:anim>
                                    <p:animEffect transition="in" filter="fade">
                                      <p:cBhvr>
                                        <p:cTn id="48" dur="500"/>
                                        <p:tgtEl>
                                          <p:spTgt spid="60"/>
                                        </p:tgtEl>
                                      </p:cBhvr>
                                    </p:animEffect>
                                  </p:childTnLst>
                                </p:cTn>
                              </p:par>
                            </p:childTnLst>
                          </p:cTn>
                        </p:par>
                        <p:par>
                          <p:cTn id="49" fill="hold">
                            <p:stCondLst>
                              <p:cond delay="5000"/>
                            </p:stCondLst>
                            <p:childTnLst>
                              <p:par>
                                <p:cTn id="50" presetID="22" presetClass="entr" presetSubtype="2"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right)">
                                      <p:cBhvr>
                                        <p:cTn id="52" dur="1000"/>
                                        <p:tgtEl>
                                          <p:spTgt spid="22"/>
                                        </p:tgtEl>
                                      </p:cBhvr>
                                    </p:animEffect>
                                  </p:childTnLst>
                                </p:cTn>
                              </p:par>
                              <p:par>
                                <p:cTn id="53" presetID="53" presetClass="entr" presetSubtype="16" fill="hold" nodeType="withEffect">
                                  <p:stCondLst>
                                    <p:cond delay="50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22" presetClass="entr" presetSubtype="2"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right)">
                                      <p:cBhvr>
                                        <p:cTn id="61" dur="1000"/>
                                        <p:tgtEl>
                                          <p:spTgt spid="21"/>
                                        </p:tgtEl>
                                      </p:cBhvr>
                                    </p:animEffect>
                                  </p:childTnLst>
                                </p:cTn>
                              </p:par>
                              <p:par>
                                <p:cTn id="62" presetID="53" presetClass="entr" presetSubtype="16" fill="hold" nodeType="withEffect">
                                  <p:stCondLst>
                                    <p:cond delay="500"/>
                                  </p:stCondLst>
                                  <p:childTnLst>
                                    <p:set>
                                      <p:cBhvr>
                                        <p:cTn id="63" dur="1" fill="hold">
                                          <p:stCondLst>
                                            <p:cond delay="0"/>
                                          </p:stCondLst>
                                        </p:cTn>
                                        <p:tgtEl>
                                          <p:spTgt spid="62"/>
                                        </p:tgtEl>
                                        <p:attrNameLst>
                                          <p:attrName>style.visibility</p:attrName>
                                        </p:attrNameLst>
                                      </p:cBhvr>
                                      <p:to>
                                        <p:strVal val="visible"/>
                                      </p:to>
                                    </p:set>
                                    <p:anim calcmode="lin" valueType="num">
                                      <p:cBhvr>
                                        <p:cTn id="64" dur="500" fill="hold"/>
                                        <p:tgtEl>
                                          <p:spTgt spid="62"/>
                                        </p:tgtEl>
                                        <p:attrNameLst>
                                          <p:attrName>ppt_w</p:attrName>
                                        </p:attrNameLst>
                                      </p:cBhvr>
                                      <p:tavLst>
                                        <p:tav tm="0">
                                          <p:val>
                                            <p:fltVal val="0"/>
                                          </p:val>
                                        </p:tav>
                                        <p:tav tm="100000">
                                          <p:val>
                                            <p:strVal val="#ppt_w"/>
                                          </p:val>
                                        </p:tav>
                                      </p:tavLst>
                                    </p:anim>
                                    <p:anim calcmode="lin" valueType="num">
                                      <p:cBhvr>
                                        <p:cTn id="65" dur="500" fill="hold"/>
                                        <p:tgtEl>
                                          <p:spTgt spid="62"/>
                                        </p:tgtEl>
                                        <p:attrNameLst>
                                          <p:attrName>ppt_h</p:attrName>
                                        </p:attrNameLst>
                                      </p:cBhvr>
                                      <p:tavLst>
                                        <p:tav tm="0">
                                          <p:val>
                                            <p:fltVal val="0"/>
                                          </p:val>
                                        </p:tav>
                                        <p:tav tm="100000">
                                          <p:val>
                                            <p:strVal val="#ppt_h"/>
                                          </p:val>
                                        </p:tav>
                                      </p:tavLst>
                                    </p:anim>
                                    <p:animEffect transition="in" filter="fade">
                                      <p:cBhvr>
                                        <p:cTn id="6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623" y="1541278"/>
            <a:ext cx="3752337" cy="2492342"/>
          </a:xfrm>
          <a:prstGeom prst="rect">
            <a:avLst/>
          </a:prstGeom>
        </p:spPr>
      </p:pic>
      <p:sp>
        <p:nvSpPr>
          <p:cNvPr id="5" name="矩形 4"/>
          <p:cNvSpPr/>
          <p:nvPr/>
        </p:nvSpPr>
        <p:spPr>
          <a:xfrm>
            <a:off x="5168238" y="2127171"/>
            <a:ext cx="2543864" cy="323165"/>
          </a:xfrm>
          <a:prstGeom prst="rect">
            <a:avLst/>
          </a:prstGeom>
        </p:spPr>
        <p:txBody>
          <a:bodyPr wrap="square">
            <a:spAutoFit/>
          </a:bodyPr>
          <a:lstStyle/>
          <a:p>
            <a:pPr>
              <a:defRPr/>
            </a:pPr>
            <a:r>
              <a:rPr lang="zh-CN" altLang="en-US" sz="1500" b="1" dirty="0">
                <a:solidFill>
                  <a:prstClr val="black">
                    <a:lumMod val="65000"/>
                    <a:lumOff val="35000"/>
                  </a:prstClr>
                </a:solidFill>
                <a:latin typeface="微软雅黑" panose="020B0503020204020204" pitchFamily="34" charset="-122"/>
                <a:ea typeface="微软雅黑" panose="020B0503020204020204" pitchFamily="34" charset="-122"/>
              </a:rPr>
              <a:t>单击此处添加标题</a:t>
            </a:r>
            <a:endParaRPr lang="zh-CN" altLang="en-US" sz="1500" b="1" dirty="0">
              <a:solidFill>
                <a:prstClr val="black">
                  <a:lumMod val="65000"/>
                  <a:lumOff val="35000"/>
                </a:prstClr>
              </a:solidFill>
              <a:latin typeface="Calibri" panose="020F0502020204030204"/>
              <a:ea typeface="宋体" panose="02010600030101010101" pitchFamily="2" charset="-122"/>
            </a:endParaRPr>
          </a:p>
        </p:txBody>
      </p:sp>
      <p:sp>
        <p:nvSpPr>
          <p:cNvPr id="6" name="矩形 5"/>
          <p:cNvSpPr/>
          <p:nvPr/>
        </p:nvSpPr>
        <p:spPr>
          <a:xfrm>
            <a:off x="5779001" y="2591240"/>
            <a:ext cx="2443899" cy="415498"/>
          </a:xfrm>
          <a:prstGeom prst="rect">
            <a:avLst/>
          </a:prstGeom>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我们工作室致力于专业</a:t>
            </a:r>
            <a:r>
              <a:rPr lang="en-US" altLang="zh-CN" sz="1050" dirty="0">
                <a:solidFill>
                  <a:prstClr val="black"/>
                </a:solidFill>
                <a:latin typeface="微软雅黑" panose="020B0503020204020204" pitchFamily="34" charset="-122"/>
                <a:ea typeface="微软雅黑" panose="020B0503020204020204" pitchFamily="34" charset="-122"/>
              </a:rPr>
              <a:t>PPT</a:t>
            </a:r>
            <a:r>
              <a:rPr lang="zh-CN" altLang="en-US" sz="1050" dirty="0">
                <a:solidFill>
                  <a:prstClr val="black"/>
                </a:solidFill>
                <a:latin typeface="微软雅黑" panose="020B0503020204020204" pitchFamily="34" charset="-122"/>
                <a:ea typeface="微软雅黑" panose="020B0503020204020204" pitchFamily="34" charset="-122"/>
              </a:rPr>
              <a:t>模板的发布，并为您提供专业的</a:t>
            </a:r>
            <a:r>
              <a:rPr lang="en-US" altLang="zh-CN" sz="1050" dirty="0">
                <a:solidFill>
                  <a:prstClr val="black"/>
                </a:solidFill>
                <a:latin typeface="微软雅黑" panose="020B0503020204020204" pitchFamily="34" charset="-122"/>
                <a:ea typeface="微软雅黑" panose="020B0503020204020204" pitchFamily="34" charset="-122"/>
              </a:rPr>
              <a:t>PPT</a:t>
            </a:r>
            <a:r>
              <a:rPr lang="zh-CN" altLang="en-US" sz="1050" dirty="0">
                <a:solidFill>
                  <a:prstClr val="black"/>
                </a:solidFill>
                <a:latin typeface="微软雅黑" panose="020B0503020204020204" pitchFamily="34" charset="-122"/>
                <a:ea typeface="微软雅黑" panose="020B0503020204020204" pitchFamily="34" charset="-122"/>
              </a:rPr>
              <a:t>个性定制服务。</a:t>
            </a:r>
            <a:endParaRPr lang="zh-CN" altLang="en-US" sz="1050" dirty="0">
              <a:solidFill>
                <a:prstClr val="black"/>
              </a:solidFill>
              <a:latin typeface="Calibri" panose="020F0502020204030204"/>
              <a:ea typeface="宋体" panose="02010600030101010101" pitchFamily="2" charset="-122"/>
            </a:endParaRPr>
          </a:p>
        </p:txBody>
      </p:sp>
      <p:grpSp>
        <p:nvGrpSpPr>
          <p:cNvPr id="7" name="组合 6"/>
          <p:cNvGrpSpPr/>
          <p:nvPr/>
        </p:nvGrpSpPr>
        <p:grpSpPr>
          <a:xfrm>
            <a:off x="5244317" y="2570629"/>
            <a:ext cx="446610" cy="401391"/>
            <a:chOff x="6586578" y="2807988"/>
            <a:chExt cx="595480" cy="535188"/>
          </a:xfrm>
        </p:grpSpPr>
        <p:sp>
          <p:nvSpPr>
            <p:cNvPr id="8" name="椭圆 7"/>
            <p:cNvSpPr/>
            <p:nvPr/>
          </p:nvSpPr>
          <p:spPr>
            <a:xfrm>
              <a:off x="6586578" y="2807988"/>
              <a:ext cx="535188" cy="535188"/>
            </a:xfrm>
            <a:prstGeom prst="ellipse">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9" name="矩形 8"/>
            <p:cNvSpPr/>
            <p:nvPr/>
          </p:nvSpPr>
          <p:spPr>
            <a:xfrm>
              <a:off x="6586578" y="2875527"/>
              <a:ext cx="595480" cy="430887"/>
            </a:xfrm>
            <a:prstGeom prst="rect">
              <a:avLst/>
            </a:prstGeom>
          </p:spPr>
          <p:txBody>
            <a:bodyPr wrap="square">
              <a:spAutoFit/>
            </a:bodyPr>
            <a:lstStyle/>
            <a:p>
              <a:pPr>
                <a:defRPr/>
              </a:pPr>
              <a:r>
                <a:rPr lang="en-US" altLang="zh-CN" sz="1500" b="1" i="1" dirty="0">
                  <a:solidFill>
                    <a:prstClr val="white"/>
                  </a:solidFill>
                  <a:latin typeface="微软雅黑" panose="020B0503020204020204" pitchFamily="34" charset="-122"/>
                  <a:ea typeface="微软雅黑" panose="020B0503020204020204" pitchFamily="34" charset="-122"/>
                </a:rPr>
                <a:t>01</a:t>
              </a:r>
              <a:endParaRPr lang="zh-CN" altLang="en-US" sz="1500" b="1" i="1" dirty="0">
                <a:solidFill>
                  <a:prstClr val="white"/>
                </a:solidFill>
                <a:latin typeface="Calibri" panose="020F0502020204030204"/>
                <a:ea typeface="宋体" panose="02010600030101010101" pitchFamily="2" charset="-122"/>
              </a:endParaRPr>
            </a:p>
          </p:txBody>
        </p:sp>
      </p:grpSp>
      <p:sp>
        <p:nvSpPr>
          <p:cNvPr id="10" name="矩形 9"/>
          <p:cNvSpPr/>
          <p:nvPr/>
        </p:nvSpPr>
        <p:spPr>
          <a:xfrm>
            <a:off x="5779001" y="3098130"/>
            <a:ext cx="2443899" cy="415498"/>
          </a:xfrm>
          <a:prstGeom prst="rect">
            <a:avLst/>
          </a:prstGeom>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我们工作室致力于专业</a:t>
            </a:r>
            <a:r>
              <a:rPr lang="en-US" altLang="zh-CN" sz="1050" dirty="0">
                <a:solidFill>
                  <a:prstClr val="black"/>
                </a:solidFill>
                <a:latin typeface="微软雅黑" panose="020B0503020204020204" pitchFamily="34" charset="-122"/>
                <a:ea typeface="微软雅黑" panose="020B0503020204020204" pitchFamily="34" charset="-122"/>
              </a:rPr>
              <a:t>PPT</a:t>
            </a:r>
            <a:r>
              <a:rPr lang="zh-CN" altLang="en-US" sz="1050" dirty="0">
                <a:solidFill>
                  <a:prstClr val="black"/>
                </a:solidFill>
                <a:latin typeface="微软雅黑" panose="020B0503020204020204" pitchFamily="34" charset="-122"/>
                <a:ea typeface="微软雅黑" panose="020B0503020204020204" pitchFamily="34" charset="-122"/>
              </a:rPr>
              <a:t>模板的发布，并为您提供专业的</a:t>
            </a:r>
            <a:r>
              <a:rPr lang="en-US" altLang="zh-CN" sz="1050" dirty="0">
                <a:solidFill>
                  <a:prstClr val="black"/>
                </a:solidFill>
                <a:latin typeface="微软雅黑" panose="020B0503020204020204" pitchFamily="34" charset="-122"/>
                <a:ea typeface="微软雅黑" panose="020B0503020204020204" pitchFamily="34" charset="-122"/>
              </a:rPr>
              <a:t>PPT</a:t>
            </a:r>
            <a:r>
              <a:rPr lang="zh-CN" altLang="en-US" sz="1050" dirty="0">
                <a:solidFill>
                  <a:prstClr val="black"/>
                </a:solidFill>
                <a:latin typeface="微软雅黑" panose="020B0503020204020204" pitchFamily="34" charset="-122"/>
                <a:ea typeface="微软雅黑" panose="020B0503020204020204" pitchFamily="34" charset="-122"/>
              </a:rPr>
              <a:t>个性定制服务。</a:t>
            </a:r>
            <a:endParaRPr lang="zh-CN" altLang="en-US" sz="1050" dirty="0">
              <a:solidFill>
                <a:prstClr val="black"/>
              </a:solidFill>
              <a:latin typeface="Calibri" panose="020F0502020204030204"/>
              <a:ea typeface="宋体" panose="02010600030101010101" pitchFamily="2" charset="-122"/>
            </a:endParaRPr>
          </a:p>
        </p:txBody>
      </p:sp>
      <p:grpSp>
        <p:nvGrpSpPr>
          <p:cNvPr id="11" name="组合 10"/>
          <p:cNvGrpSpPr/>
          <p:nvPr/>
        </p:nvGrpSpPr>
        <p:grpSpPr>
          <a:xfrm>
            <a:off x="5244317" y="3077519"/>
            <a:ext cx="446610" cy="401391"/>
            <a:chOff x="6586578" y="2807988"/>
            <a:chExt cx="595480" cy="535188"/>
          </a:xfrm>
        </p:grpSpPr>
        <p:sp>
          <p:nvSpPr>
            <p:cNvPr id="12" name="椭圆 11"/>
            <p:cNvSpPr/>
            <p:nvPr/>
          </p:nvSpPr>
          <p:spPr>
            <a:xfrm>
              <a:off x="6586578" y="2807988"/>
              <a:ext cx="535188" cy="535188"/>
            </a:xfrm>
            <a:prstGeom prst="ellipse">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3" name="矩形 12"/>
            <p:cNvSpPr/>
            <p:nvPr/>
          </p:nvSpPr>
          <p:spPr>
            <a:xfrm>
              <a:off x="6586578" y="2875527"/>
              <a:ext cx="595480" cy="430887"/>
            </a:xfrm>
            <a:prstGeom prst="rect">
              <a:avLst/>
            </a:prstGeom>
          </p:spPr>
          <p:txBody>
            <a:bodyPr wrap="square">
              <a:spAutoFit/>
            </a:bodyPr>
            <a:lstStyle/>
            <a:p>
              <a:pPr>
                <a:defRPr/>
              </a:pPr>
              <a:r>
                <a:rPr lang="en-US" altLang="zh-CN" sz="1500" b="1" i="1" dirty="0">
                  <a:solidFill>
                    <a:prstClr val="white"/>
                  </a:solidFill>
                  <a:latin typeface="微软雅黑" panose="020B0503020204020204" pitchFamily="34" charset="-122"/>
                  <a:ea typeface="微软雅黑" panose="020B0503020204020204" pitchFamily="34" charset="-122"/>
                </a:rPr>
                <a:t>02</a:t>
              </a:r>
              <a:endParaRPr lang="zh-CN" altLang="en-US" sz="1500" b="1" i="1" dirty="0">
                <a:solidFill>
                  <a:prstClr val="white"/>
                </a:solidFill>
                <a:latin typeface="Calibri" panose="020F0502020204030204"/>
                <a:ea typeface="宋体" panose="02010600030101010101" pitchFamily="2" charset="-122"/>
              </a:endParaRPr>
            </a:p>
          </p:txBody>
        </p:sp>
      </p:grpSp>
      <p:sp>
        <p:nvSpPr>
          <p:cNvPr id="14" name="矩形 13"/>
          <p:cNvSpPr/>
          <p:nvPr/>
        </p:nvSpPr>
        <p:spPr>
          <a:xfrm>
            <a:off x="5779664" y="3602110"/>
            <a:ext cx="2443899" cy="415498"/>
          </a:xfrm>
          <a:prstGeom prst="rect">
            <a:avLst/>
          </a:prstGeom>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我们工作室致力于专业</a:t>
            </a:r>
            <a:r>
              <a:rPr lang="en-US" altLang="zh-CN" sz="1050" dirty="0">
                <a:solidFill>
                  <a:prstClr val="black"/>
                </a:solidFill>
                <a:latin typeface="微软雅黑" panose="020B0503020204020204" pitchFamily="34" charset="-122"/>
                <a:ea typeface="微软雅黑" panose="020B0503020204020204" pitchFamily="34" charset="-122"/>
              </a:rPr>
              <a:t>PPT</a:t>
            </a:r>
            <a:r>
              <a:rPr lang="zh-CN" altLang="en-US" sz="1050" dirty="0">
                <a:solidFill>
                  <a:prstClr val="black"/>
                </a:solidFill>
                <a:latin typeface="微软雅黑" panose="020B0503020204020204" pitchFamily="34" charset="-122"/>
                <a:ea typeface="微软雅黑" panose="020B0503020204020204" pitchFamily="34" charset="-122"/>
              </a:rPr>
              <a:t>模板的发布，并为您提供专业的</a:t>
            </a:r>
            <a:r>
              <a:rPr lang="en-US" altLang="zh-CN" sz="1050" dirty="0">
                <a:solidFill>
                  <a:prstClr val="black"/>
                </a:solidFill>
                <a:latin typeface="微软雅黑" panose="020B0503020204020204" pitchFamily="34" charset="-122"/>
                <a:ea typeface="微软雅黑" panose="020B0503020204020204" pitchFamily="34" charset="-122"/>
              </a:rPr>
              <a:t>PPT</a:t>
            </a:r>
            <a:r>
              <a:rPr lang="zh-CN" altLang="en-US" sz="1050" dirty="0">
                <a:solidFill>
                  <a:prstClr val="black"/>
                </a:solidFill>
                <a:latin typeface="微软雅黑" panose="020B0503020204020204" pitchFamily="34" charset="-122"/>
                <a:ea typeface="微软雅黑" panose="020B0503020204020204" pitchFamily="34" charset="-122"/>
              </a:rPr>
              <a:t>个性定制服务。</a:t>
            </a:r>
            <a:endParaRPr lang="zh-CN" altLang="en-US" sz="1050" dirty="0">
              <a:solidFill>
                <a:prstClr val="black"/>
              </a:solidFill>
              <a:latin typeface="Calibri" panose="020F0502020204030204"/>
              <a:ea typeface="宋体" panose="02010600030101010101" pitchFamily="2" charset="-122"/>
            </a:endParaRPr>
          </a:p>
        </p:txBody>
      </p:sp>
      <p:grpSp>
        <p:nvGrpSpPr>
          <p:cNvPr id="15" name="组合 14"/>
          <p:cNvGrpSpPr/>
          <p:nvPr/>
        </p:nvGrpSpPr>
        <p:grpSpPr>
          <a:xfrm>
            <a:off x="5244981" y="3581499"/>
            <a:ext cx="446610" cy="401391"/>
            <a:chOff x="6586578" y="2807988"/>
            <a:chExt cx="595480" cy="535188"/>
          </a:xfrm>
        </p:grpSpPr>
        <p:sp>
          <p:nvSpPr>
            <p:cNvPr id="16" name="椭圆 15"/>
            <p:cNvSpPr/>
            <p:nvPr/>
          </p:nvSpPr>
          <p:spPr>
            <a:xfrm>
              <a:off x="6586578" y="2807988"/>
              <a:ext cx="535188" cy="535188"/>
            </a:xfrm>
            <a:prstGeom prst="ellipse">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sp>
          <p:nvSpPr>
            <p:cNvPr id="17" name="矩形 16"/>
            <p:cNvSpPr/>
            <p:nvPr/>
          </p:nvSpPr>
          <p:spPr>
            <a:xfrm>
              <a:off x="6586578" y="2875527"/>
              <a:ext cx="595480" cy="430887"/>
            </a:xfrm>
            <a:prstGeom prst="rect">
              <a:avLst/>
            </a:prstGeom>
          </p:spPr>
          <p:txBody>
            <a:bodyPr wrap="square">
              <a:spAutoFit/>
            </a:bodyPr>
            <a:lstStyle/>
            <a:p>
              <a:pPr>
                <a:defRPr/>
              </a:pPr>
              <a:r>
                <a:rPr lang="en-US" altLang="zh-CN" sz="1500" b="1" i="1" dirty="0">
                  <a:solidFill>
                    <a:prstClr val="white"/>
                  </a:solidFill>
                  <a:latin typeface="微软雅黑" panose="020B0503020204020204" pitchFamily="34" charset="-122"/>
                  <a:ea typeface="微软雅黑" panose="020B0503020204020204" pitchFamily="34" charset="-122"/>
                </a:rPr>
                <a:t>03</a:t>
              </a:r>
              <a:endParaRPr lang="zh-CN" altLang="en-US" sz="1500" b="1" i="1" dirty="0">
                <a:solidFill>
                  <a:prstClr val="white"/>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45"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ppt_w</p:attrName>
                                        </p:attrNameLst>
                                      </p:cBhvr>
                                      <p:tavLst>
                                        <p:tav tm="0" fmla="#ppt_w*sin(2.5*pi*$)">
                                          <p:val>
                                            <p:fltVal val="0"/>
                                          </p:val>
                                        </p:tav>
                                        <p:tav tm="100000">
                                          <p:val>
                                            <p:fltVal val="1"/>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ppt_w</p:attrName>
                                        </p:attrNameLst>
                                      </p:cBhvr>
                                      <p:tavLst>
                                        <p:tav tm="0" fmla="#ppt_w*sin(2.5*pi*$)">
                                          <p:val>
                                            <p:fltVal val="0"/>
                                          </p:val>
                                        </p:tav>
                                        <p:tav tm="100000">
                                          <p:val>
                                            <p:fltVal val="1"/>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ppt_w</p:attrName>
                                        </p:attrNameLst>
                                      </p:cBhvr>
                                      <p:tavLst>
                                        <p:tav tm="0" fmla="#ppt_w*sin(2.5*pi*$)">
                                          <p:val>
                                            <p:fltVal val="0"/>
                                          </p:val>
                                        </p:tav>
                                        <p:tav tm="100000">
                                          <p:val>
                                            <p:fltVal val="1"/>
                                          </p:val>
                                        </p:tav>
                                      </p:tavLst>
                                    </p:anim>
                                    <p:anim calcmode="lin" valueType="num">
                                      <p:cBhvr>
                                        <p:cTn id="29" dur="500" fill="hold"/>
                                        <p:tgtEl>
                                          <p:spTgt spid="15"/>
                                        </p:tgtEl>
                                        <p:attrNameLst>
                                          <p:attrName>ppt_h</p:attrName>
                                        </p:attrNameLst>
                                      </p:cBhvr>
                                      <p:tavLst>
                                        <p:tav tm="0">
                                          <p:val>
                                            <p:strVal val="#ppt_h"/>
                                          </p:val>
                                        </p:tav>
                                        <p:tav tm="100000">
                                          <p:val>
                                            <p:strVal val="#ppt_h"/>
                                          </p:val>
                                        </p:tav>
                                      </p:tavLst>
                                    </p:anim>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9157633" cy="5143500"/>
            <a:chOff x="0" y="0"/>
            <a:chExt cx="9157633" cy="5143500"/>
          </a:xfrm>
        </p:grpSpPr>
        <p:pic>
          <p:nvPicPr>
            <p:cNvPr id="8" name="图片 7"/>
            <p:cNvPicPr>
              <a:picLocks noChangeAspect="1"/>
            </p:cNvPicPr>
            <p:nvPr/>
          </p:nvPicPr>
          <p:blipFill>
            <a:blip r:embed="rId12" cstate="print">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图片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846391"/>
              <a:ext cx="9144000" cy="3297109"/>
            </a:xfrm>
            <a:prstGeom prst="rect">
              <a:avLst/>
            </a:prstGeom>
          </p:spPr>
        </p:pic>
        <p:pic>
          <p:nvPicPr>
            <p:cNvPr id="7" name="图片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72000" y="2871750"/>
              <a:ext cx="4285633" cy="2003942"/>
            </a:xfrm>
            <a:prstGeom prst="rect">
              <a:avLst/>
            </a:prstGeom>
          </p:spPr>
        </p:pic>
        <p:pic>
          <p:nvPicPr>
            <p:cNvPr id="2" name="图片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46205" y="3076039"/>
              <a:ext cx="1400933" cy="1400932"/>
            </a:xfrm>
            <a:prstGeom prst="rect">
              <a:avLst/>
            </a:prstGeom>
          </p:spPr>
        </p:pic>
        <p:pic>
          <p:nvPicPr>
            <p:cNvPr id="3" name="图片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5272" y="2260806"/>
              <a:ext cx="1400933" cy="1400932"/>
            </a:xfrm>
            <a:prstGeom prst="rect">
              <a:avLst/>
            </a:prstGeom>
          </p:spPr>
        </p:pic>
        <p:pic>
          <p:nvPicPr>
            <p:cNvPr id="4" name="图片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09102" y="3513021"/>
              <a:ext cx="1400933" cy="1400932"/>
            </a:xfrm>
            <a:prstGeom prst="rect">
              <a:avLst/>
            </a:prstGeom>
          </p:spPr>
        </p:pic>
      </p:grpSp>
      <p:sp>
        <p:nvSpPr>
          <p:cNvPr id="27" name="文本框 26"/>
          <p:cNvSpPr txBox="1"/>
          <p:nvPr>
            <p:custDataLst>
              <p:tags r:id="rId1"/>
            </p:custDataLst>
          </p:nvPr>
        </p:nvSpPr>
        <p:spPr>
          <a:xfrm>
            <a:off x="5531616" y="941829"/>
            <a:ext cx="840581" cy="1662113"/>
          </a:xfrm>
          <a:prstGeom prst="rect">
            <a:avLst/>
          </a:prstGeom>
          <a:noFill/>
        </p:spPr>
        <p:txBody>
          <a:bodyPr wrap="none"/>
          <a:lstStyle/>
          <a:p>
            <a:pPr>
              <a:defRPr/>
            </a:pPr>
            <a:r>
              <a:rPr lang="en-US" altLang="zh-CN" sz="10350" kern="0" spc="300" dirty="0">
                <a:solidFill>
                  <a:srgbClr val="C00000"/>
                </a:solidFill>
                <a:latin typeface="Bell MT" panose="02020503060305020303" pitchFamily="18" charset="0"/>
                <a:ea typeface="华文隶书" panose="02010800040101010101" pitchFamily="2" charset="-122"/>
                <a:cs typeface="Microsoft New Tai Lue" panose="020B0502040204020203" pitchFamily="34" charset="0"/>
              </a:rPr>
              <a:t>3</a:t>
            </a:r>
            <a:endParaRPr lang="zh-CN" altLang="en-US" sz="30975" kern="0" spc="300" dirty="0">
              <a:solidFill>
                <a:srgbClr val="C00000"/>
              </a:solidFill>
              <a:latin typeface="Bell MT" panose="02020503060305020303" pitchFamily="18" charset="0"/>
              <a:ea typeface="华文隶书" panose="02010800040101010101" pitchFamily="2" charset="-122"/>
              <a:cs typeface="Microsoft New Tai Lue" panose="020B0502040204020203" pitchFamily="34" charset="0"/>
            </a:endParaRPr>
          </a:p>
        </p:txBody>
      </p:sp>
      <p:cxnSp>
        <p:nvCxnSpPr>
          <p:cNvPr id="28" name="直接连接符 18"/>
          <p:cNvCxnSpPr>
            <a:cxnSpLocks noChangeShapeType="1"/>
          </p:cNvCxnSpPr>
          <p:nvPr>
            <p:custDataLst>
              <p:tags r:id="rId2"/>
            </p:custDataLst>
          </p:nvPr>
        </p:nvCxnSpPr>
        <p:spPr bwMode="auto">
          <a:xfrm flipH="1" flipV="1">
            <a:off x="3294644" y="525682"/>
            <a:ext cx="500600" cy="439416"/>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29" name="直接连接符 19"/>
          <p:cNvCxnSpPr>
            <a:cxnSpLocks noChangeShapeType="1"/>
          </p:cNvCxnSpPr>
          <p:nvPr>
            <p:custDataLst>
              <p:tags r:id="rId3"/>
            </p:custDataLst>
          </p:nvPr>
        </p:nvCxnSpPr>
        <p:spPr bwMode="auto">
          <a:xfrm>
            <a:off x="3308277" y="805555"/>
            <a:ext cx="567928" cy="502611"/>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30" name="直接连接符 20"/>
          <p:cNvCxnSpPr>
            <a:cxnSpLocks noChangeShapeType="1"/>
          </p:cNvCxnSpPr>
          <p:nvPr>
            <p:custDataLst>
              <p:tags r:id="rId4"/>
            </p:custDataLst>
          </p:nvPr>
        </p:nvCxnSpPr>
        <p:spPr bwMode="auto">
          <a:xfrm flipH="1" flipV="1">
            <a:off x="2742135" y="550406"/>
            <a:ext cx="744736" cy="693300"/>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sp>
        <p:nvSpPr>
          <p:cNvPr id="31" name="文本框 30"/>
          <p:cNvSpPr txBox="1"/>
          <p:nvPr>
            <p:custDataLst>
              <p:tags r:id="rId5"/>
            </p:custDataLst>
          </p:nvPr>
        </p:nvSpPr>
        <p:spPr>
          <a:xfrm>
            <a:off x="1608065" y="1658629"/>
            <a:ext cx="2268140" cy="577453"/>
          </a:xfrm>
          <a:prstGeom prst="rect">
            <a:avLst/>
          </a:prstGeom>
          <a:noFill/>
        </p:spPr>
        <p:txBody>
          <a:bodyPr wrap="none"/>
          <a:lstStyle/>
          <a:p>
            <a:pPr>
              <a:defRPr/>
            </a:pPr>
            <a:r>
              <a:rPr lang="zh-CN" altLang="en-US" sz="3600" kern="0" spc="300" dirty="0">
                <a:solidFill>
                  <a:srgbClr val="C00000"/>
                </a:solidFill>
                <a:latin typeface="Bell MT" panose="02020503060305020303" pitchFamily="18" charset="0"/>
                <a:ea typeface="华文隶书" panose="02010800040101010101" pitchFamily="2" charset="-122"/>
                <a:cs typeface="Microsoft New Tai Lue" panose="020B0502040204020203" pitchFamily="34" charset="0"/>
              </a:rPr>
              <a:t>单击添加文字标题</a:t>
            </a:r>
          </a:p>
        </p:txBody>
      </p:sp>
      <p:sp>
        <p:nvSpPr>
          <p:cNvPr id="32" name="文本框 31"/>
          <p:cNvSpPr txBox="1"/>
          <p:nvPr>
            <p:custDataLst>
              <p:tags r:id="rId6"/>
            </p:custDataLst>
          </p:nvPr>
        </p:nvSpPr>
        <p:spPr>
          <a:xfrm>
            <a:off x="3142338" y="1376719"/>
            <a:ext cx="2553421" cy="163702"/>
          </a:xfrm>
          <a:prstGeom prst="rect">
            <a:avLst/>
          </a:prstGeom>
          <a:noFill/>
        </p:spPr>
        <p:txBody>
          <a:bodyPr/>
          <a:lstStyle/>
          <a:p>
            <a:pPr>
              <a:lnSpc>
                <a:spcPct val="150000"/>
              </a:lnSpc>
              <a:defRPr/>
            </a:pPr>
            <a:r>
              <a:rPr lang="zh-CN" altLang="en-US" sz="1400" b="1" kern="0" dirty="0">
                <a:solidFill>
                  <a:srgbClr val="C00000"/>
                </a:solidFill>
                <a:latin typeface="幼圆" panose="02010509060101010101" pitchFamily="49" charset="-122"/>
                <a:ea typeface="幼圆" panose="02010509060101010101" pitchFamily="49" charset="-122"/>
              </a:rPr>
              <a:t>您的内容请写在这里您的内容</a:t>
            </a:r>
            <a:endParaRPr lang="en-US" altLang="zh-CN" sz="1400" b="1" kern="0" dirty="0">
              <a:solidFill>
                <a:srgbClr val="C00000"/>
              </a:solidFill>
              <a:latin typeface="幼圆" panose="02010509060101010101" pitchFamily="49" charset="-122"/>
              <a:ea typeface="幼圆" panose="02010509060101010101" pitchFamily="49" charset="-122"/>
            </a:endParaRPr>
          </a:p>
        </p:txBody>
      </p:sp>
      <p:cxnSp>
        <p:nvCxnSpPr>
          <p:cNvPr id="43" name="直接连接符 18"/>
          <p:cNvCxnSpPr>
            <a:cxnSpLocks noChangeShapeType="1"/>
          </p:cNvCxnSpPr>
          <p:nvPr>
            <p:custDataLst>
              <p:tags r:id="rId7"/>
            </p:custDataLst>
          </p:nvPr>
        </p:nvCxnSpPr>
        <p:spPr bwMode="auto">
          <a:xfrm flipH="1" flipV="1">
            <a:off x="5324086" y="2313585"/>
            <a:ext cx="500600" cy="439416"/>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44" name="直接连接符 19"/>
          <p:cNvCxnSpPr>
            <a:cxnSpLocks noChangeShapeType="1"/>
          </p:cNvCxnSpPr>
          <p:nvPr>
            <p:custDataLst>
              <p:tags r:id="rId8"/>
            </p:custDataLst>
          </p:nvPr>
        </p:nvCxnSpPr>
        <p:spPr bwMode="auto">
          <a:xfrm>
            <a:off x="5337719" y="2593458"/>
            <a:ext cx="567928" cy="502611"/>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45" name="直接连接符 20"/>
          <p:cNvCxnSpPr>
            <a:cxnSpLocks noChangeShapeType="1"/>
          </p:cNvCxnSpPr>
          <p:nvPr>
            <p:custDataLst>
              <p:tags r:id="rId9"/>
            </p:custDataLst>
          </p:nvPr>
        </p:nvCxnSpPr>
        <p:spPr bwMode="auto">
          <a:xfrm flipH="1" flipV="1">
            <a:off x="4771577" y="2338309"/>
            <a:ext cx="744736" cy="693300"/>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360"/>
                                          </p:val>
                                        </p:tav>
                                        <p:tav tm="100000">
                                          <p:val>
                                            <p:fltVal val="0"/>
                                          </p:val>
                                        </p:tav>
                                      </p:tavLst>
                                    </p:anim>
                                    <p:animEffect transition="in" filter="fade">
                                      <p:cBhvr>
                                        <p:cTn id="10" dur="1000"/>
                                        <p:tgtEl>
                                          <p:spTgt spid="27"/>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500"/>
                                        <p:tgtEl>
                                          <p:spTgt spid="28"/>
                                        </p:tgtEl>
                                      </p:cBhvr>
                                    </p:animEffect>
                                  </p:childTnLst>
                                </p:cTn>
                              </p:par>
                              <p:par>
                                <p:cTn id="15" presetID="22" presetClass="entr" presetSubtype="1"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par>
                                <p:cTn id="18" presetID="22" presetClass="entr" presetSubtype="1"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par>
                                <p:cTn id="21" presetID="2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500"/>
                                        <p:tgtEl>
                                          <p:spTgt spid="43"/>
                                        </p:tgtEl>
                                      </p:cBhvr>
                                    </p:animEffect>
                                  </p:childTnLst>
                                </p:cTn>
                              </p:par>
                              <p:par>
                                <p:cTn id="24" presetID="22" presetClass="entr" presetSubtype="4"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par>
                                <p:cTn id="27" presetID="22" presetClass="entr" presetSubtype="4"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2000"/>
                            </p:stCondLst>
                            <p:childTnLst>
                              <p:par>
                                <p:cTn id="35" presetID="12" presetClass="entr" presetSubtype="4" fill="hold" grpId="0" nodeType="afterEffect">
                                  <p:stCondLst>
                                    <p:cond delay="0"/>
                                  </p:stCondLst>
                                  <p:iterate type="lt">
                                    <p:tmPct val="14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p:tgtEl>
                                          <p:spTgt spid="31"/>
                                        </p:tgtEl>
                                        <p:attrNameLst>
                                          <p:attrName>ppt_y</p:attrName>
                                        </p:attrNameLst>
                                      </p:cBhvr>
                                      <p:tavLst>
                                        <p:tav tm="0">
                                          <p:val>
                                            <p:strVal val="#ppt_y+#ppt_h*1.125000"/>
                                          </p:val>
                                        </p:tav>
                                        <p:tav tm="100000">
                                          <p:val>
                                            <p:strVal val="#ppt_y"/>
                                          </p:val>
                                        </p:tav>
                                      </p:tavLst>
                                    </p:anim>
                                    <p:animEffect transition="in" filter="wipe(up)">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椭圆 66"/>
          <p:cNvSpPr/>
          <p:nvPr/>
        </p:nvSpPr>
        <p:spPr>
          <a:xfrm>
            <a:off x="3217278" y="1705448"/>
            <a:ext cx="2333378" cy="238233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spcCol="0" rtlCol="0" anchor="ctr"/>
          <a:lstStyle/>
          <a:p>
            <a:pPr algn="ctr"/>
            <a:endParaRPr lang="zh-CN" altLang="en-US" sz="875"/>
          </a:p>
        </p:txBody>
      </p:sp>
      <p:grpSp>
        <p:nvGrpSpPr>
          <p:cNvPr id="84" name="组合 83"/>
          <p:cNvGrpSpPr/>
          <p:nvPr/>
        </p:nvGrpSpPr>
        <p:grpSpPr>
          <a:xfrm>
            <a:off x="3158620" y="1515946"/>
            <a:ext cx="1060627" cy="1082877"/>
            <a:chOff x="8223541" y="4032225"/>
            <a:chExt cx="2880320" cy="2880320"/>
          </a:xfrm>
        </p:grpSpPr>
        <p:sp>
          <p:nvSpPr>
            <p:cNvPr id="55" name="泪滴形 54"/>
            <p:cNvSpPr/>
            <p:nvPr/>
          </p:nvSpPr>
          <p:spPr>
            <a:xfrm flipV="1">
              <a:off x="8223541" y="4032225"/>
              <a:ext cx="2880320" cy="2880320"/>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59" name="TextBox 58"/>
            <p:cNvSpPr txBox="1"/>
            <p:nvPr/>
          </p:nvSpPr>
          <p:spPr>
            <a:xfrm>
              <a:off x="8907617" y="5149464"/>
              <a:ext cx="1949302" cy="1202219"/>
            </a:xfrm>
            <a:prstGeom prst="rect">
              <a:avLst/>
            </a:prstGeom>
            <a:noFill/>
          </p:spPr>
          <p:txBody>
            <a:bodyPr wrap="square" rtlCol="0">
              <a:spAutoFit/>
            </a:bodyPr>
            <a:lstStyle/>
            <a:p>
              <a:r>
                <a:rPr lang="en-US" altLang="zh-CN" sz="2335" dirty="0">
                  <a:solidFill>
                    <a:schemeClr val="bg1"/>
                  </a:solidFill>
                </a:rPr>
                <a:t>20%</a:t>
              </a:r>
              <a:endParaRPr lang="zh-CN" altLang="en-US" sz="2335" dirty="0">
                <a:solidFill>
                  <a:schemeClr val="bg1"/>
                </a:solidFill>
              </a:endParaRPr>
            </a:p>
          </p:txBody>
        </p:sp>
      </p:grpSp>
      <p:grpSp>
        <p:nvGrpSpPr>
          <p:cNvPr id="81" name="组合 80"/>
          <p:cNvGrpSpPr/>
          <p:nvPr/>
        </p:nvGrpSpPr>
        <p:grpSpPr>
          <a:xfrm>
            <a:off x="4573333" y="1515946"/>
            <a:ext cx="1060627" cy="1082877"/>
            <a:chOff x="12065445" y="4032225"/>
            <a:chExt cx="2880320" cy="2880320"/>
          </a:xfrm>
        </p:grpSpPr>
        <p:sp>
          <p:nvSpPr>
            <p:cNvPr id="56" name="泪滴形 55"/>
            <p:cNvSpPr/>
            <p:nvPr/>
          </p:nvSpPr>
          <p:spPr>
            <a:xfrm flipH="1" flipV="1">
              <a:off x="12065445" y="4032225"/>
              <a:ext cx="2880320" cy="2880320"/>
            </a:xfrm>
            <a:prstGeom prst="teardrop">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64" name="TextBox 63"/>
            <p:cNvSpPr txBox="1"/>
            <p:nvPr/>
          </p:nvSpPr>
          <p:spPr>
            <a:xfrm>
              <a:off x="12541500" y="4900656"/>
              <a:ext cx="2196244" cy="1202219"/>
            </a:xfrm>
            <a:prstGeom prst="rect">
              <a:avLst/>
            </a:prstGeom>
            <a:noFill/>
          </p:spPr>
          <p:txBody>
            <a:bodyPr wrap="square" rtlCol="0">
              <a:spAutoFit/>
            </a:bodyPr>
            <a:lstStyle/>
            <a:p>
              <a:r>
                <a:rPr lang="en-US" altLang="zh-CN" sz="2335" dirty="0">
                  <a:solidFill>
                    <a:schemeClr val="bg1"/>
                  </a:solidFill>
                </a:rPr>
                <a:t>10%</a:t>
              </a:r>
              <a:endParaRPr lang="zh-CN" altLang="en-US" sz="2335" dirty="0">
                <a:solidFill>
                  <a:schemeClr val="bg1"/>
                </a:solidFill>
              </a:endParaRPr>
            </a:p>
          </p:txBody>
        </p:sp>
      </p:grpSp>
      <p:grpSp>
        <p:nvGrpSpPr>
          <p:cNvPr id="82" name="组合 81"/>
          <p:cNvGrpSpPr/>
          <p:nvPr/>
        </p:nvGrpSpPr>
        <p:grpSpPr>
          <a:xfrm>
            <a:off x="4573333" y="2972354"/>
            <a:ext cx="1060627" cy="1082877"/>
            <a:chOff x="12065445" y="7906092"/>
            <a:chExt cx="2880320" cy="2880320"/>
          </a:xfrm>
        </p:grpSpPr>
        <p:sp>
          <p:nvSpPr>
            <p:cNvPr id="54" name="泪滴形 53"/>
            <p:cNvSpPr/>
            <p:nvPr/>
          </p:nvSpPr>
          <p:spPr>
            <a:xfrm flipH="1">
              <a:off x="12065445" y="7906092"/>
              <a:ext cx="2880320" cy="2880320"/>
            </a:xfrm>
            <a:prstGeom prst="teardrop">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65" name="TextBox 64"/>
            <p:cNvSpPr txBox="1"/>
            <p:nvPr/>
          </p:nvSpPr>
          <p:spPr>
            <a:xfrm>
              <a:off x="12663453" y="8799758"/>
              <a:ext cx="1970020" cy="1202219"/>
            </a:xfrm>
            <a:prstGeom prst="rect">
              <a:avLst/>
            </a:prstGeom>
            <a:noFill/>
          </p:spPr>
          <p:txBody>
            <a:bodyPr wrap="square" rtlCol="0">
              <a:spAutoFit/>
            </a:bodyPr>
            <a:lstStyle/>
            <a:p>
              <a:r>
                <a:rPr lang="en-US" altLang="zh-CN" sz="2335" dirty="0">
                  <a:solidFill>
                    <a:schemeClr val="bg1"/>
                  </a:solidFill>
                </a:rPr>
                <a:t>30%</a:t>
              </a:r>
              <a:endParaRPr lang="zh-CN" altLang="en-US" sz="2335" dirty="0">
                <a:solidFill>
                  <a:schemeClr val="bg1"/>
                </a:solidFill>
              </a:endParaRPr>
            </a:p>
          </p:txBody>
        </p:sp>
      </p:grpSp>
      <p:grpSp>
        <p:nvGrpSpPr>
          <p:cNvPr id="83" name="组合 82"/>
          <p:cNvGrpSpPr/>
          <p:nvPr/>
        </p:nvGrpSpPr>
        <p:grpSpPr>
          <a:xfrm>
            <a:off x="3158620" y="2972354"/>
            <a:ext cx="1060627" cy="1082877"/>
            <a:chOff x="8223541" y="7906092"/>
            <a:chExt cx="2880320" cy="2880320"/>
          </a:xfrm>
        </p:grpSpPr>
        <p:sp>
          <p:nvSpPr>
            <p:cNvPr id="3" name="泪滴形 2"/>
            <p:cNvSpPr/>
            <p:nvPr/>
          </p:nvSpPr>
          <p:spPr>
            <a:xfrm>
              <a:off x="8223541" y="7906092"/>
              <a:ext cx="2880320" cy="2880320"/>
            </a:xfrm>
            <a:prstGeom prst="teardrop">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66" name="TextBox 65"/>
            <p:cNvSpPr txBox="1"/>
            <p:nvPr/>
          </p:nvSpPr>
          <p:spPr>
            <a:xfrm>
              <a:off x="8840695" y="8799758"/>
              <a:ext cx="1930151" cy="1202219"/>
            </a:xfrm>
            <a:prstGeom prst="rect">
              <a:avLst/>
            </a:prstGeom>
            <a:noFill/>
          </p:spPr>
          <p:txBody>
            <a:bodyPr wrap="square" rtlCol="0">
              <a:spAutoFit/>
            </a:bodyPr>
            <a:lstStyle/>
            <a:p>
              <a:r>
                <a:rPr lang="en-US" altLang="zh-CN" sz="2335" dirty="0">
                  <a:solidFill>
                    <a:schemeClr val="bg1"/>
                  </a:solidFill>
                </a:rPr>
                <a:t>40%</a:t>
              </a:r>
              <a:endParaRPr lang="zh-CN" altLang="en-US" sz="2335" dirty="0">
                <a:solidFill>
                  <a:schemeClr val="bg1"/>
                </a:solidFill>
              </a:endParaRPr>
            </a:p>
          </p:txBody>
        </p:sp>
      </p:grpSp>
      <p:sp>
        <p:nvSpPr>
          <p:cNvPr id="68" name="椭圆 67"/>
          <p:cNvSpPr/>
          <p:nvPr/>
        </p:nvSpPr>
        <p:spPr>
          <a:xfrm>
            <a:off x="4152612" y="2539202"/>
            <a:ext cx="462710" cy="472417"/>
          </a:xfrm>
          <a:prstGeom prst="ellipse">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spcCol="0" rtlCol="0" anchor="ctr"/>
          <a:lstStyle/>
          <a:p>
            <a:pPr algn="ctr"/>
            <a:endParaRPr lang="zh-CN" altLang="en-US" sz="875"/>
          </a:p>
        </p:txBody>
      </p:sp>
      <p:grpSp>
        <p:nvGrpSpPr>
          <p:cNvPr id="89" name="组合 88"/>
          <p:cNvGrpSpPr/>
          <p:nvPr/>
        </p:nvGrpSpPr>
        <p:grpSpPr>
          <a:xfrm>
            <a:off x="5755568" y="1548165"/>
            <a:ext cx="1733155" cy="2534742"/>
            <a:chOff x="15276015" y="4117927"/>
            <a:chExt cx="4706690" cy="6742101"/>
          </a:xfrm>
        </p:grpSpPr>
        <p:grpSp>
          <p:nvGrpSpPr>
            <p:cNvPr id="85" name="组合 84"/>
            <p:cNvGrpSpPr/>
            <p:nvPr/>
          </p:nvGrpSpPr>
          <p:grpSpPr>
            <a:xfrm>
              <a:off x="15276015" y="4117927"/>
              <a:ext cx="4706690" cy="2020361"/>
              <a:chOff x="15276015" y="4117927"/>
              <a:chExt cx="4706690" cy="2020361"/>
            </a:xfrm>
          </p:grpSpPr>
          <p:sp>
            <p:nvSpPr>
              <p:cNvPr id="70" name="TextBox 69"/>
              <p:cNvSpPr txBox="1"/>
              <p:nvPr/>
            </p:nvSpPr>
            <p:spPr>
              <a:xfrm>
                <a:off x="15276015" y="4117927"/>
                <a:ext cx="1906943" cy="1355884"/>
              </a:xfrm>
              <a:prstGeom prst="rect">
                <a:avLst/>
              </a:prstGeom>
              <a:noFill/>
            </p:spPr>
            <p:txBody>
              <a:bodyPr wrap="square" tIns="0" bIns="0" rtlCol="0" anchor="t">
                <a:spAutoFit/>
              </a:bodyPr>
              <a:lstStyle/>
              <a:p>
                <a:pPr>
                  <a:lnSpc>
                    <a:spcPct val="150000"/>
                  </a:lnSpc>
                </a:pPr>
                <a:r>
                  <a:rPr lang="zh-CN" altLang="en-US" sz="1105"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其他成本</a:t>
                </a:r>
              </a:p>
            </p:txBody>
          </p:sp>
          <p:sp>
            <p:nvSpPr>
              <p:cNvPr id="71" name="TextBox 70"/>
              <p:cNvSpPr txBox="1"/>
              <p:nvPr/>
            </p:nvSpPr>
            <p:spPr>
              <a:xfrm>
                <a:off x="15276015" y="4856591"/>
                <a:ext cx="4706690" cy="1281697"/>
              </a:xfrm>
              <a:prstGeom prst="rect">
                <a:avLst/>
              </a:prstGeom>
              <a:noFill/>
            </p:spPr>
            <p:txBody>
              <a:bodyPr wrap="square" rtlCol="0">
                <a:spAutoFit/>
              </a:bodyPr>
              <a:lstStyle/>
              <a:p>
                <a:pPr>
                  <a:lnSpc>
                    <a:spcPct val="130000"/>
                  </a:lnSpc>
                </a:pPr>
                <a:r>
                  <a:rPr lang="zh-CN" altLang="en-US" sz="6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nvGrpSpPr>
            <p:cNvPr id="86" name="组合 85"/>
            <p:cNvGrpSpPr/>
            <p:nvPr/>
          </p:nvGrpSpPr>
          <p:grpSpPr>
            <a:xfrm>
              <a:off x="15276015" y="8839667"/>
              <a:ext cx="4706690" cy="2020361"/>
              <a:chOff x="15276015" y="8839667"/>
              <a:chExt cx="4706690" cy="2020361"/>
            </a:xfrm>
          </p:grpSpPr>
          <p:sp>
            <p:nvSpPr>
              <p:cNvPr id="72" name="TextBox 71"/>
              <p:cNvSpPr txBox="1"/>
              <p:nvPr/>
            </p:nvSpPr>
            <p:spPr>
              <a:xfrm>
                <a:off x="15276015" y="8839667"/>
                <a:ext cx="1906943" cy="1355884"/>
              </a:xfrm>
              <a:prstGeom prst="rect">
                <a:avLst/>
              </a:prstGeom>
              <a:noFill/>
            </p:spPr>
            <p:txBody>
              <a:bodyPr wrap="square" tIns="0" bIns="0" rtlCol="0" anchor="t">
                <a:spAutoFit/>
              </a:bodyPr>
              <a:lstStyle/>
              <a:p>
                <a:pPr>
                  <a:lnSpc>
                    <a:spcPct val="150000"/>
                  </a:lnSpc>
                </a:pPr>
                <a:r>
                  <a:rPr lang="zh-CN" altLang="en-US" sz="1105"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营销成本</a:t>
                </a:r>
              </a:p>
            </p:txBody>
          </p:sp>
          <p:sp>
            <p:nvSpPr>
              <p:cNvPr id="73" name="TextBox 72"/>
              <p:cNvSpPr txBox="1"/>
              <p:nvPr/>
            </p:nvSpPr>
            <p:spPr>
              <a:xfrm>
                <a:off x="15276015" y="9578331"/>
                <a:ext cx="4706690" cy="1281697"/>
              </a:xfrm>
              <a:prstGeom prst="rect">
                <a:avLst/>
              </a:prstGeom>
              <a:noFill/>
            </p:spPr>
            <p:txBody>
              <a:bodyPr wrap="square" rtlCol="0">
                <a:spAutoFit/>
              </a:bodyPr>
              <a:lstStyle/>
              <a:p>
                <a:pPr>
                  <a:lnSpc>
                    <a:spcPct val="130000"/>
                  </a:lnSpc>
                </a:pPr>
                <a:r>
                  <a:rPr lang="zh-CN" altLang="en-US" sz="6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grpSp>
        <p:nvGrpSpPr>
          <p:cNvPr id="90" name="组合 89"/>
          <p:cNvGrpSpPr/>
          <p:nvPr/>
        </p:nvGrpSpPr>
        <p:grpSpPr>
          <a:xfrm>
            <a:off x="1337090" y="1548166"/>
            <a:ext cx="1624635" cy="2519737"/>
            <a:chOff x="3276849" y="4117927"/>
            <a:chExt cx="4411986" cy="6702186"/>
          </a:xfrm>
        </p:grpSpPr>
        <p:grpSp>
          <p:nvGrpSpPr>
            <p:cNvPr id="87" name="组合 86"/>
            <p:cNvGrpSpPr/>
            <p:nvPr/>
          </p:nvGrpSpPr>
          <p:grpSpPr>
            <a:xfrm>
              <a:off x="3276849" y="4117927"/>
              <a:ext cx="4411986" cy="2020358"/>
              <a:chOff x="3276849" y="4117927"/>
              <a:chExt cx="4411986" cy="2020358"/>
            </a:xfrm>
          </p:grpSpPr>
          <p:sp>
            <p:nvSpPr>
              <p:cNvPr id="46" name="TextBox 45"/>
              <p:cNvSpPr txBox="1"/>
              <p:nvPr/>
            </p:nvSpPr>
            <p:spPr>
              <a:xfrm>
                <a:off x="4852458" y="4117927"/>
                <a:ext cx="2836377" cy="677944"/>
              </a:xfrm>
              <a:prstGeom prst="rect">
                <a:avLst/>
              </a:prstGeom>
              <a:noFill/>
            </p:spPr>
            <p:txBody>
              <a:bodyPr wrap="square" tIns="0" bIns="0" rtlCol="0" anchor="t">
                <a:spAutoFit/>
              </a:bodyPr>
              <a:lstStyle/>
              <a:p>
                <a:pPr algn="r">
                  <a:lnSpc>
                    <a:spcPct val="150000"/>
                  </a:lnSpc>
                </a:pPr>
                <a:r>
                  <a:rPr lang="zh-CN" altLang="en-US" sz="1105"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行政成本</a:t>
                </a:r>
              </a:p>
            </p:txBody>
          </p:sp>
          <p:sp>
            <p:nvSpPr>
              <p:cNvPr id="47" name="TextBox 46"/>
              <p:cNvSpPr txBox="1"/>
              <p:nvPr/>
            </p:nvSpPr>
            <p:spPr>
              <a:xfrm>
                <a:off x="3276849" y="4856590"/>
                <a:ext cx="4411986" cy="1281695"/>
              </a:xfrm>
              <a:prstGeom prst="rect">
                <a:avLst/>
              </a:prstGeom>
              <a:noFill/>
            </p:spPr>
            <p:txBody>
              <a:bodyPr wrap="square" rtlCol="0">
                <a:spAutoFit/>
              </a:bodyPr>
              <a:lstStyle/>
              <a:p>
                <a:pPr algn="r">
                  <a:lnSpc>
                    <a:spcPct val="130000"/>
                  </a:lnSpc>
                </a:pPr>
                <a:r>
                  <a:rPr lang="zh-CN" altLang="en-US" sz="6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nvGrpSpPr>
            <p:cNvPr id="88" name="组合 87"/>
            <p:cNvGrpSpPr/>
            <p:nvPr/>
          </p:nvGrpSpPr>
          <p:grpSpPr>
            <a:xfrm>
              <a:off x="3276849" y="8799755"/>
              <a:ext cx="4411986" cy="2020358"/>
              <a:chOff x="3276849" y="8799755"/>
              <a:chExt cx="4411986" cy="2020358"/>
            </a:xfrm>
          </p:grpSpPr>
          <p:sp>
            <p:nvSpPr>
              <p:cNvPr id="74" name="TextBox 73"/>
              <p:cNvSpPr txBox="1"/>
              <p:nvPr/>
            </p:nvSpPr>
            <p:spPr>
              <a:xfrm>
                <a:off x="4852458" y="8799755"/>
                <a:ext cx="2836377" cy="677944"/>
              </a:xfrm>
              <a:prstGeom prst="rect">
                <a:avLst/>
              </a:prstGeom>
              <a:noFill/>
            </p:spPr>
            <p:txBody>
              <a:bodyPr wrap="square" tIns="0" bIns="0" rtlCol="0" anchor="t">
                <a:spAutoFit/>
              </a:bodyPr>
              <a:lstStyle/>
              <a:p>
                <a:pPr algn="r">
                  <a:lnSpc>
                    <a:spcPct val="150000"/>
                  </a:lnSpc>
                </a:pPr>
                <a:r>
                  <a:rPr lang="zh-CN" altLang="en-US" sz="1105"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场地成本</a:t>
                </a:r>
              </a:p>
            </p:txBody>
          </p:sp>
          <p:sp>
            <p:nvSpPr>
              <p:cNvPr id="75" name="TextBox 74"/>
              <p:cNvSpPr txBox="1"/>
              <p:nvPr/>
            </p:nvSpPr>
            <p:spPr>
              <a:xfrm>
                <a:off x="3276849" y="9538418"/>
                <a:ext cx="4411986" cy="1281695"/>
              </a:xfrm>
              <a:prstGeom prst="rect">
                <a:avLst/>
              </a:prstGeom>
              <a:noFill/>
            </p:spPr>
            <p:txBody>
              <a:bodyPr wrap="square" rtlCol="0">
                <a:spAutoFit/>
              </a:bodyPr>
              <a:lstStyle/>
              <a:p>
                <a:pPr algn="r">
                  <a:lnSpc>
                    <a:spcPct val="130000"/>
                  </a:lnSpc>
                </a:pPr>
                <a:r>
                  <a:rPr lang="zh-CN" altLang="en-US" sz="6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9" dur="2000" fill="hold"/>
                                        <p:tgtEl>
                                          <p:spTgt spid="67"/>
                                        </p:tgtEl>
                                        <p:attrNameLst>
                                          <p:attrName>ppt_x</p:attrName>
                                          <p:attrName>ppt_y</p:attrName>
                                        </p:attrNameLst>
                                      </p:cBhvr>
                                    </p:animMotion>
                                  </p:childTnLst>
                                </p:cTn>
                              </p:par>
                              <p:par>
                                <p:cTn id="10" presetID="53" presetClass="entr" presetSubtype="16"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 calcmode="lin" valueType="num">
                                      <p:cBhvr>
                                        <p:cTn id="18" dur="500" fill="hold"/>
                                        <p:tgtEl>
                                          <p:spTgt spid="81"/>
                                        </p:tgtEl>
                                        <p:attrNameLst>
                                          <p:attrName>ppt_w</p:attrName>
                                        </p:attrNameLst>
                                      </p:cBhvr>
                                      <p:tavLst>
                                        <p:tav tm="0">
                                          <p:val>
                                            <p:fltVal val="0"/>
                                          </p:val>
                                        </p:tav>
                                        <p:tav tm="100000">
                                          <p:val>
                                            <p:strVal val="#ppt_w"/>
                                          </p:val>
                                        </p:tav>
                                      </p:tavLst>
                                    </p:anim>
                                    <p:anim calcmode="lin" valueType="num">
                                      <p:cBhvr>
                                        <p:cTn id="19" dur="500" fill="hold"/>
                                        <p:tgtEl>
                                          <p:spTgt spid="81"/>
                                        </p:tgtEl>
                                        <p:attrNameLst>
                                          <p:attrName>ppt_h</p:attrName>
                                        </p:attrNameLst>
                                      </p:cBhvr>
                                      <p:tavLst>
                                        <p:tav tm="0">
                                          <p:val>
                                            <p:fltVal val="0"/>
                                          </p:val>
                                        </p:tav>
                                        <p:tav tm="100000">
                                          <p:val>
                                            <p:strVal val="#ppt_h"/>
                                          </p:val>
                                        </p:tav>
                                      </p:tavLst>
                                    </p:anim>
                                    <p:animEffect transition="in" filter="fade">
                                      <p:cBhvr>
                                        <p:cTn id="20" dur="500"/>
                                        <p:tgtEl>
                                          <p:spTgt spid="81"/>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p:cTn id="24" dur="500" fill="hold"/>
                                        <p:tgtEl>
                                          <p:spTgt spid="82"/>
                                        </p:tgtEl>
                                        <p:attrNameLst>
                                          <p:attrName>ppt_w</p:attrName>
                                        </p:attrNameLst>
                                      </p:cBhvr>
                                      <p:tavLst>
                                        <p:tav tm="0">
                                          <p:val>
                                            <p:fltVal val="0"/>
                                          </p:val>
                                        </p:tav>
                                        <p:tav tm="100000">
                                          <p:val>
                                            <p:strVal val="#ppt_w"/>
                                          </p:val>
                                        </p:tav>
                                      </p:tavLst>
                                    </p:anim>
                                    <p:anim calcmode="lin" valueType="num">
                                      <p:cBhvr>
                                        <p:cTn id="25" dur="500" fill="hold"/>
                                        <p:tgtEl>
                                          <p:spTgt spid="82"/>
                                        </p:tgtEl>
                                        <p:attrNameLst>
                                          <p:attrName>ppt_h</p:attrName>
                                        </p:attrNameLst>
                                      </p:cBhvr>
                                      <p:tavLst>
                                        <p:tav tm="0">
                                          <p:val>
                                            <p:fltVal val="0"/>
                                          </p:val>
                                        </p:tav>
                                        <p:tav tm="100000">
                                          <p:val>
                                            <p:strVal val="#ppt_h"/>
                                          </p:val>
                                        </p:tav>
                                      </p:tavLst>
                                    </p:anim>
                                    <p:animEffect transition="in" filter="fade">
                                      <p:cBhvr>
                                        <p:cTn id="26" dur="500"/>
                                        <p:tgtEl>
                                          <p:spTgt spid="8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p:cTn id="30" dur="500" fill="hold"/>
                                        <p:tgtEl>
                                          <p:spTgt spid="83"/>
                                        </p:tgtEl>
                                        <p:attrNameLst>
                                          <p:attrName>ppt_w</p:attrName>
                                        </p:attrNameLst>
                                      </p:cBhvr>
                                      <p:tavLst>
                                        <p:tav tm="0">
                                          <p:val>
                                            <p:fltVal val="0"/>
                                          </p:val>
                                        </p:tav>
                                        <p:tav tm="100000">
                                          <p:val>
                                            <p:strVal val="#ppt_w"/>
                                          </p:val>
                                        </p:tav>
                                      </p:tavLst>
                                    </p:anim>
                                    <p:anim calcmode="lin" valueType="num">
                                      <p:cBhvr>
                                        <p:cTn id="31" dur="500" fill="hold"/>
                                        <p:tgtEl>
                                          <p:spTgt spid="83"/>
                                        </p:tgtEl>
                                        <p:attrNameLst>
                                          <p:attrName>ppt_h</p:attrName>
                                        </p:attrNameLst>
                                      </p:cBhvr>
                                      <p:tavLst>
                                        <p:tav tm="0">
                                          <p:val>
                                            <p:fltVal val="0"/>
                                          </p:val>
                                        </p:tav>
                                        <p:tav tm="100000">
                                          <p:val>
                                            <p:strVal val="#ppt_h"/>
                                          </p:val>
                                        </p:tav>
                                      </p:tavLst>
                                    </p:anim>
                                    <p:animEffect transition="in" filter="fade">
                                      <p:cBhvr>
                                        <p:cTn id="32" dur="500"/>
                                        <p:tgtEl>
                                          <p:spTgt spid="83"/>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p:cTn id="36" dur="500" fill="hold"/>
                                        <p:tgtEl>
                                          <p:spTgt spid="84"/>
                                        </p:tgtEl>
                                        <p:attrNameLst>
                                          <p:attrName>ppt_w</p:attrName>
                                        </p:attrNameLst>
                                      </p:cBhvr>
                                      <p:tavLst>
                                        <p:tav tm="0">
                                          <p:val>
                                            <p:fltVal val="0"/>
                                          </p:val>
                                        </p:tav>
                                        <p:tav tm="100000">
                                          <p:val>
                                            <p:strVal val="#ppt_w"/>
                                          </p:val>
                                        </p:tav>
                                      </p:tavLst>
                                    </p:anim>
                                    <p:anim calcmode="lin" valueType="num">
                                      <p:cBhvr>
                                        <p:cTn id="37" dur="500" fill="hold"/>
                                        <p:tgtEl>
                                          <p:spTgt spid="84"/>
                                        </p:tgtEl>
                                        <p:attrNameLst>
                                          <p:attrName>ppt_h</p:attrName>
                                        </p:attrNameLst>
                                      </p:cBhvr>
                                      <p:tavLst>
                                        <p:tav tm="0">
                                          <p:val>
                                            <p:fltVal val="0"/>
                                          </p:val>
                                        </p:tav>
                                        <p:tav tm="100000">
                                          <p:val>
                                            <p:strVal val="#ppt_h"/>
                                          </p:val>
                                        </p:tav>
                                      </p:tavLst>
                                    </p:anim>
                                    <p:animEffect transition="in" filter="fade">
                                      <p:cBhvr>
                                        <p:cTn id="38" dur="500"/>
                                        <p:tgtEl>
                                          <p:spTgt spid="84"/>
                                        </p:tgtEl>
                                      </p:cBhvr>
                                    </p:animEffect>
                                  </p:childTnLst>
                                </p:cTn>
                              </p:par>
                            </p:childTnLst>
                          </p:cTn>
                        </p:par>
                        <p:par>
                          <p:cTn id="39" fill="hold">
                            <p:stCondLst>
                              <p:cond delay="2500"/>
                            </p:stCondLst>
                            <p:childTnLst>
                              <p:par>
                                <p:cTn id="40" presetID="2" presetClass="entr" presetSubtype="2"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 calcmode="lin" valueType="num">
                                      <p:cBhvr additive="base">
                                        <p:cTn id="42" dur="500" fill="hold"/>
                                        <p:tgtEl>
                                          <p:spTgt spid="89"/>
                                        </p:tgtEl>
                                        <p:attrNameLst>
                                          <p:attrName>ppt_x</p:attrName>
                                        </p:attrNameLst>
                                      </p:cBhvr>
                                      <p:tavLst>
                                        <p:tav tm="0">
                                          <p:val>
                                            <p:strVal val="1+#ppt_w/2"/>
                                          </p:val>
                                        </p:tav>
                                        <p:tav tm="100000">
                                          <p:val>
                                            <p:strVal val="#ppt_x"/>
                                          </p:val>
                                        </p:tav>
                                      </p:tavLst>
                                    </p:anim>
                                    <p:anim calcmode="lin" valueType="num">
                                      <p:cBhvr additive="base">
                                        <p:cTn id="43" dur="500" fill="hold"/>
                                        <p:tgtEl>
                                          <p:spTgt spid="89"/>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additive="base">
                                        <p:cTn id="46" dur="500" fill="hold"/>
                                        <p:tgtEl>
                                          <p:spTgt spid="90"/>
                                        </p:tgtEl>
                                        <p:attrNameLst>
                                          <p:attrName>ppt_x</p:attrName>
                                        </p:attrNameLst>
                                      </p:cBhvr>
                                      <p:tavLst>
                                        <p:tav tm="0">
                                          <p:val>
                                            <p:strVal val="0-#ppt_w/2"/>
                                          </p:val>
                                        </p:tav>
                                        <p:tav tm="100000">
                                          <p:val>
                                            <p:strVal val="#ppt_x"/>
                                          </p:val>
                                        </p:tav>
                                      </p:tavLst>
                                    </p:anim>
                                    <p:anim calcmode="lin" valueType="num">
                                      <p:cBhvr additive="base">
                                        <p:cTn id="47"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635351" y="666293"/>
            <a:ext cx="1826812" cy="1497084"/>
          </a:xfrm>
          <a:prstGeom prst="rect">
            <a:avLst/>
          </a:prstGeom>
          <a:noFill/>
          <a:ln>
            <a:noFill/>
          </a:ln>
          <a:effectLst/>
        </p:spPr>
      </p:pic>
      <p:grpSp>
        <p:nvGrpSpPr>
          <p:cNvPr id="6" name="Group 7"/>
          <p:cNvGrpSpPr/>
          <p:nvPr/>
        </p:nvGrpSpPr>
        <p:grpSpPr bwMode="auto">
          <a:xfrm>
            <a:off x="3803353" y="2133556"/>
            <a:ext cx="2292485" cy="1861028"/>
            <a:chOff x="-1" y="0"/>
            <a:chExt cx="1829062" cy="1486109"/>
          </a:xfrm>
        </p:grpSpPr>
        <p:sp>
          <p:nvSpPr>
            <p:cNvPr id="7" name="AutoShape 8" descr="pic12.jpg"/>
            <p:cNvSpPr/>
            <p:nvPr/>
          </p:nvSpPr>
          <p:spPr bwMode="auto">
            <a:xfrm>
              <a:off x="-1" y="0"/>
              <a:ext cx="1829062" cy="1486109"/>
            </a:xfrm>
            <a:custGeom>
              <a:avLst/>
              <a:gdLst>
                <a:gd name="T0" fmla="*/ 914531 w 21600"/>
                <a:gd name="T1" fmla="*/ 743055 h 21600"/>
                <a:gd name="T2" fmla="*/ 914531 w 21600"/>
                <a:gd name="T3" fmla="*/ 743055 h 21600"/>
                <a:gd name="T4" fmla="*/ 914531 w 21600"/>
                <a:gd name="T5" fmla="*/ 743055 h 21600"/>
                <a:gd name="T6" fmla="*/ 914531 w 21600"/>
                <a:gd name="T7" fmla="*/ 7430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blipFill dpi="0" rotWithShape="0">
              <a:blip r:embed="rId3"/>
              <a:srcRect/>
              <a:stretch>
                <a:fillRect/>
              </a:stretch>
            </a:bli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1015"/>
            </a:p>
          </p:txBody>
        </p:sp>
        <p:sp>
          <p:nvSpPr>
            <p:cNvPr id="8" name="AutoShape 9"/>
            <p:cNvSpPr/>
            <p:nvPr/>
          </p:nvSpPr>
          <p:spPr bwMode="auto">
            <a:xfrm>
              <a:off x="-1" y="557290"/>
              <a:ext cx="1829062" cy="3715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lvl1pPr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algn="ctr" eaLnBrk="1"/>
              <a:r>
                <a:rPr lang="es-ES" altLang="zh-CN" sz="1795">
                  <a:solidFill>
                    <a:srgbClr val="FFFFFF"/>
                  </a:solidFill>
                </a:rPr>
                <a:t>`</a:t>
              </a:r>
              <a:endParaRPr lang="es-ES" altLang="zh-CN" sz="1795"/>
            </a:p>
          </p:txBody>
        </p:sp>
      </p:grpSp>
      <p:pic>
        <p:nvPicPr>
          <p:cNvPr id="9"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0591" t="1005" r="10591" b="2673"/>
          <a:stretch>
            <a:fillRect/>
          </a:stretch>
        </p:blipFill>
        <p:spPr bwMode="auto">
          <a:xfrm>
            <a:off x="1974294" y="655320"/>
            <a:ext cx="1839929" cy="1493520"/>
          </a:xfrm>
          <a:prstGeom prst="rect">
            <a:avLst/>
          </a:prstGeom>
          <a:noFill/>
          <a:ln>
            <a:noFill/>
          </a:ln>
          <a:effectLst/>
        </p:spPr>
      </p:pic>
      <p:sp>
        <p:nvSpPr>
          <p:cNvPr id="11" name="矩形 10"/>
          <p:cNvSpPr/>
          <p:nvPr/>
        </p:nvSpPr>
        <p:spPr>
          <a:xfrm>
            <a:off x="1488147" y="4229934"/>
            <a:ext cx="6720022" cy="387798"/>
          </a:xfrm>
          <a:prstGeom prst="rect">
            <a:avLst/>
          </a:prstGeom>
          <a:noFill/>
        </p:spPr>
        <p:txBody>
          <a:bodyPr wrap="square" lIns="0" tIns="0" rIns="0" bIns="0" rtlCol="0" anchor="t" anchorCtr="0">
            <a:spAutoFit/>
          </a:bodyPr>
          <a:lstStyle/>
          <a:p>
            <a:pPr algn="ctr" defTabSz="912495">
              <a:lnSpc>
                <a:spcPct val="120000"/>
              </a:lnSpc>
              <a:spcBef>
                <a:spcPct val="20000"/>
              </a:spcBef>
            </a:pPr>
            <a:r>
              <a:rPr lang="zh-CN" altLang="en-US"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2" name="组合 11"/>
          <p:cNvGrpSpPr/>
          <p:nvPr/>
        </p:nvGrpSpPr>
        <p:grpSpPr>
          <a:xfrm>
            <a:off x="1980160" y="2152404"/>
            <a:ext cx="1829060" cy="1842181"/>
            <a:chOff x="2437012" y="1980871"/>
            <a:chExt cx="2438747" cy="2456241"/>
          </a:xfrm>
        </p:grpSpPr>
        <p:sp>
          <p:nvSpPr>
            <p:cNvPr id="13" name="Rectangle 13"/>
            <p:cNvSpPr/>
            <p:nvPr/>
          </p:nvSpPr>
          <p:spPr>
            <a:xfrm>
              <a:off x="2437012" y="1980871"/>
              <a:ext cx="2438747" cy="2456241"/>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Box 13"/>
            <p:cNvSpPr txBox="1"/>
            <p:nvPr/>
          </p:nvSpPr>
          <p:spPr>
            <a:xfrm>
              <a:off x="2882049" y="3036024"/>
              <a:ext cx="1376899" cy="246221"/>
            </a:xfrm>
            <a:prstGeom prst="rect">
              <a:avLst/>
            </a:prstGeom>
            <a:noFill/>
          </p:spPr>
          <p:txBody>
            <a:bodyPr wrap="square" lIns="0" tIns="0" rIns="0" bIns="0" rtlCol="0" anchor="t" anchorCtr="0">
              <a:spAutoFit/>
            </a:bodyPr>
            <a:lstStyle/>
            <a:p>
              <a:pPr algn="ctr" defTabSz="912495">
                <a:spcBef>
                  <a:spcPct val="20000"/>
                </a:spcBef>
                <a:defRPr/>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p:nvPr/>
          </p:nvSpPr>
          <p:spPr>
            <a:xfrm>
              <a:off x="2886131" y="3321929"/>
              <a:ext cx="1570854" cy="184665"/>
            </a:xfrm>
            <a:prstGeom prst="rect">
              <a:avLst/>
            </a:prstGeom>
            <a:noFill/>
          </p:spPr>
          <p:txBody>
            <a:bodyPr wrap="square" lIns="0" tIns="0" rIns="0" bIns="0" rtlCol="0" anchor="t" anchorCtr="0">
              <a:spAutoFit/>
            </a:bodyPr>
            <a:lstStyle/>
            <a:p>
              <a:pPr defTabSz="912495">
                <a:spcBef>
                  <a:spcPct val="20000"/>
                </a:spcBef>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3809221" y="666294"/>
            <a:ext cx="1829060" cy="1486109"/>
            <a:chOff x="4875760" y="-608"/>
            <a:chExt cx="2438747" cy="1981479"/>
          </a:xfrm>
        </p:grpSpPr>
        <p:sp>
          <p:nvSpPr>
            <p:cNvPr id="17" name="Rectangle 23"/>
            <p:cNvSpPr/>
            <p:nvPr/>
          </p:nvSpPr>
          <p:spPr>
            <a:xfrm>
              <a:off x="4875760" y="-608"/>
              <a:ext cx="2438747" cy="1981479"/>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extBox 13"/>
            <p:cNvSpPr txBox="1"/>
            <p:nvPr/>
          </p:nvSpPr>
          <p:spPr>
            <a:xfrm>
              <a:off x="5346260" y="742281"/>
              <a:ext cx="1376899" cy="246221"/>
            </a:xfrm>
            <a:prstGeom prst="rect">
              <a:avLst/>
            </a:prstGeom>
            <a:noFill/>
          </p:spPr>
          <p:txBody>
            <a:bodyPr wrap="square" lIns="0" tIns="0" rIns="0" bIns="0" rtlCol="0" anchor="t" anchorCtr="0">
              <a:spAutoFit/>
            </a:bodyPr>
            <a:lstStyle/>
            <a:p>
              <a:pPr algn="ctr" defTabSz="912495">
                <a:spcBef>
                  <a:spcPct val="20000"/>
                </a:spcBef>
                <a:defRPr/>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5350341" y="1028187"/>
              <a:ext cx="1570854" cy="184665"/>
            </a:xfrm>
            <a:prstGeom prst="rect">
              <a:avLst/>
            </a:prstGeom>
            <a:noFill/>
          </p:spPr>
          <p:txBody>
            <a:bodyPr wrap="square" lIns="0" tIns="0" rIns="0" bIns="0" rtlCol="0" anchor="t" anchorCtr="0">
              <a:spAutoFit/>
            </a:bodyPr>
            <a:lstStyle/>
            <a:p>
              <a:pPr defTabSz="912495">
                <a:spcBef>
                  <a:spcPct val="20000"/>
                </a:spcBef>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5638279" y="2152404"/>
            <a:ext cx="1829060" cy="1842181"/>
            <a:chOff x="7314505" y="1980871"/>
            <a:chExt cx="2438747" cy="2456241"/>
          </a:xfrm>
        </p:grpSpPr>
        <p:sp>
          <p:nvSpPr>
            <p:cNvPr id="30" name="Rectangle 18"/>
            <p:cNvSpPr/>
            <p:nvPr/>
          </p:nvSpPr>
          <p:spPr>
            <a:xfrm>
              <a:off x="7314505" y="1980871"/>
              <a:ext cx="2438747" cy="2456241"/>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TextBox 13"/>
            <p:cNvSpPr txBox="1"/>
            <p:nvPr/>
          </p:nvSpPr>
          <p:spPr>
            <a:xfrm>
              <a:off x="7740713" y="3036024"/>
              <a:ext cx="1376899" cy="246221"/>
            </a:xfrm>
            <a:prstGeom prst="rect">
              <a:avLst/>
            </a:prstGeom>
            <a:noFill/>
          </p:spPr>
          <p:txBody>
            <a:bodyPr wrap="square" lIns="0" tIns="0" rIns="0" bIns="0" rtlCol="0" anchor="t" anchorCtr="0">
              <a:spAutoFit/>
            </a:bodyPr>
            <a:lstStyle/>
            <a:p>
              <a:pPr algn="ctr" defTabSz="912495">
                <a:spcBef>
                  <a:spcPct val="20000"/>
                </a:spcBef>
                <a:defRPr/>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7744794" y="3321929"/>
              <a:ext cx="1570854" cy="184665"/>
            </a:xfrm>
            <a:prstGeom prst="rect">
              <a:avLst/>
            </a:prstGeom>
            <a:noFill/>
          </p:spPr>
          <p:txBody>
            <a:bodyPr wrap="square" lIns="0" tIns="0" rIns="0" bIns="0" rtlCol="0" anchor="t" anchorCtr="0">
              <a:spAutoFit/>
            </a:bodyPr>
            <a:lstStyle/>
            <a:p>
              <a:pPr defTabSz="912495">
                <a:spcBef>
                  <a:spcPct val="20000"/>
                </a:spcBef>
                <a:defRPr/>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40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4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10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20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anim calcmode="lin" valueType="num">
                                      <p:cBhvr>
                                        <p:cTn id="45" dur="500" fill="hold"/>
                                        <p:tgtEl>
                                          <p:spTgt spid="29"/>
                                        </p:tgtEl>
                                        <p:attrNameLst>
                                          <p:attrName>ppt_x</p:attrName>
                                        </p:attrNameLst>
                                      </p:cBhvr>
                                      <p:tavLst>
                                        <p:tav tm="0">
                                          <p:val>
                                            <p:fltVal val="0.5"/>
                                          </p:val>
                                        </p:tav>
                                        <p:tav tm="100000">
                                          <p:val>
                                            <p:strVal val="#ppt_x"/>
                                          </p:val>
                                        </p:tav>
                                      </p:tavLst>
                                    </p:anim>
                                    <p:anim calcmode="lin" valueType="num">
                                      <p:cBhvr>
                                        <p:cTn id="46" dur="500" fill="hold"/>
                                        <p:tgtEl>
                                          <p:spTgt spid="29"/>
                                        </p:tgtEl>
                                        <p:attrNameLst>
                                          <p:attrName>ppt_y</p:attrName>
                                        </p:attrNameLst>
                                      </p:cBhvr>
                                      <p:tavLst>
                                        <p:tav tm="0">
                                          <p:val>
                                            <p:fltVal val="0.5"/>
                                          </p:val>
                                        </p:tav>
                                        <p:tav tm="100000">
                                          <p:val>
                                            <p:strVal val="#ppt_y"/>
                                          </p:val>
                                        </p:tav>
                                      </p:tavLst>
                                    </p:anim>
                                  </p:childTnLst>
                                </p:cTn>
                              </p:par>
                            </p:childTnLst>
                          </p:cTn>
                        </p:par>
                        <p:par>
                          <p:cTn id="47" fill="hold">
                            <p:stCondLst>
                              <p:cond delay="800"/>
                            </p:stCondLst>
                            <p:childTnLst>
                              <p:par>
                                <p:cTn id="48" presetID="42"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anim calcmode="lin" valueType="num">
                                      <p:cBhvr>
                                        <p:cTn id="51" dur="500" fill="hold"/>
                                        <p:tgtEl>
                                          <p:spTgt spid="11"/>
                                        </p:tgtEl>
                                        <p:attrNameLst>
                                          <p:attrName>ppt_x</p:attrName>
                                        </p:attrNameLst>
                                      </p:cBhvr>
                                      <p:tavLst>
                                        <p:tav tm="0">
                                          <p:val>
                                            <p:strVal val="#ppt_x"/>
                                          </p:val>
                                        </p:tav>
                                        <p:tav tm="100000">
                                          <p:val>
                                            <p:strVal val="#ppt_x"/>
                                          </p:val>
                                        </p:tav>
                                      </p:tavLst>
                                    </p:anim>
                                    <p:anim calcmode="lin" valueType="num">
                                      <p:cBhvr>
                                        <p:cTn id="5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237981" y="1390535"/>
            <a:ext cx="4320480" cy="144016"/>
            <a:chOff x="1507396" y="1628800"/>
            <a:chExt cx="4320480" cy="144016"/>
          </a:xfrm>
        </p:grpSpPr>
        <p:cxnSp>
          <p:nvCxnSpPr>
            <p:cNvPr id="13" name="直接连接符 12"/>
            <p:cNvCxnSpPr/>
            <p:nvPr/>
          </p:nvCxnSpPr>
          <p:spPr>
            <a:xfrm>
              <a:off x="1507396" y="1700808"/>
              <a:ext cx="4320480"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507396"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987449"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77668" y="1113536"/>
            <a:ext cx="1659306" cy="276999"/>
          </a:xfrm>
          <a:prstGeom prst="rect">
            <a:avLst/>
          </a:prstGeom>
          <a:noFill/>
        </p:spPr>
        <p:txBody>
          <a:bodyPr wrap="squar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a:t>
            </a:r>
            <a:r>
              <a:rPr lang="zh-CN" altLang="en-US" sz="1200" dirty="0">
                <a:solidFill>
                  <a:srgbClr val="DE0000"/>
                </a:solidFill>
                <a:latin typeface="微软雅黑" panose="020B0503020204020204" pitchFamily="34" charset="-122"/>
                <a:ea typeface="微软雅黑" panose="020B0503020204020204" pitchFamily="34" charset="-122"/>
              </a:rPr>
              <a:t>单位：万元）    </a:t>
            </a:r>
            <a:r>
              <a:rPr lang="en-US" altLang="zh-CN" sz="1200" dirty="0">
                <a:solidFill>
                  <a:srgbClr val="DE0000"/>
                </a:solidFill>
                <a:latin typeface="微软雅黑" panose="020B0503020204020204" pitchFamily="34" charset="-122"/>
                <a:ea typeface="微软雅黑" panose="020B0503020204020204" pitchFamily="34" charset="-122"/>
              </a:rPr>
              <a:t>100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2464966" y="1113536"/>
            <a:ext cx="468398"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200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2945019" y="1113536"/>
            <a:ext cx="468398"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300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425072" y="1113536"/>
            <a:ext cx="468398"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400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3905125" y="1113536"/>
            <a:ext cx="468398"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500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385178" y="1113536"/>
            <a:ext cx="468398"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600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4865231" y="1113536"/>
            <a:ext cx="468398"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700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5345284" y="1113536"/>
            <a:ext cx="468398"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800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825337" y="1113536"/>
            <a:ext cx="468398"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900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260509" y="1113536"/>
            <a:ext cx="562975" cy="276999"/>
          </a:xfrm>
          <a:prstGeom prst="rect">
            <a:avLst/>
          </a:prstGeom>
          <a:noFill/>
        </p:spPr>
        <p:txBody>
          <a:bodyPr wrap="none" rtlCol="0">
            <a:spAutoFit/>
          </a:bodyPr>
          <a:lstStyle/>
          <a:p>
            <a:r>
              <a:rPr lang="en-US" altLang="zh-CN" sz="1200" dirty="0">
                <a:solidFill>
                  <a:srgbClr val="DE0000"/>
                </a:solidFill>
                <a:latin typeface="微软雅黑" panose="020B0503020204020204" pitchFamily="34" charset="-122"/>
                <a:ea typeface="微软雅黑" panose="020B0503020204020204" pitchFamily="34" charset="-122"/>
              </a:rPr>
              <a:t>1000</a:t>
            </a:r>
            <a:endParaRPr lang="zh-CN" altLang="en-US" sz="1200" dirty="0">
              <a:solidFill>
                <a:srgbClr val="DE0000"/>
              </a:solidFill>
              <a:latin typeface="微软雅黑" panose="020B0503020204020204" pitchFamily="34" charset="-122"/>
              <a:ea typeface="微软雅黑" panose="020B0503020204020204" pitchFamily="34" charset="-122"/>
            </a:endParaRPr>
          </a:p>
        </p:txBody>
      </p:sp>
      <p:sp>
        <p:nvSpPr>
          <p:cNvPr id="43" name="五边形 42"/>
          <p:cNvSpPr/>
          <p:nvPr/>
        </p:nvSpPr>
        <p:spPr>
          <a:xfrm>
            <a:off x="2222361" y="1699532"/>
            <a:ext cx="2136734" cy="320158"/>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边形 43"/>
          <p:cNvSpPr/>
          <p:nvPr/>
        </p:nvSpPr>
        <p:spPr>
          <a:xfrm>
            <a:off x="2222361" y="2215590"/>
            <a:ext cx="1585957"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边形 44"/>
          <p:cNvSpPr/>
          <p:nvPr/>
        </p:nvSpPr>
        <p:spPr>
          <a:xfrm>
            <a:off x="2222361" y="2731647"/>
            <a:ext cx="2895938"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边形 45"/>
          <p:cNvSpPr/>
          <p:nvPr/>
        </p:nvSpPr>
        <p:spPr>
          <a:xfrm>
            <a:off x="2222360" y="3247704"/>
            <a:ext cx="2415885"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五边形 46"/>
          <p:cNvSpPr/>
          <p:nvPr/>
        </p:nvSpPr>
        <p:spPr>
          <a:xfrm>
            <a:off x="2222361" y="3763761"/>
            <a:ext cx="3829961" cy="320157"/>
          </a:xfrm>
          <a:prstGeom prst="homePlat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1263346" y="1699532"/>
            <a:ext cx="1222659"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49" name="TextBox 48"/>
          <p:cNvSpPr txBox="1"/>
          <p:nvPr/>
        </p:nvSpPr>
        <p:spPr>
          <a:xfrm>
            <a:off x="1263346" y="2220984"/>
            <a:ext cx="1222660"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50" name="TextBox 49"/>
          <p:cNvSpPr txBox="1"/>
          <p:nvPr/>
        </p:nvSpPr>
        <p:spPr>
          <a:xfrm>
            <a:off x="1263346" y="2742436"/>
            <a:ext cx="1369148"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51" name="TextBox 50"/>
          <p:cNvSpPr txBox="1"/>
          <p:nvPr/>
        </p:nvSpPr>
        <p:spPr>
          <a:xfrm>
            <a:off x="1263346" y="3263888"/>
            <a:ext cx="1517337"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52" name="TextBox 51"/>
          <p:cNvSpPr txBox="1"/>
          <p:nvPr/>
        </p:nvSpPr>
        <p:spPr>
          <a:xfrm>
            <a:off x="1263346" y="3785340"/>
            <a:ext cx="1517336" cy="276999"/>
          </a:xfrm>
          <a:prstGeom prst="rect">
            <a:avLst/>
          </a:prstGeom>
          <a:noFill/>
        </p:spPr>
        <p:txBody>
          <a:bodyPr wrap="square" rtlCol="0">
            <a:spAutoFit/>
          </a:bodyPr>
          <a:lstStyle/>
          <a:p>
            <a:r>
              <a:rPr lang="zh-CN" altLang="en-US" sz="1200" dirty="0">
                <a:solidFill>
                  <a:srgbClr val="DE0000"/>
                </a:solidFill>
                <a:latin typeface="微软雅黑" panose="020B0503020204020204" pitchFamily="34" charset="-122"/>
                <a:ea typeface="微软雅黑" panose="020B0503020204020204" pitchFamily="34" charset="-122"/>
              </a:rPr>
              <a:t>添加文本</a:t>
            </a:r>
          </a:p>
        </p:txBody>
      </p:sp>
      <p:sp>
        <p:nvSpPr>
          <p:cNvPr id="3" name="TextBox 2"/>
          <p:cNvSpPr txBox="1"/>
          <p:nvPr/>
        </p:nvSpPr>
        <p:spPr>
          <a:xfrm>
            <a:off x="6660232" y="2220984"/>
            <a:ext cx="1757955" cy="1477328"/>
          </a:xfrm>
          <a:prstGeom prst="rect">
            <a:avLst/>
          </a:prstGeom>
          <a:noFill/>
        </p:spPr>
        <p:txBody>
          <a:bodyPr wrap="square" rtlCol="0">
            <a:spAutoFit/>
          </a:bodyPr>
          <a:lstStyle/>
          <a:p>
            <a:pPr>
              <a:lnSpc>
                <a:spcPct val="150000"/>
              </a:lnSpc>
            </a:pPr>
            <a:r>
              <a:rPr lang="zh-CN" altLang="en-US" sz="1200" b="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p>
          <a:p>
            <a:pPr>
              <a:lnSpc>
                <a:spcPct val="150000"/>
              </a:lnSpc>
            </a:pPr>
            <a:r>
              <a:rPr lang="zh-CN" altLang="en-US" sz="1200" b="0" kern="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p:tgtEl>
                                          <p:spTgt spid="33"/>
                                        </p:tgtEl>
                                        <p:attrNameLst>
                                          <p:attrName>ppt_y</p:attrName>
                                        </p:attrNameLst>
                                      </p:cBhvr>
                                      <p:tavLst>
                                        <p:tav tm="0">
                                          <p:val>
                                            <p:strVal val="#ppt_y+#ppt_h*1.125000"/>
                                          </p:val>
                                        </p:tav>
                                        <p:tav tm="100000">
                                          <p:val>
                                            <p:strVal val="#ppt_y"/>
                                          </p:val>
                                        </p:tav>
                                      </p:tavLst>
                                    </p:anim>
                                    <p:animEffect transition="in" filter="wipe(up)">
                                      <p:cBhvr>
                                        <p:cTn id="31" dur="500"/>
                                        <p:tgtEl>
                                          <p:spTgt spid="33"/>
                                        </p:tgtEl>
                                      </p:cBhvr>
                                    </p:animEffect>
                                  </p:childTnLst>
                                </p:cTn>
                              </p:par>
                              <p:par>
                                <p:cTn id="32" presetID="12" presetClass="entr" presetSubtype="4" fill="hold" grpId="0" nodeType="withEffect">
                                  <p:stCondLst>
                                    <p:cond delay="10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p:tgtEl>
                                          <p:spTgt spid="34"/>
                                        </p:tgtEl>
                                        <p:attrNameLst>
                                          <p:attrName>ppt_y</p:attrName>
                                        </p:attrNameLst>
                                      </p:cBhvr>
                                      <p:tavLst>
                                        <p:tav tm="0">
                                          <p:val>
                                            <p:strVal val="#ppt_y+#ppt_h*1.125000"/>
                                          </p:val>
                                        </p:tav>
                                        <p:tav tm="100000">
                                          <p:val>
                                            <p:strVal val="#ppt_y"/>
                                          </p:val>
                                        </p:tav>
                                      </p:tavLst>
                                    </p:anim>
                                    <p:animEffect transition="in" filter="wipe(up)">
                                      <p:cBhvr>
                                        <p:cTn id="35" dur="500"/>
                                        <p:tgtEl>
                                          <p:spTgt spid="34"/>
                                        </p:tgtEl>
                                      </p:cBhvr>
                                    </p:animEffect>
                                  </p:childTnLst>
                                </p:cTn>
                              </p:par>
                              <p:par>
                                <p:cTn id="36" presetID="12" presetClass="entr" presetSubtype="4" fill="hold" grpId="0" nodeType="withEffect">
                                  <p:stCondLst>
                                    <p:cond delay="20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p:tgtEl>
                                          <p:spTgt spid="35"/>
                                        </p:tgtEl>
                                        <p:attrNameLst>
                                          <p:attrName>ppt_y</p:attrName>
                                        </p:attrNameLst>
                                      </p:cBhvr>
                                      <p:tavLst>
                                        <p:tav tm="0">
                                          <p:val>
                                            <p:strVal val="#ppt_y+#ppt_h*1.125000"/>
                                          </p:val>
                                        </p:tav>
                                        <p:tav tm="100000">
                                          <p:val>
                                            <p:strVal val="#ppt_y"/>
                                          </p:val>
                                        </p:tav>
                                      </p:tavLst>
                                    </p:anim>
                                    <p:animEffect transition="in" filter="wipe(up)">
                                      <p:cBhvr>
                                        <p:cTn id="39" dur="500"/>
                                        <p:tgtEl>
                                          <p:spTgt spid="35"/>
                                        </p:tgtEl>
                                      </p:cBhvr>
                                    </p:animEffect>
                                  </p:childTnLst>
                                </p:cTn>
                              </p:par>
                              <p:par>
                                <p:cTn id="40" presetID="12" presetClass="entr" presetSubtype="4" fill="hold" grpId="0" nodeType="withEffect">
                                  <p:stCondLst>
                                    <p:cond delay="30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p:tgtEl>
                                          <p:spTgt spid="36"/>
                                        </p:tgtEl>
                                        <p:attrNameLst>
                                          <p:attrName>ppt_y</p:attrName>
                                        </p:attrNameLst>
                                      </p:cBhvr>
                                      <p:tavLst>
                                        <p:tav tm="0">
                                          <p:val>
                                            <p:strVal val="#ppt_y+#ppt_h*1.125000"/>
                                          </p:val>
                                        </p:tav>
                                        <p:tav tm="100000">
                                          <p:val>
                                            <p:strVal val="#ppt_y"/>
                                          </p:val>
                                        </p:tav>
                                      </p:tavLst>
                                    </p:anim>
                                    <p:animEffect transition="in" filter="wipe(up)">
                                      <p:cBhvr>
                                        <p:cTn id="43" dur="500"/>
                                        <p:tgtEl>
                                          <p:spTgt spid="36"/>
                                        </p:tgtEl>
                                      </p:cBhvr>
                                    </p:animEffect>
                                  </p:childTnLst>
                                </p:cTn>
                              </p:par>
                              <p:par>
                                <p:cTn id="44" presetID="12" presetClass="entr" presetSubtype="4" fill="hold" grpId="0" nodeType="withEffect">
                                  <p:stCondLst>
                                    <p:cond delay="40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p:tgtEl>
                                          <p:spTgt spid="37"/>
                                        </p:tgtEl>
                                        <p:attrNameLst>
                                          <p:attrName>ppt_y</p:attrName>
                                        </p:attrNameLst>
                                      </p:cBhvr>
                                      <p:tavLst>
                                        <p:tav tm="0">
                                          <p:val>
                                            <p:strVal val="#ppt_y+#ppt_h*1.125000"/>
                                          </p:val>
                                        </p:tav>
                                        <p:tav tm="100000">
                                          <p:val>
                                            <p:strVal val="#ppt_y"/>
                                          </p:val>
                                        </p:tav>
                                      </p:tavLst>
                                    </p:anim>
                                    <p:animEffect transition="in" filter="wipe(up)">
                                      <p:cBhvr>
                                        <p:cTn id="47" dur="500"/>
                                        <p:tgtEl>
                                          <p:spTgt spid="37"/>
                                        </p:tgtEl>
                                      </p:cBhvr>
                                    </p:animEffect>
                                  </p:childTnLst>
                                </p:cTn>
                              </p:par>
                              <p:par>
                                <p:cTn id="48" presetID="12" presetClass="entr" presetSubtype="4" fill="hold" grpId="0" nodeType="withEffect">
                                  <p:stCondLst>
                                    <p:cond delay="50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p:tgtEl>
                                          <p:spTgt spid="38"/>
                                        </p:tgtEl>
                                        <p:attrNameLst>
                                          <p:attrName>ppt_y</p:attrName>
                                        </p:attrNameLst>
                                      </p:cBhvr>
                                      <p:tavLst>
                                        <p:tav tm="0">
                                          <p:val>
                                            <p:strVal val="#ppt_y+#ppt_h*1.125000"/>
                                          </p:val>
                                        </p:tav>
                                        <p:tav tm="100000">
                                          <p:val>
                                            <p:strVal val="#ppt_y"/>
                                          </p:val>
                                        </p:tav>
                                      </p:tavLst>
                                    </p:anim>
                                    <p:animEffect transition="in" filter="wipe(up)">
                                      <p:cBhvr>
                                        <p:cTn id="51" dur="500"/>
                                        <p:tgtEl>
                                          <p:spTgt spid="38"/>
                                        </p:tgtEl>
                                      </p:cBhvr>
                                    </p:animEffect>
                                  </p:childTnLst>
                                </p:cTn>
                              </p:par>
                              <p:par>
                                <p:cTn id="52" presetID="12" presetClass="entr" presetSubtype="4" fill="hold" grpId="0" nodeType="withEffect">
                                  <p:stCondLst>
                                    <p:cond delay="60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ppt_y</p:attrName>
                                        </p:attrNameLst>
                                      </p:cBhvr>
                                      <p:tavLst>
                                        <p:tav tm="0">
                                          <p:val>
                                            <p:strVal val="#ppt_y+#ppt_h*1.125000"/>
                                          </p:val>
                                        </p:tav>
                                        <p:tav tm="100000">
                                          <p:val>
                                            <p:strVal val="#ppt_y"/>
                                          </p:val>
                                        </p:tav>
                                      </p:tavLst>
                                    </p:anim>
                                    <p:animEffect transition="in" filter="wipe(up)">
                                      <p:cBhvr>
                                        <p:cTn id="55" dur="500"/>
                                        <p:tgtEl>
                                          <p:spTgt spid="39"/>
                                        </p:tgtEl>
                                      </p:cBhvr>
                                    </p:animEffect>
                                  </p:childTnLst>
                                </p:cTn>
                              </p:par>
                              <p:par>
                                <p:cTn id="56" presetID="12" presetClass="entr" presetSubtype="4" fill="hold" grpId="0" nodeType="withEffect">
                                  <p:stCondLst>
                                    <p:cond delay="70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ppt_y</p:attrName>
                                        </p:attrNameLst>
                                      </p:cBhvr>
                                      <p:tavLst>
                                        <p:tav tm="0">
                                          <p:val>
                                            <p:strVal val="#ppt_y+#ppt_h*1.125000"/>
                                          </p:val>
                                        </p:tav>
                                        <p:tav tm="100000">
                                          <p:val>
                                            <p:strVal val="#ppt_y"/>
                                          </p:val>
                                        </p:tav>
                                      </p:tavLst>
                                    </p:anim>
                                    <p:animEffect transition="in" filter="wipe(up)">
                                      <p:cBhvr>
                                        <p:cTn id="59" dur="500"/>
                                        <p:tgtEl>
                                          <p:spTgt spid="40"/>
                                        </p:tgtEl>
                                      </p:cBhvr>
                                    </p:animEffect>
                                  </p:childTnLst>
                                </p:cTn>
                              </p:par>
                              <p:par>
                                <p:cTn id="60" presetID="12" presetClass="entr" presetSubtype="4" fill="hold" grpId="0" nodeType="withEffect">
                                  <p:stCondLst>
                                    <p:cond delay="80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ppt_y</p:attrName>
                                        </p:attrNameLst>
                                      </p:cBhvr>
                                      <p:tavLst>
                                        <p:tav tm="0">
                                          <p:val>
                                            <p:strVal val="#ppt_y+#ppt_h*1.125000"/>
                                          </p:val>
                                        </p:tav>
                                        <p:tav tm="100000">
                                          <p:val>
                                            <p:strVal val="#ppt_y"/>
                                          </p:val>
                                        </p:tav>
                                      </p:tavLst>
                                    </p:anim>
                                    <p:animEffect transition="in" filter="wipe(up)">
                                      <p:cBhvr>
                                        <p:cTn id="63" dur="500"/>
                                        <p:tgtEl>
                                          <p:spTgt spid="41"/>
                                        </p:tgtEl>
                                      </p:cBhvr>
                                    </p:animEffect>
                                  </p:childTnLst>
                                </p:cTn>
                              </p:par>
                              <p:par>
                                <p:cTn id="64" presetID="12" presetClass="entr" presetSubtype="4" fill="hold" grpId="0" nodeType="withEffect">
                                  <p:stCondLst>
                                    <p:cond delay="90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ppt_y</p:attrName>
                                        </p:attrNameLst>
                                      </p:cBhvr>
                                      <p:tavLst>
                                        <p:tav tm="0">
                                          <p:val>
                                            <p:strVal val="#ppt_y+#ppt_h*1.125000"/>
                                          </p:val>
                                        </p:tav>
                                        <p:tav tm="100000">
                                          <p:val>
                                            <p:strVal val="#ppt_y"/>
                                          </p:val>
                                        </p:tav>
                                      </p:tavLst>
                                    </p:anim>
                                    <p:animEffect transition="in" filter="wipe(up)">
                                      <p:cBhvr>
                                        <p:cTn id="67" dur="500"/>
                                        <p:tgtEl>
                                          <p:spTgt spid="4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left)">
                                      <p:cBhvr>
                                        <p:cTn id="71" dur="250"/>
                                        <p:tgtEl>
                                          <p:spTgt spid="43"/>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250"/>
                                        <p:tgtEl>
                                          <p:spTgt spid="44"/>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250"/>
                                        <p:tgtEl>
                                          <p:spTgt spid="45"/>
                                        </p:tgtEl>
                                      </p:cBhvr>
                                    </p:animEffect>
                                  </p:childTnLst>
                                </p:cTn>
                              </p:par>
                            </p:childTnLst>
                          </p:cTn>
                        </p:par>
                        <p:par>
                          <p:cTn id="80" fill="hold">
                            <p:stCondLst>
                              <p:cond delay="2000"/>
                            </p:stCondLst>
                            <p:childTnLst>
                              <p:par>
                                <p:cTn id="81" presetID="22" presetClass="entr" presetSubtype="8"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left)">
                                      <p:cBhvr>
                                        <p:cTn id="83" dur="250"/>
                                        <p:tgtEl>
                                          <p:spTgt spid="46"/>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left)">
                                      <p:cBhvr>
                                        <p:cTn id="87" dur="250"/>
                                        <p:tgtEl>
                                          <p:spTgt spid="47"/>
                                        </p:tgtEl>
                                      </p:cBhvr>
                                    </p:animEffect>
                                  </p:childTnLst>
                                </p:cTn>
                              </p:par>
                            </p:childTnLst>
                          </p:cTn>
                        </p:par>
                        <p:par>
                          <p:cTn id="88" fill="hold">
                            <p:stCondLst>
                              <p:cond delay="3000"/>
                            </p:stCondLst>
                            <p:childTnLst>
                              <p:par>
                                <p:cTn id="89" presetID="56" presetClass="entr" presetSubtype="0" fill="hold" grpId="0" nodeType="afterEffect">
                                  <p:stCondLst>
                                    <p:cond delay="0"/>
                                  </p:stCondLst>
                                  <p:iterate type="lt">
                                    <p:tmPct val="10000"/>
                                  </p:iterate>
                                  <p:childTnLst>
                                    <p:set>
                                      <p:cBhvr>
                                        <p:cTn id="90" dur="1" fill="hold">
                                          <p:stCondLst>
                                            <p:cond delay="0"/>
                                          </p:stCondLst>
                                        </p:cTn>
                                        <p:tgtEl>
                                          <p:spTgt spid="3"/>
                                        </p:tgtEl>
                                        <p:attrNameLst>
                                          <p:attrName>style.visibility</p:attrName>
                                        </p:attrNameLst>
                                      </p:cBhvr>
                                      <p:to>
                                        <p:strVal val="visible"/>
                                      </p:to>
                                    </p:set>
                                    <p:anim by="(-#ppt_w*2)" calcmode="lin" valueType="num">
                                      <p:cBhvr rctx="PPT">
                                        <p:cTn id="91" dur="250" autoRev="1" fill="hold">
                                          <p:stCondLst>
                                            <p:cond delay="0"/>
                                          </p:stCondLst>
                                        </p:cTn>
                                        <p:tgtEl>
                                          <p:spTgt spid="3"/>
                                        </p:tgtEl>
                                        <p:attrNameLst>
                                          <p:attrName>ppt_w</p:attrName>
                                        </p:attrNameLst>
                                      </p:cBhvr>
                                    </p:anim>
                                    <p:anim by="(#ppt_w*0.50)" calcmode="lin" valueType="num">
                                      <p:cBhvr>
                                        <p:cTn id="92" dur="250" decel="50000" autoRev="1" fill="hold">
                                          <p:stCondLst>
                                            <p:cond delay="0"/>
                                          </p:stCondLst>
                                        </p:cTn>
                                        <p:tgtEl>
                                          <p:spTgt spid="3"/>
                                        </p:tgtEl>
                                        <p:attrNameLst>
                                          <p:attrName>ppt_x</p:attrName>
                                        </p:attrNameLst>
                                      </p:cBhvr>
                                    </p:anim>
                                    <p:anim from="(-#ppt_h/2)" to="(#ppt_y)" calcmode="lin" valueType="num">
                                      <p:cBhvr>
                                        <p:cTn id="93" dur="500" fill="hold">
                                          <p:stCondLst>
                                            <p:cond delay="0"/>
                                          </p:stCondLst>
                                        </p:cTn>
                                        <p:tgtEl>
                                          <p:spTgt spid="3"/>
                                        </p:tgtEl>
                                        <p:attrNameLst>
                                          <p:attrName>ppt_y</p:attrName>
                                        </p:attrNameLst>
                                      </p:cBhvr>
                                    </p:anim>
                                    <p:animRot by="21600000">
                                      <p:cBhvr>
                                        <p:cTn id="94"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animBg="1"/>
      <p:bldP spid="44" grpId="0" animBg="1"/>
      <p:bldP spid="45" grpId="0" animBg="1"/>
      <p:bldP spid="46" grpId="0" animBg="1"/>
      <p:bldP spid="47" grpId="0" animBg="1"/>
      <p:bldP spid="48" grpId="0"/>
      <p:bldP spid="49" grpId="0"/>
      <p:bldP spid="50" grpId="0"/>
      <p:bldP spid="51" grpId="0"/>
      <p:bldP spid="5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17"/>
          <p:cNvSpPr/>
          <p:nvPr/>
        </p:nvSpPr>
        <p:spPr>
          <a:xfrm flipV="1">
            <a:off x="1150144" y="2679029"/>
            <a:ext cx="6874783" cy="165"/>
          </a:xfrm>
          <a:prstGeom prst="line">
            <a:avLst/>
          </a:prstGeom>
          <a:ln w="12700">
            <a:solidFill>
              <a:srgbClr val="ADBACA"/>
            </a:solidFill>
            <a:custDash>
              <a:ds d="200000" sp="200000"/>
            </a:custDash>
            <a:miter lim="400000"/>
          </a:ln>
        </p:spPr>
        <p:txBody>
          <a:bodyPr lIns="0" tIns="0" rIns="0" bIns="0" anchor="ctr"/>
          <a:lstStyle/>
          <a:p>
            <a:pPr defTabSz="171450">
              <a:defRPr sz="1200">
                <a:latin typeface="Helvetica"/>
                <a:ea typeface="Helvetica"/>
                <a:cs typeface="Helvetica"/>
                <a:sym typeface="Helvetica"/>
              </a:defRPr>
            </a:pPr>
            <a:endParaRPr sz="450" kern="0">
              <a:solidFill>
                <a:sysClr val="windowText" lastClr="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sp>
        <p:nvSpPr>
          <p:cNvPr id="5" name="Shape 918"/>
          <p:cNvSpPr/>
          <p:nvPr/>
        </p:nvSpPr>
        <p:spPr>
          <a:xfrm flipV="1">
            <a:off x="4404011" y="1275420"/>
            <a:ext cx="1" cy="3015732"/>
          </a:xfrm>
          <a:prstGeom prst="line">
            <a:avLst/>
          </a:prstGeom>
          <a:ln w="12700">
            <a:solidFill>
              <a:srgbClr val="ADBACA"/>
            </a:solidFill>
            <a:custDash>
              <a:ds d="200000" sp="200000"/>
            </a:custDash>
            <a:miter lim="400000"/>
          </a:ln>
        </p:spPr>
        <p:txBody>
          <a:bodyPr lIns="0" tIns="0" rIns="0" bIns="0" anchor="ctr"/>
          <a:lstStyle/>
          <a:p>
            <a:pPr defTabSz="171450">
              <a:defRPr sz="1200">
                <a:latin typeface="Helvetica"/>
                <a:ea typeface="Helvetica"/>
                <a:cs typeface="Helvetica"/>
                <a:sym typeface="Helvetica"/>
              </a:defRPr>
            </a:pPr>
            <a:endParaRPr sz="450" kern="0">
              <a:solidFill>
                <a:sysClr val="windowText" lastClr="000000"/>
              </a:solidFill>
              <a:latin typeface="Arial" panose="020B0604020202020204" pitchFamily="34" charset="0"/>
              <a:ea typeface="微软雅黑" panose="020B0503020204020204" pitchFamily="34" charset="-122"/>
              <a:cs typeface="Helvetica"/>
              <a:sym typeface="Arial" panose="020B0604020202020204" pitchFamily="34" charset="0"/>
            </a:endParaRPr>
          </a:p>
        </p:txBody>
      </p:sp>
      <p:grpSp>
        <p:nvGrpSpPr>
          <p:cNvPr id="6" name="组合 5"/>
          <p:cNvGrpSpPr/>
          <p:nvPr/>
        </p:nvGrpSpPr>
        <p:grpSpPr>
          <a:xfrm>
            <a:off x="1129372" y="3236987"/>
            <a:ext cx="686216" cy="686216"/>
            <a:chOff x="1505829" y="4315982"/>
            <a:chExt cx="914955" cy="914955"/>
          </a:xfrm>
        </p:grpSpPr>
        <p:sp>
          <p:nvSpPr>
            <p:cNvPr id="7" name="椭圆 6"/>
            <p:cNvSpPr/>
            <p:nvPr/>
          </p:nvSpPr>
          <p:spPr>
            <a:xfrm>
              <a:off x="1505829" y="4315982"/>
              <a:ext cx="914955" cy="914955"/>
            </a:xfrm>
            <a:prstGeom prst="ellipse">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213"/>
            <p:cNvSpPr/>
            <p:nvPr/>
          </p:nvSpPr>
          <p:spPr bwMode="auto">
            <a:xfrm>
              <a:off x="1777447" y="4627829"/>
              <a:ext cx="348568" cy="348568"/>
            </a:xfrm>
            <a:custGeom>
              <a:avLst/>
              <a:gdLst>
                <a:gd name="T0" fmla="*/ 96 w 288"/>
                <a:gd name="T1" fmla="*/ 0 h 288"/>
                <a:gd name="T2" fmla="*/ 144 w 288"/>
                <a:gd name="T3" fmla="*/ 40 h 288"/>
                <a:gd name="T4" fmla="*/ 192 w 288"/>
                <a:gd name="T5" fmla="*/ 0 h 288"/>
                <a:gd name="T6" fmla="*/ 288 w 288"/>
                <a:gd name="T7" fmla="*/ 36 h 288"/>
                <a:gd name="T8" fmla="*/ 288 w 288"/>
                <a:gd name="T9" fmla="*/ 108 h 288"/>
                <a:gd name="T10" fmla="*/ 224 w 288"/>
                <a:gd name="T11" fmla="*/ 90 h 288"/>
                <a:gd name="T12" fmla="*/ 224 w 288"/>
                <a:gd name="T13" fmla="*/ 288 h 288"/>
                <a:gd name="T14" fmla="*/ 64 w 288"/>
                <a:gd name="T15" fmla="*/ 288 h 288"/>
                <a:gd name="T16" fmla="*/ 64 w 288"/>
                <a:gd name="T17" fmla="*/ 90 h 288"/>
                <a:gd name="T18" fmla="*/ 0 w 288"/>
                <a:gd name="T19" fmla="*/ 108 h 288"/>
                <a:gd name="T20" fmla="*/ 0 w 288"/>
                <a:gd name="T21" fmla="*/ 36 h 288"/>
                <a:gd name="T22" fmla="*/ 96 w 288"/>
                <a:gd name="T23"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288">
                  <a:moveTo>
                    <a:pt x="96" y="0"/>
                  </a:moveTo>
                  <a:cubicBezTo>
                    <a:pt x="96" y="0"/>
                    <a:pt x="109" y="40"/>
                    <a:pt x="144" y="40"/>
                  </a:cubicBezTo>
                  <a:cubicBezTo>
                    <a:pt x="179" y="40"/>
                    <a:pt x="192" y="0"/>
                    <a:pt x="192" y="0"/>
                  </a:cubicBezTo>
                  <a:cubicBezTo>
                    <a:pt x="288" y="36"/>
                    <a:pt x="288" y="36"/>
                    <a:pt x="288" y="36"/>
                  </a:cubicBezTo>
                  <a:cubicBezTo>
                    <a:pt x="288" y="108"/>
                    <a:pt x="288" y="108"/>
                    <a:pt x="288" y="108"/>
                  </a:cubicBezTo>
                  <a:cubicBezTo>
                    <a:pt x="224" y="90"/>
                    <a:pt x="224" y="90"/>
                    <a:pt x="224" y="90"/>
                  </a:cubicBezTo>
                  <a:cubicBezTo>
                    <a:pt x="224" y="288"/>
                    <a:pt x="224" y="288"/>
                    <a:pt x="224" y="288"/>
                  </a:cubicBezTo>
                  <a:cubicBezTo>
                    <a:pt x="64" y="288"/>
                    <a:pt x="64" y="288"/>
                    <a:pt x="64" y="288"/>
                  </a:cubicBezTo>
                  <a:cubicBezTo>
                    <a:pt x="64" y="90"/>
                    <a:pt x="64" y="90"/>
                    <a:pt x="64" y="90"/>
                  </a:cubicBezTo>
                  <a:cubicBezTo>
                    <a:pt x="0" y="108"/>
                    <a:pt x="0" y="108"/>
                    <a:pt x="0" y="108"/>
                  </a:cubicBezTo>
                  <a:cubicBezTo>
                    <a:pt x="0" y="36"/>
                    <a:pt x="0" y="36"/>
                    <a:pt x="0" y="36"/>
                  </a:cubicBezTo>
                  <a:lnTo>
                    <a:pt x="96" y="0"/>
                  </a:ln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4702858" y="1501080"/>
            <a:ext cx="686216" cy="686216"/>
            <a:chOff x="6270477" y="2001439"/>
            <a:chExt cx="914955" cy="914955"/>
          </a:xfrm>
        </p:grpSpPr>
        <p:sp>
          <p:nvSpPr>
            <p:cNvPr id="10" name="椭圆 9"/>
            <p:cNvSpPr/>
            <p:nvPr/>
          </p:nvSpPr>
          <p:spPr>
            <a:xfrm>
              <a:off x="6270477" y="2001439"/>
              <a:ext cx="914955" cy="914955"/>
            </a:xfrm>
            <a:prstGeom prst="ellipse">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251"/>
            <p:cNvSpPr>
              <a:spLocks noEditPoints="1"/>
            </p:cNvSpPr>
            <p:nvPr/>
          </p:nvSpPr>
          <p:spPr bwMode="auto">
            <a:xfrm>
              <a:off x="6545116" y="2285464"/>
              <a:ext cx="365676" cy="342152"/>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4702858" y="3207314"/>
            <a:ext cx="686216" cy="686216"/>
            <a:chOff x="6270477" y="4276418"/>
            <a:chExt cx="914955" cy="914955"/>
          </a:xfrm>
        </p:grpSpPr>
        <p:sp>
          <p:nvSpPr>
            <p:cNvPr id="13" name="椭圆 12"/>
            <p:cNvSpPr/>
            <p:nvPr/>
          </p:nvSpPr>
          <p:spPr>
            <a:xfrm>
              <a:off x="6270477" y="4276418"/>
              <a:ext cx="914955" cy="914955"/>
            </a:xfrm>
            <a:prstGeom prst="ellipse">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367"/>
            <p:cNvSpPr>
              <a:spLocks noEditPoints="1"/>
            </p:cNvSpPr>
            <p:nvPr/>
          </p:nvSpPr>
          <p:spPr bwMode="auto">
            <a:xfrm>
              <a:off x="6557581" y="4542332"/>
              <a:ext cx="327184" cy="348569"/>
            </a:xfrm>
            <a:custGeom>
              <a:avLst/>
              <a:gdLst>
                <a:gd name="T0" fmla="*/ 251 w 269"/>
                <a:gd name="T1" fmla="*/ 192 h 288"/>
                <a:gd name="T2" fmla="*/ 234 w 269"/>
                <a:gd name="T3" fmla="*/ 209 h 288"/>
                <a:gd name="T4" fmla="*/ 234 w 269"/>
                <a:gd name="T5" fmla="*/ 211 h 288"/>
                <a:gd name="T6" fmla="*/ 201 w 269"/>
                <a:gd name="T7" fmla="*/ 233 h 288"/>
                <a:gd name="T8" fmla="*/ 160 w 269"/>
                <a:gd name="T9" fmla="*/ 240 h 288"/>
                <a:gd name="T10" fmla="*/ 148 w 269"/>
                <a:gd name="T11" fmla="*/ 187 h 288"/>
                <a:gd name="T12" fmla="*/ 146 w 269"/>
                <a:gd name="T13" fmla="*/ 121 h 288"/>
                <a:gd name="T14" fmla="*/ 193 w 269"/>
                <a:gd name="T15" fmla="*/ 121 h 288"/>
                <a:gd name="T16" fmla="*/ 211 w 269"/>
                <a:gd name="T17" fmla="*/ 117 h 288"/>
                <a:gd name="T18" fmla="*/ 222 w 269"/>
                <a:gd name="T19" fmla="*/ 123 h 288"/>
                <a:gd name="T20" fmla="*/ 236 w 269"/>
                <a:gd name="T21" fmla="*/ 109 h 288"/>
                <a:gd name="T22" fmla="*/ 222 w 269"/>
                <a:gd name="T23" fmla="*/ 95 h 288"/>
                <a:gd name="T24" fmla="*/ 210 w 269"/>
                <a:gd name="T25" fmla="*/ 101 h 288"/>
                <a:gd name="T26" fmla="*/ 145 w 269"/>
                <a:gd name="T27" fmla="*/ 101 h 288"/>
                <a:gd name="T28" fmla="*/ 144 w 269"/>
                <a:gd name="T29" fmla="*/ 68 h 288"/>
                <a:gd name="T30" fmla="*/ 169 w 269"/>
                <a:gd name="T31" fmla="*/ 35 h 288"/>
                <a:gd name="T32" fmla="*/ 134 w 269"/>
                <a:gd name="T33" fmla="*/ 0 h 288"/>
                <a:gd name="T34" fmla="*/ 99 w 269"/>
                <a:gd name="T35" fmla="*/ 35 h 288"/>
                <a:gd name="T36" fmla="*/ 124 w 269"/>
                <a:gd name="T37" fmla="*/ 68 h 288"/>
                <a:gd name="T38" fmla="*/ 123 w 269"/>
                <a:gd name="T39" fmla="*/ 101 h 288"/>
                <a:gd name="T40" fmla="*/ 58 w 269"/>
                <a:gd name="T41" fmla="*/ 101 h 288"/>
                <a:gd name="T42" fmla="*/ 46 w 269"/>
                <a:gd name="T43" fmla="*/ 95 h 288"/>
                <a:gd name="T44" fmla="*/ 32 w 269"/>
                <a:gd name="T45" fmla="*/ 109 h 288"/>
                <a:gd name="T46" fmla="*/ 46 w 269"/>
                <a:gd name="T47" fmla="*/ 123 h 288"/>
                <a:gd name="T48" fmla="*/ 57 w 269"/>
                <a:gd name="T49" fmla="*/ 117 h 288"/>
                <a:gd name="T50" fmla="*/ 76 w 269"/>
                <a:gd name="T51" fmla="*/ 121 h 288"/>
                <a:gd name="T52" fmla="*/ 122 w 269"/>
                <a:gd name="T53" fmla="*/ 121 h 288"/>
                <a:gd name="T54" fmla="*/ 120 w 269"/>
                <a:gd name="T55" fmla="*/ 187 h 288"/>
                <a:gd name="T56" fmla="*/ 109 w 269"/>
                <a:gd name="T57" fmla="*/ 239 h 288"/>
                <a:gd name="T58" fmla="*/ 59 w 269"/>
                <a:gd name="T59" fmla="*/ 227 h 288"/>
                <a:gd name="T60" fmla="*/ 34 w 269"/>
                <a:gd name="T61" fmla="*/ 212 h 288"/>
                <a:gd name="T62" fmla="*/ 35 w 269"/>
                <a:gd name="T63" fmla="*/ 209 h 288"/>
                <a:gd name="T64" fmla="*/ 17 w 269"/>
                <a:gd name="T65" fmla="*/ 192 h 288"/>
                <a:gd name="T66" fmla="*/ 0 w 269"/>
                <a:gd name="T67" fmla="*/ 209 h 288"/>
                <a:gd name="T68" fmla="*/ 17 w 269"/>
                <a:gd name="T69" fmla="*/ 227 h 288"/>
                <a:gd name="T70" fmla="*/ 21 w 269"/>
                <a:gd name="T71" fmla="*/ 226 h 288"/>
                <a:gd name="T72" fmla="*/ 48 w 269"/>
                <a:gd name="T73" fmla="*/ 247 h 288"/>
                <a:gd name="T74" fmla="*/ 102 w 269"/>
                <a:gd name="T75" fmla="*/ 273 h 288"/>
                <a:gd name="T76" fmla="*/ 135 w 269"/>
                <a:gd name="T77" fmla="*/ 288 h 288"/>
                <a:gd name="T78" fmla="*/ 166 w 269"/>
                <a:gd name="T79" fmla="*/ 273 h 288"/>
                <a:gd name="T80" fmla="*/ 220 w 269"/>
                <a:gd name="T81" fmla="*/ 247 h 288"/>
                <a:gd name="T82" fmla="*/ 247 w 269"/>
                <a:gd name="T83" fmla="*/ 226 h 288"/>
                <a:gd name="T84" fmla="*/ 251 w 269"/>
                <a:gd name="T85" fmla="*/ 227 h 288"/>
                <a:gd name="T86" fmla="*/ 269 w 269"/>
                <a:gd name="T87" fmla="*/ 209 h 288"/>
                <a:gd name="T88" fmla="*/ 251 w 269"/>
                <a:gd name="T89" fmla="*/ 192 h 288"/>
                <a:gd name="T90" fmla="*/ 115 w 269"/>
                <a:gd name="T91" fmla="*/ 35 h 288"/>
                <a:gd name="T92" fmla="*/ 134 w 269"/>
                <a:gd name="T93" fmla="*/ 16 h 288"/>
                <a:gd name="T94" fmla="*/ 152 w 269"/>
                <a:gd name="T95" fmla="*/ 35 h 288"/>
                <a:gd name="T96" fmla="*/ 134 w 269"/>
                <a:gd name="T97" fmla="*/ 53 h 288"/>
                <a:gd name="T98" fmla="*/ 115 w 269"/>
                <a:gd name="T99" fmla="*/ 3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1129372" y="1530753"/>
            <a:ext cx="686216" cy="686216"/>
            <a:chOff x="1505829" y="2041003"/>
            <a:chExt cx="914955" cy="914955"/>
          </a:xfrm>
        </p:grpSpPr>
        <p:sp>
          <p:nvSpPr>
            <p:cNvPr id="16" name="椭圆 15"/>
            <p:cNvSpPr/>
            <p:nvPr/>
          </p:nvSpPr>
          <p:spPr>
            <a:xfrm>
              <a:off x="1505829" y="2041003"/>
              <a:ext cx="914955" cy="914955"/>
            </a:xfrm>
            <a:prstGeom prst="ellipse">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a:off x="1774240" y="2321221"/>
              <a:ext cx="346429" cy="346430"/>
              <a:chOff x="817563" y="4075113"/>
              <a:chExt cx="257175" cy="257176"/>
            </a:xfrm>
            <a:solidFill>
              <a:schemeClr val="bg1"/>
            </a:solidFill>
          </p:grpSpPr>
          <p:sp>
            <p:nvSpPr>
              <p:cNvPr id="18" name="Freeform 408"/>
              <p:cNvSpPr/>
              <p:nvPr/>
            </p:nvSpPr>
            <p:spPr bwMode="auto">
              <a:xfrm>
                <a:off x="942975" y="4075113"/>
                <a:ext cx="131763" cy="249238"/>
              </a:xfrm>
              <a:custGeom>
                <a:avLst/>
                <a:gdLst>
                  <a:gd name="T0" fmla="*/ 0 w 83"/>
                  <a:gd name="T1" fmla="*/ 86 h 157"/>
                  <a:gd name="T2" fmla="*/ 21 w 83"/>
                  <a:gd name="T3" fmla="*/ 157 h 157"/>
                  <a:gd name="T4" fmla="*/ 83 w 83"/>
                  <a:gd name="T5" fmla="*/ 0 h 157"/>
                  <a:gd name="T6" fmla="*/ 0 w 83"/>
                  <a:gd name="T7" fmla="*/ 86 h 157"/>
                </a:gdLst>
                <a:ahLst/>
                <a:cxnLst>
                  <a:cxn ang="0">
                    <a:pos x="T0" y="T1"/>
                  </a:cxn>
                  <a:cxn ang="0">
                    <a:pos x="T2" y="T3"/>
                  </a:cxn>
                  <a:cxn ang="0">
                    <a:pos x="T4" y="T5"/>
                  </a:cxn>
                  <a:cxn ang="0">
                    <a:pos x="T6" y="T7"/>
                  </a:cxn>
                </a:cxnLst>
                <a:rect l="0" t="0" r="r" b="b"/>
                <a:pathLst>
                  <a:path w="83" h="157">
                    <a:moveTo>
                      <a:pt x="0" y="86"/>
                    </a:moveTo>
                    <a:lnTo>
                      <a:pt x="21" y="157"/>
                    </a:lnTo>
                    <a:lnTo>
                      <a:pt x="83" y="0"/>
                    </a:lnTo>
                    <a:lnTo>
                      <a:pt x="0"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409"/>
              <p:cNvSpPr/>
              <p:nvPr/>
            </p:nvSpPr>
            <p:spPr bwMode="auto">
              <a:xfrm>
                <a:off x="896938" y="4222751"/>
                <a:ext cx="69850" cy="109538"/>
              </a:xfrm>
              <a:custGeom>
                <a:avLst/>
                <a:gdLst>
                  <a:gd name="T0" fmla="*/ 0 w 44"/>
                  <a:gd name="T1" fmla="*/ 23 h 69"/>
                  <a:gd name="T2" fmla="*/ 15 w 44"/>
                  <a:gd name="T3" fmla="*/ 69 h 69"/>
                  <a:gd name="T4" fmla="*/ 44 w 44"/>
                  <a:gd name="T5" fmla="*/ 69 h 69"/>
                  <a:gd name="T6" fmla="*/ 23 w 44"/>
                  <a:gd name="T7" fmla="*/ 0 h 69"/>
                  <a:gd name="T8" fmla="*/ 0 w 44"/>
                  <a:gd name="T9" fmla="*/ 23 h 69"/>
                </a:gdLst>
                <a:ahLst/>
                <a:cxnLst>
                  <a:cxn ang="0">
                    <a:pos x="T0" y="T1"/>
                  </a:cxn>
                  <a:cxn ang="0">
                    <a:pos x="T2" y="T3"/>
                  </a:cxn>
                  <a:cxn ang="0">
                    <a:pos x="T4" y="T5"/>
                  </a:cxn>
                  <a:cxn ang="0">
                    <a:pos x="T6" y="T7"/>
                  </a:cxn>
                  <a:cxn ang="0">
                    <a:pos x="T8" y="T9"/>
                  </a:cxn>
                </a:cxnLst>
                <a:rect l="0" t="0" r="r" b="b"/>
                <a:pathLst>
                  <a:path w="44" h="69">
                    <a:moveTo>
                      <a:pt x="0" y="23"/>
                    </a:moveTo>
                    <a:lnTo>
                      <a:pt x="15" y="69"/>
                    </a:lnTo>
                    <a:lnTo>
                      <a:pt x="44" y="69"/>
                    </a:lnTo>
                    <a:lnTo>
                      <a:pt x="23" y="0"/>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410"/>
              <p:cNvSpPr/>
              <p:nvPr/>
            </p:nvSpPr>
            <p:spPr bwMode="auto">
              <a:xfrm>
                <a:off x="825500" y="4075113"/>
                <a:ext cx="247650" cy="131763"/>
              </a:xfrm>
              <a:custGeom>
                <a:avLst/>
                <a:gdLst>
                  <a:gd name="T0" fmla="*/ 156 w 156"/>
                  <a:gd name="T1" fmla="*/ 0 h 83"/>
                  <a:gd name="T2" fmla="*/ 0 w 156"/>
                  <a:gd name="T3" fmla="*/ 62 h 83"/>
                  <a:gd name="T4" fmla="*/ 71 w 156"/>
                  <a:gd name="T5" fmla="*/ 83 h 83"/>
                  <a:gd name="T6" fmla="*/ 156 w 156"/>
                  <a:gd name="T7" fmla="*/ 0 h 83"/>
                </a:gdLst>
                <a:ahLst/>
                <a:cxnLst>
                  <a:cxn ang="0">
                    <a:pos x="T0" y="T1"/>
                  </a:cxn>
                  <a:cxn ang="0">
                    <a:pos x="T2" y="T3"/>
                  </a:cxn>
                  <a:cxn ang="0">
                    <a:pos x="T4" y="T5"/>
                  </a:cxn>
                  <a:cxn ang="0">
                    <a:pos x="T6" y="T7"/>
                  </a:cxn>
                </a:cxnLst>
                <a:rect l="0" t="0" r="r" b="b"/>
                <a:pathLst>
                  <a:path w="156" h="83">
                    <a:moveTo>
                      <a:pt x="156" y="0"/>
                    </a:moveTo>
                    <a:lnTo>
                      <a:pt x="0" y="62"/>
                    </a:lnTo>
                    <a:lnTo>
                      <a:pt x="71" y="83"/>
                    </a:lnTo>
                    <a:lnTo>
                      <a:pt x="1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411"/>
              <p:cNvSpPr/>
              <p:nvPr/>
            </p:nvSpPr>
            <p:spPr bwMode="auto">
              <a:xfrm>
                <a:off x="817563" y="4183063"/>
                <a:ext cx="109538" cy="69850"/>
              </a:xfrm>
              <a:custGeom>
                <a:avLst/>
                <a:gdLst>
                  <a:gd name="T0" fmla="*/ 69 w 69"/>
                  <a:gd name="T1" fmla="*/ 21 h 44"/>
                  <a:gd name="T2" fmla="*/ 0 w 69"/>
                  <a:gd name="T3" fmla="*/ 0 h 44"/>
                  <a:gd name="T4" fmla="*/ 0 w 69"/>
                  <a:gd name="T5" fmla="*/ 29 h 44"/>
                  <a:gd name="T6" fmla="*/ 46 w 69"/>
                  <a:gd name="T7" fmla="*/ 44 h 44"/>
                  <a:gd name="T8" fmla="*/ 69 w 69"/>
                  <a:gd name="T9" fmla="*/ 21 h 44"/>
                </a:gdLst>
                <a:ahLst/>
                <a:cxnLst>
                  <a:cxn ang="0">
                    <a:pos x="T0" y="T1"/>
                  </a:cxn>
                  <a:cxn ang="0">
                    <a:pos x="T2" y="T3"/>
                  </a:cxn>
                  <a:cxn ang="0">
                    <a:pos x="T4" y="T5"/>
                  </a:cxn>
                  <a:cxn ang="0">
                    <a:pos x="T6" y="T7"/>
                  </a:cxn>
                  <a:cxn ang="0">
                    <a:pos x="T8" y="T9"/>
                  </a:cxn>
                </a:cxnLst>
                <a:rect l="0" t="0" r="r" b="b"/>
                <a:pathLst>
                  <a:path w="69" h="44">
                    <a:moveTo>
                      <a:pt x="69" y="21"/>
                    </a:moveTo>
                    <a:lnTo>
                      <a:pt x="0" y="0"/>
                    </a:lnTo>
                    <a:lnTo>
                      <a:pt x="0" y="29"/>
                    </a:lnTo>
                    <a:lnTo>
                      <a:pt x="46" y="44"/>
                    </a:lnTo>
                    <a:lnTo>
                      <a:pt x="6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412"/>
              <p:cNvSpPr/>
              <p:nvPr/>
            </p:nvSpPr>
            <p:spPr bwMode="auto">
              <a:xfrm>
                <a:off x="868363" y="4265613"/>
                <a:ext cx="23813" cy="38100"/>
              </a:xfrm>
              <a:custGeom>
                <a:avLst/>
                <a:gdLst>
                  <a:gd name="T0" fmla="*/ 0 w 15"/>
                  <a:gd name="T1" fmla="*/ 11 h 24"/>
                  <a:gd name="T2" fmla="*/ 2 w 15"/>
                  <a:gd name="T3" fmla="*/ 24 h 24"/>
                  <a:gd name="T4" fmla="*/ 15 w 15"/>
                  <a:gd name="T5" fmla="*/ 11 h 24"/>
                  <a:gd name="T6" fmla="*/ 11 w 15"/>
                  <a:gd name="T7" fmla="*/ 0 h 24"/>
                  <a:gd name="T8" fmla="*/ 0 w 15"/>
                  <a:gd name="T9" fmla="*/ 11 h 24"/>
                </a:gdLst>
                <a:ahLst/>
                <a:cxnLst>
                  <a:cxn ang="0">
                    <a:pos x="T0" y="T1"/>
                  </a:cxn>
                  <a:cxn ang="0">
                    <a:pos x="T2" y="T3"/>
                  </a:cxn>
                  <a:cxn ang="0">
                    <a:pos x="T4" y="T5"/>
                  </a:cxn>
                  <a:cxn ang="0">
                    <a:pos x="T6" y="T7"/>
                  </a:cxn>
                  <a:cxn ang="0">
                    <a:pos x="T8" y="T9"/>
                  </a:cxn>
                </a:cxnLst>
                <a:rect l="0" t="0" r="r" b="b"/>
                <a:pathLst>
                  <a:path w="15" h="24">
                    <a:moveTo>
                      <a:pt x="0" y="11"/>
                    </a:moveTo>
                    <a:lnTo>
                      <a:pt x="2" y="24"/>
                    </a:lnTo>
                    <a:lnTo>
                      <a:pt x="15" y="11"/>
                    </a:lnTo>
                    <a:lnTo>
                      <a:pt x="11"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3" name="组合 22"/>
          <p:cNvGrpSpPr/>
          <p:nvPr/>
        </p:nvGrpSpPr>
        <p:grpSpPr>
          <a:xfrm>
            <a:off x="1972365" y="1408745"/>
            <a:ext cx="2132800" cy="1061620"/>
            <a:chOff x="2629819" y="1878328"/>
            <a:chExt cx="2843733" cy="1415493"/>
          </a:xfrm>
        </p:grpSpPr>
        <p:sp>
          <p:nvSpPr>
            <p:cNvPr id="24" name="矩形 23"/>
            <p:cNvSpPr/>
            <p:nvPr/>
          </p:nvSpPr>
          <p:spPr>
            <a:xfrm>
              <a:off x="2629819" y="2259692"/>
              <a:ext cx="2843733" cy="1034129"/>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05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5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2629819" y="1878328"/>
              <a:ext cx="1294333" cy="246221"/>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5566061" y="1408745"/>
            <a:ext cx="2132800" cy="1061620"/>
            <a:chOff x="7421414" y="1878328"/>
            <a:chExt cx="2843733" cy="1415493"/>
          </a:xfrm>
        </p:grpSpPr>
        <p:sp>
          <p:nvSpPr>
            <p:cNvPr id="27" name="矩形 26"/>
            <p:cNvSpPr/>
            <p:nvPr/>
          </p:nvSpPr>
          <p:spPr>
            <a:xfrm>
              <a:off x="7421414" y="2259692"/>
              <a:ext cx="2843733" cy="1034129"/>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05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5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7421414" y="1878328"/>
              <a:ext cx="1294333" cy="246221"/>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1972365" y="3007021"/>
            <a:ext cx="2132800" cy="1061620"/>
            <a:chOff x="2629819" y="4009363"/>
            <a:chExt cx="2843733" cy="1415493"/>
          </a:xfrm>
        </p:grpSpPr>
        <p:sp>
          <p:nvSpPr>
            <p:cNvPr id="30" name="矩形 29"/>
            <p:cNvSpPr/>
            <p:nvPr/>
          </p:nvSpPr>
          <p:spPr>
            <a:xfrm>
              <a:off x="2629819" y="4390727"/>
              <a:ext cx="2843733" cy="1034129"/>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05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5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2629819" y="4009363"/>
              <a:ext cx="1294333" cy="246221"/>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5566061" y="3007021"/>
            <a:ext cx="2132800" cy="1061620"/>
            <a:chOff x="7421414" y="4009363"/>
            <a:chExt cx="2843733" cy="1415493"/>
          </a:xfrm>
        </p:grpSpPr>
        <p:sp>
          <p:nvSpPr>
            <p:cNvPr id="33" name="矩形 32"/>
            <p:cNvSpPr/>
            <p:nvPr/>
          </p:nvSpPr>
          <p:spPr>
            <a:xfrm>
              <a:off x="7421414" y="4390727"/>
              <a:ext cx="2843733" cy="1034129"/>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05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5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7421414" y="4009363"/>
              <a:ext cx="1294333" cy="246221"/>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500"/>
                                        <p:tgtEl>
                                          <p:spTgt spid="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35" presetClass="path" presetSubtype="0" accel="50000" decel="50000" fill="hold" nodeType="withEffect">
                                  <p:stCondLst>
                                    <p:cond delay="0"/>
                                  </p:stCondLst>
                                  <p:childTnLst>
                                    <p:animMotion origin="layout" path="M -0.14922 -1.85185E-6 L 2.29167E-6 -1.85185E-6 " pathEditMode="relative" rAng="0" ptsTypes="AA">
                                      <p:cBhvr>
                                        <p:cTn id="18" dur="500" fill="hold"/>
                                        <p:tgtEl>
                                          <p:spTgt spid="15"/>
                                        </p:tgtEl>
                                        <p:attrNameLst>
                                          <p:attrName>ppt_x</p:attrName>
                                          <p:attrName>ppt_y</p:attrName>
                                        </p:attrNameLst>
                                      </p:cBhvr>
                                      <p:rCtr x="7461" y="0"/>
                                    </p:animMotion>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35" presetClass="path" presetSubtype="0" accel="50000" decel="50000" fill="hold" nodeType="withEffect">
                                  <p:stCondLst>
                                    <p:cond delay="0"/>
                                  </p:stCondLst>
                                  <p:childTnLst>
                                    <p:animMotion origin="layout" path="M -0.14922 -1.85185E-6 L 2.29167E-6 -1.85185E-6 " pathEditMode="relative" rAng="0" ptsTypes="AA">
                                      <p:cBhvr>
                                        <p:cTn id="30" dur="500" fill="hold"/>
                                        <p:tgtEl>
                                          <p:spTgt spid="9"/>
                                        </p:tgtEl>
                                        <p:attrNameLst>
                                          <p:attrName>ppt_x</p:attrName>
                                          <p:attrName>ppt_y</p:attrName>
                                        </p:attrNameLst>
                                      </p:cBhvr>
                                      <p:rCtr x="7461" y="0"/>
                                    </p:animMotion>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35" presetClass="path" presetSubtype="0" accel="50000" decel="50000" fill="hold" nodeType="withEffect">
                                  <p:stCondLst>
                                    <p:cond delay="0"/>
                                  </p:stCondLst>
                                  <p:childTnLst>
                                    <p:animMotion origin="layout" path="M -0.14922 -1.85185E-6 L 2.29167E-6 -1.85185E-6 " pathEditMode="relative" rAng="0" ptsTypes="AA">
                                      <p:cBhvr>
                                        <p:cTn id="42" dur="500" fill="hold"/>
                                        <p:tgtEl>
                                          <p:spTgt spid="6"/>
                                        </p:tgtEl>
                                        <p:attrNameLst>
                                          <p:attrName>ppt_x</p:attrName>
                                          <p:attrName>ppt_y</p:attrName>
                                        </p:attrNameLst>
                                      </p:cBhvr>
                                      <p:rCtr x="7461" y="0"/>
                                    </p:animMotion>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35" presetClass="path" presetSubtype="0" accel="50000" decel="50000" fill="hold" nodeType="withEffect">
                                  <p:stCondLst>
                                    <p:cond delay="0"/>
                                  </p:stCondLst>
                                  <p:childTnLst>
                                    <p:animMotion origin="layout" path="M -0.14922 -1.85185E-6 L 2.29167E-6 -1.85185E-6 " pathEditMode="relative" rAng="0" ptsTypes="AA">
                                      <p:cBhvr>
                                        <p:cTn id="54" dur="500" fill="hold"/>
                                        <p:tgtEl>
                                          <p:spTgt spid="12"/>
                                        </p:tgtEl>
                                        <p:attrNameLst>
                                          <p:attrName>ppt_x</p:attrName>
                                          <p:attrName>ppt_y</p:attrName>
                                        </p:attrNameLst>
                                      </p:cBhvr>
                                      <p:rCtr x="7461" y="0"/>
                                    </p:animMotion>
                                  </p:childTnLst>
                                </p:cTn>
                              </p:par>
                            </p:childTnLst>
                          </p:cTn>
                        </p:par>
                        <p:par>
                          <p:cTn id="55" fill="hold">
                            <p:stCondLst>
                              <p:cond delay="4000"/>
                            </p:stCondLst>
                            <p:childTnLst>
                              <p:par>
                                <p:cTn id="56" presetID="22" presetClass="entr" presetSubtype="8"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9157633" cy="5143500"/>
            <a:chOff x="0" y="0"/>
            <a:chExt cx="9157633" cy="5143500"/>
          </a:xfrm>
        </p:grpSpPr>
        <p:pic>
          <p:nvPicPr>
            <p:cNvPr id="8" name="图片 7"/>
            <p:cNvPicPr>
              <a:picLocks noChangeAspect="1"/>
            </p:cNvPicPr>
            <p:nvPr/>
          </p:nvPicPr>
          <p:blipFill>
            <a:blip r:embed="rId14" cstate="print">
              <a:extLst>
                <a:ext uri="{BEBA8EAE-BF5A-486C-A8C5-ECC9F3942E4B}">
                  <a14:imgProps xmlns:a14="http://schemas.microsoft.com/office/drawing/2010/main">
                    <a14:imgLayer r:embed="rId15">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图片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1846391"/>
              <a:ext cx="9144000" cy="3297109"/>
            </a:xfrm>
            <a:prstGeom prst="rect">
              <a:avLst/>
            </a:prstGeom>
          </p:spPr>
        </p:pic>
        <p:pic>
          <p:nvPicPr>
            <p:cNvPr id="7" name="图片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72000" y="2871750"/>
              <a:ext cx="4285633" cy="2003942"/>
            </a:xfrm>
            <a:prstGeom prst="rect">
              <a:avLst/>
            </a:prstGeom>
          </p:spPr>
        </p:pic>
        <p:pic>
          <p:nvPicPr>
            <p:cNvPr id="2" name="图片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46205" y="3076039"/>
              <a:ext cx="1400933" cy="1400932"/>
            </a:xfrm>
            <a:prstGeom prst="rect">
              <a:avLst/>
            </a:prstGeom>
          </p:spPr>
        </p:pic>
        <p:pic>
          <p:nvPicPr>
            <p:cNvPr id="3" name="图片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272" y="2260806"/>
              <a:ext cx="1400933" cy="1400932"/>
            </a:xfrm>
            <a:prstGeom prst="rect">
              <a:avLst/>
            </a:prstGeom>
          </p:spPr>
        </p:pic>
        <p:pic>
          <p:nvPicPr>
            <p:cNvPr id="4" name="图片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09102" y="3513021"/>
              <a:ext cx="1400933" cy="1400932"/>
            </a:xfrm>
            <a:prstGeom prst="rect">
              <a:avLst/>
            </a:prstGeom>
          </p:spPr>
        </p:pic>
      </p:grpSp>
      <p:grpSp>
        <p:nvGrpSpPr>
          <p:cNvPr id="10" name="组合 9"/>
          <p:cNvGrpSpPr/>
          <p:nvPr/>
        </p:nvGrpSpPr>
        <p:grpSpPr>
          <a:xfrm>
            <a:off x="3376873" y="574802"/>
            <a:ext cx="3409951" cy="572690"/>
            <a:chOff x="3376873" y="574802"/>
            <a:chExt cx="3409951" cy="572690"/>
          </a:xfrm>
        </p:grpSpPr>
        <p:sp>
          <p:nvSpPr>
            <p:cNvPr id="13" name="任意多边形 12"/>
            <p:cNvSpPr/>
            <p:nvPr>
              <p:custDataLst>
                <p:tags r:id="rId10"/>
              </p:custDataLst>
            </p:nvPr>
          </p:nvSpPr>
          <p:spPr>
            <a:xfrm>
              <a:off x="3878127" y="574802"/>
              <a:ext cx="2908697"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8C0007"/>
            </a:solidFill>
            <a:ln w="25400" cap="flat" cmpd="sng" algn="ctr">
              <a:noFill/>
              <a:prstDash val="solid"/>
            </a:ln>
            <a:effectLst/>
          </p:spPr>
          <p:txBody>
            <a:bodyPr lIns="297000" tIns="0" rIns="0" bIns="0" anchor="ctr">
              <a:normAutofit/>
            </a:bodyPr>
            <a:lstStyle/>
            <a:p>
              <a:pPr>
                <a:lnSpc>
                  <a:spcPct val="130000"/>
                </a:lnSpc>
                <a:defRPr/>
              </a:pPr>
              <a:r>
                <a:rPr lang="zh-CN" altLang="en-US" sz="18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单击此处添加文字标题</a:t>
              </a:r>
            </a:p>
          </p:txBody>
        </p:sp>
        <p:sp>
          <p:nvSpPr>
            <p:cNvPr id="14" name="KSO_GT1"/>
            <p:cNvSpPr/>
            <p:nvPr>
              <p:custDataLst>
                <p:tags r:id="rId11"/>
              </p:custDataLst>
            </p:nvPr>
          </p:nvSpPr>
          <p:spPr>
            <a:xfrm>
              <a:off x="3376873" y="574802"/>
              <a:ext cx="571500" cy="572690"/>
            </a:xfrm>
            <a:prstGeom prst="ellipse">
              <a:avLst/>
            </a:prstGeom>
            <a:solidFill>
              <a:srgbClr val="FFFFFF"/>
            </a:solidFill>
            <a:ln w="57150" cap="flat" cmpd="sng" algn="ctr">
              <a:solidFill>
                <a:srgbClr val="C00000"/>
              </a:solidFill>
              <a:prstDash val="solid"/>
            </a:ln>
            <a:effectLst/>
          </p:spPr>
          <p:txBody>
            <a:bodyPr anchor="ctr"/>
            <a:lstStyle/>
            <a:p>
              <a:pPr>
                <a:defRPr/>
              </a:pPr>
              <a:r>
                <a:rPr lang="en-US" altLang="zh-CN" sz="3000" i="1" kern="0" dirty="0">
                  <a:solidFill>
                    <a:srgbClr val="8C0007"/>
                  </a:solidFill>
                  <a:latin typeface="Impact" panose="020B0806030902050204" pitchFamily="34" charset="0"/>
                </a:rPr>
                <a:t>1</a:t>
              </a:r>
            </a:p>
          </p:txBody>
        </p:sp>
      </p:grpSp>
      <p:grpSp>
        <p:nvGrpSpPr>
          <p:cNvPr id="24" name="组合 23"/>
          <p:cNvGrpSpPr/>
          <p:nvPr/>
        </p:nvGrpSpPr>
        <p:grpSpPr>
          <a:xfrm>
            <a:off x="3376873" y="1286796"/>
            <a:ext cx="3409951" cy="572690"/>
            <a:chOff x="3376873" y="1286796"/>
            <a:chExt cx="3409951" cy="572690"/>
          </a:xfrm>
        </p:grpSpPr>
        <p:sp>
          <p:nvSpPr>
            <p:cNvPr id="15" name="任意多边形 14"/>
            <p:cNvSpPr/>
            <p:nvPr>
              <p:custDataLst>
                <p:tags r:id="rId8"/>
              </p:custDataLst>
            </p:nvPr>
          </p:nvSpPr>
          <p:spPr>
            <a:xfrm>
              <a:off x="3878127" y="1286796"/>
              <a:ext cx="2908697"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8C0007"/>
            </a:solidFill>
            <a:ln w="25400" cap="flat" cmpd="sng" algn="ctr">
              <a:noFill/>
              <a:prstDash val="solid"/>
            </a:ln>
            <a:effectLst/>
          </p:spPr>
          <p:txBody>
            <a:bodyPr lIns="297000" tIns="0" rIns="0" bIns="0" anchor="ctr">
              <a:normAutofit/>
            </a:bodyPr>
            <a:lstStyle/>
            <a:p>
              <a:pPr lvl="0">
                <a:lnSpc>
                  <a:spcPct val="130000"/>
                </a:lnSpc>
                <a:defRPr/>
              </a:pPr>
              <a:r>
                <a:rPr lang="zh-CN" altLang="en-US" sz="18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单击此处添加文字标题</a:t>
              </a:r>
            </a:p>
          </p:txBody>
        </p:sp>
        <p:sp>
          <p:nvSpPr>
            <p:cNvPr id="16" name="KSO_GT1"/>
            <p:cNvSpPr/>
            <p:nvPr>
              <p:custDataLst>
                <p:tags r:id="rId9"/>
              </p:custDataLst>
            </p:nvPr>
          </p:nvSpPr>
          <p:spPr>
            <a:xfrm>
              <a:off x="3376873" y="1286796"/>
              <a:ext cx="571500" cy="572690"/>
            </a:xfrm>
            <a:prstGeom prst="ellipse">
              <a:avLst/>
            </a:prstGeom>
            <a:solidFill>
              <a:srgbClr val="FFFFFF"/>
            </a:solidFill>
            <a:ln w="57150" cap="flat" cmpd="sng" algn="ctr">
              <a:solidFill>
                <a:srgbClr val="C00000"/>
              </a:solidFill>
              <a:prstDash val="solid"/>
            </a:ln>
            <a:effectLst/>
          </p:spPr>
          <p:txBody>
            <a:bodyPr anchor="ctr"/>
            <a:lstStyle/>
            <a:p>
              <a:pPr>
                <a:defRPr/>
              </a:pPr>
              <a:r>
                <a:rPr lang="en-US" altLang="zh-CN" sz="3000" i="1" kern="0" dirty="0">
                  <a:solidFill>
                    <a:srgbClr val="8C0007"/>
                  </a:solidFill>
                  <a:latin typeface="Impact" panose="020B0806030902050204" pitchFamily="34" charset="0"/>
                </a:rPr>
                <a:t>2</a:t>
              </a:r>
            </a:p>
          </p:txBody>
        </p:sp>
      </p:grpSp>
      <p:grpSp>
        <p:nvGrpSpPr>
          <p:cNvPr id="25" name="组合 24"/>
          <p:cNvGrpSpPr/>
          <p:nvPr/>
        </p:nvGrpSpPr>
        <p:grpSpPr>
          <a:xfrm>
            <a:off x="3376873" y="1998790"/>
            <a:ext cx="3409951" cy="572690"/>
            <a:chOff x="3376873" y="1998790"/>
            <a:chExt cx="3409951" cy="572690"/>
          </a:xfrm>
        </p:grpSpPr>
        <p:sp>
          <p:nvSpPr>
            <p:cNvPr id="17" name="任意多边形 16"/>
            <p:cNvSpPr/>
            <p:nvPr>
              <p:custDataLst>
                <p:tags r:id="rId6"/>
              </p:custDataLst>
            </p:nvPr>
          </p:nvSpPr>
          <p:spPr>
            <a:xfrm>
              <a:off x="3878127" y="1998790"/>
              <a:ext cx="2908697"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8C0007"/>
            </a:solidFill>
            <a:ln w="25400" cap="flat" cmpd="sng" algn="ctr">
              <a:noFill/>
              <a:prstDash val="solid"/>
            </a:ln>
            <a:effectLst/>
          </p:spPr>
          <p:txBody>
            <a:bodyPr lIns="297000" tIns="0" rIns="0" bIns="0" anchor="ctr">
              <a:normAutofit/>
            </a:bodyPr>
            <a:lstStyle/>
            <a:p>
              <a:pPr lvl="0">
                <a:lnSpc>
                  <a:spcPct val="130000"/>
                </a:lnSpc>
                <a:defRPr/>
              </a:pPr>
              <a:r>
                <a:rPr lang="zh-CN" altLang="en-US" sz="18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单击此处添加文字标题</a:t>
              </a:r>
            </a:p>
          </p:txBody>
        </p:sp>
        <p:sp>
          <p:nvSpPr>
            <p:cNvPr id="18" name="KSO_GT1"/>
            <p:cNvSpPr/>
            <p:nvPr>
              <p:custDataLst>
                <p:tags r:id="rId7"/>
              </p:custDataLst>
            </p:nvPr>
          </p:nvSpPr>
          <p:spPr>
            <a:xfrm>
              <a:off x="3376873" y="1998790"/>
              <a:ext cx="571500" cy="572690"/>
            </a:xfrm>
            <a:prstGeom prst="ellipse">
              <a:avLst/>
            </a:prstGeom>
            <a:solidFill>
              <a:srgbClr val="FFFFFF"/>
            </a:solidFill>
            <a:ln w="57150" cap="flat" cmpd="sng" algn="ctr">
              <a:solidFill>
                <a:srgbClr val="C00000"/>
              </a:solidFill>
              <a:prstDash val="solid"/>
            </a:ln>
            <a:effectLst/>
          </p:spPr>
          <p:txBody>
            <a:bodyPr anchor="ctr"/>
            <a:lstStyle/>
            <a:p>
              <a:pPr>
                <a:defRPr/>
              </a:pPr>
              <a:r>
                <a:rPr lang="en-US" altLang="zh-CN" sz="3000" i="1" kern="0" dirty="0">
                  <a:solidFill>
                    <a:srgbClr val="8C0007"/>
                  </a:solidFill>
                  <a:latin typeface="Impact" panose="020B0806030902050204" pitchFamily="34" charset="0"/>
                </a:rPr>
                <a:t>3</a:t>
              </a:r>
            </a:p>
          </p:txBody>
        </p:sp>
      </p:grpSp>
      <p:grpSp>
        <p:nvGrpSpPr>
          <p:cNvPr id="26" name="组合 25"/>
          <p:cNvGrpSpPr/>
          <p:nvPr/>
        </p:nvGrpSpPr>
        <p:grpSpPr>
          <a:xfrm>
            <a:off x="3376873" y="2710784"/>
            <a:ext cx="3409951" cy="572690"/>
            <a:chOff x="3376873" y="2710784"/>
            <a:chExt cx="3409951" cy="572690"/>
          </a:xfrm>
        </p:grpSpPr>
        <p:sp>
          <p:nvSpPr>
            <p:cNvPr id="19" name="任意多边形 18"/>
            <p:cNvSpPr/>
            <p:nvPr>
              <p:custDataLst>
                <p:tags r:id="rId4"/>
              </p:custDataLst>
            </p:nvPr>
          </p:nvSpPr>
          <p:spPr>
            <a:xfrm>
              <a:off x="3878127" y="2710784"/>
              <a:ext cx="2908697"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rgbClr val="8C0007"/>
            </a:solidFill>
            <a:ln w="25400" cap="flat" cmpd="sng" algn="ctr">
              <a:noFill/>
              <a:prstDash val="solid"/>
            </a:ln>
            <a:effectLst/>
          </p:spPr>
          <p:txBody>
            <a:bodyPr lIns="297000" tIns="0" rIns="0" bIns="0" anchor="ctr">
              <a:normAutofit/>
            </a:bodyPr>
            <a:lstStyle/>
            <a:p>
              <a:pPr lvl="0">
                <a:lnSpc>
                  <a:spcPct val="130000"/>
                </a:lnSpc>
                <a:defRPr/>
              </a:pPr>
              <a:r>
                <a:rPr lang="zh-CN" altLang="en-US" sz="18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单击此处添加文字标题</a:t>
              </a:r>
            </a:p>
          </p:txBody>
        </p:sp>
        <p:sp>
          <p:nvSpPr>
            <p:cNvPr id="20" name="KSO_GT1"/>
            <p:cNvSpPr/>
            <p:nvPr>
              <p:custDataLst>
                <p:tags r:id="rId5"/>
              </p:custDataLst>
            </p:nvPr>
          </p:nvSpPr>
          <p:spPr>
            <a:xfrm>
              <a:off x="3376873" y="2710784"/>
              <a:ext cx="571500" cy="572690"/>
            </a:xfrm>
            <a:prstGeom prst="ellipse">
              <a:avLst/>
            </a:prstGeom>
            <a:solidFill>
              <a:srgbClr val="FFFFFF"/>
            </a:solidFill>
            <a:ln w="57150" cap="flat" cmpd="sng" algn="ctr">
              <a:solidFill>
                <a:srgbClr val="C00000"/>
              </a:solidFill>
              <a:prstDash val="solid"/>
            </a:ln>
            <a:effectLst/>
          </p:spPr>
          <p:txBody>
            <a:bodyPr anchor="ctr"/>
            <a:lstStyle/>
            <a:p>
              <a:pPr>
                <a:defRPr/>
              </a:pPr>
              <a:r>
                <a:rPr lang="en-US" altLang="zh-CN" sz="3000" i="1" kern="0" dirty="0">
                  <a:solidFill>
                    <a:srgbClr val="8C0007"/>
                  </a:solidFill>
                  <a:latin typeface="Impact" panose="020B0806030902050204" pitchFamily="34" charset="0"/>
                </a:rPr>
                <a:t>4</a:t>
              </a:r>
            </a:p>
          </p:txBody>
        </p:sp>
      </p:grpSp>
      <p:sp>
        <p:nvSpPr>
          <p:cNvPr id="21" name="文本框 10"/>
          <p:cNvSpPr txBox="1">
            <a:spLocks noChangeArrowheads="1"/>
          </p:cNvSpPr>
          <p:nvPr>
            <p:custDataLst>
              <p:tags r:id="rId1"/>
            </p:custDataLst>
          </p:nvPr>
        </p:nvSpPr>
        <p:spPr bwMode="auto">
          <a:xfrm>
            <a:off x="2184642" y="1339058"/>
            <a:ext cx="492443" cy="137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r>
              <a:rPr lang="en-US" altLang="zh-CN" sz="2000" dirty="0">
                <a:solidFill>
                  <a:srgbClr val="8C0007"/>
                </a:solidFill>
                <a:latin typeface="微软雅黑" panose="020B0503020204020204" pitchFamily="34" charset="-122"/>
                <a:ea typeface="微软雅黑" panose="020B0503020204020204" pitchFamily="34" charset="-122"/>
              </a:rPr>
              <a:t>Contents</a:t>
            </a:r>
          </a:p>
        </p:txBody>
      </p:sp>
      <p:sp>
        <p:nvSpPr>
          <p:cNvPr id="22" name="椭圆 21"/>
          <p:cNvSpPr/>
          <p:nvPr>
            <p:custDataLst>
              <p:tags r:id="rId2"/>
            </p:custDataLst>
          </p:nvPr>
        </p:nvSpPr>
        <p:spPr>
          <a:xfrm>
            <a:off x="1926094" y="599649"/>
            <a:ext cx="652463" cy="652463"/>
          </a:xfrm>
          <a:prstGeom prst="ellipse">
            <a:avLst/>
          </a:prstGeom>
          <a:solidFill>
            <a:srgbClr val="8C0007"/>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700" b="1" dirty="0">
                <a:solidFill>
                  <a:schemeClr val="bg1"/>
                </a:solidFill>
                <a:latin typeface="微软雅黑" panose="020B0503020204020204" pitchFamily="34" charset="-122"/>
                <a:ea typeface="微软雅黑" panose="020B0503020204020204" pitchFamily="34" charset="-122"/>
              </a:rPr>
              <a:t>目</a:t>
            </a:r>
          </a:p>
        </p:txBody>
      </p:sp>
      <p:sp>
        <p:nvSpPr>
          <p:cNvPr id="23" name="椭圆 22"/>
          <p:cNvSpPr/>
          <p:nvPr>
            <p:custDataLst>
              <p:tags r:id="rId3"/>
            </p:custDataLst>
          </p:nvPr>
        </p:nvSpPr>
        <p:spPr>
          <a:xfrm>
            <a:off x="1714164" y="1109237"/>
            <a:ext cx="486965" cy="486966"/>
          </a:xfrm>
          <a:prstGeom prst="ellipse">
            <a:avLst/>
          </a:prstGeom>
          <a:solidFill>
            <a:srgbClr val="8C0007"/>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700" b="1" dirty="0">
                <a:solidFill>
                  <a:srgbClr val="FFFFFF"/>
                </a:solidFill>
                <a:latin typeface="微软雅黑" panose="020B0503020204020204" pitchFamily="34" charset="-122"/>
                <a:ea typeface="微软雅黑" panose="020B0503020204020204" pitchFamily="34" charset="-122"/>
              </a:rPr>
              <a:t>录</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ppt_y</p:attrName>
                                        </p:attrNameLst>
                                      </p:cBhvr>
                                      <p:tavLst>
                                        <p:tav tm="0">
                                          <p:val>
                                            <p:strVal val="#ppt_y+#ppt_h*1.125000"/>
                                          </p:val>
                                        </p:tav>
                                        <p:tav tm="100000">
                                          <p:val>
                                            <p:strVal val="#ppt_y"/>
                                          </p:val>
                                        </p:tav>
                                      </p:tavLst>
                                    </p:anim>
                                    <p:animEffect transition="in" filter="wipe(up)">
                                      <p:cBhvr>
                                        <p:cTn id="21" dur="500"/>
                                        <p:tgtEl>
                                          <p:spTgt spid="10"/>
                                        </p:tgtEl>
                                      </p:cBhvr>
                                    </p:animEffect>
                                  </p:childTnLst>
                                </p:cTn>
                              </p:par>
                            </p:childTnLst>
                          </p:cTn>
                        </p:par>
                        <p:par>
                          <p:cTn id="22" fill="hold">
                            <p:stCondLst>
                              <p:cond delay="1000"/>
                            </p:stCondLst>
                            <p:childTnLst>
                              <p:par>
                                <p:cTn id="23" presetID="1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up)">
                                      <p:cBhvr>
                                        <p:cTn id="26" dur="500"/>
                                        <p:tgtEl>
                                          <p:spTgt spid="24"/>
                                        </p:tgtEl>
                                      </p:cBhvr>
                                    </p:animEffect>
                                  </p:childTnLst>
                                </p:cTn>
                              </p:par>
                            </p:childTnLst>
                          </p:cTn>
                        </p:par>
                        <p:par>
                          <p:cTn id="27" fill="hold">
                            <p:stCondLst>
                              <p:cond delay="1500"/>
                            </p:stCondLst>
                            <p:childTnLst>
                              <p:par>
                                <p:cTn id="28" presetID="12" presetClass="entr" presetSubtype="4"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ppt_y</p:attrName>
                                        </p:attrNameLst>
                                      </p:cBhvr>
                                      <p:tavLst>
                                        <p:tav tm="0">
                                          <p:val>
                                            <p:strVal val="#ppt_y+#ppt_h*1.125000"/>
                                          </p:val>
                                        </p:tav>
                                        <p:tav tm="100000">
                                          <p:val>
                                            <p:strVal val="#ppt_y"/>
                                          </p:val>
                                        </p:tav>
                                      </p:tavLst>
                                    </p:anim>
                                    <p:animEffect transition="in" filter="wipe(up)">
                                      <p:cBhvr>
                                        <p:cTn id="31" dur="500"/>
                                        <p:tgtEl>
                                          <p:spTgt spid="25"/>
                                        </p:tgtEl>
                                      </p:cBhvr>
                                    </p:animEffect>
                                  </p:childTnLst>
                                </p:cTn>
                              </p:par>
                            </p:childTnLst>
                          </p:cTn>
                        </p:par>
                        <p:par>
                          <p:cTn id="32" fill="hold">
                            <p:stCondLst>
                              <p:cond delay="2000"/>
                            </p:stCondLst>
                            <p:childTnLst>
                              <p:par>
                                <p:cTn id="33" presetID="1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p:tgtEl>
                                          <p:spTgt spid="26"/>
                                        </p:tgtEl>
                                        <p:attrNameLst>
                                          <p:attrName>ppt_y</p:attrName>
                                        </p:attrNameLst>
                                      </p:cBhvr>
                                      <p:tavLst>
                                        <p:tav tm="0">
                                          <p:val>
                                            <p:strVal val="#ppt_y+#ppt_h*1.125000"/>
                                          </p:val>
                                        </p:tav>
                                        <p:tav tm="100000">
                                          <p:val>
                                            <p:strVal val="#ppt_y"/>
                                          </p:val>
                                        </p:tav>
                                      </p:tavLst>
                                    </p:anim>
                                    <p:animEffect transition="in" filter="wipe(up)">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p:cNvGrpSpPr/>
          <p:nvPr/>
        </p:nvGrpSpPr>
        <p:grpSpPr>
          <a:xfrm>
            <a:off x="2376445" y="1390851"/>
            <a:ext cx="1038897" cy="1060693"/>
            <a:chOff x="6099402" y="3699492"/>
            <a:chExt cx="2821311" cy="2821311"/>
          </a:xfrm>
        </p:grpSpPr>
        <p:sp>
          <p:nvSpPr>
            <p:cNvPr id="34" name="Shape 2620"/>
            <p:cNvSpPr/>
            <p:nvPr/>
          </p:nvSpPr>
          <p:spPr>
            <a:xfrm>
              <a:off x="6099402" y="3699492"/>
              <a:ext cx="2821311" cy="28213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wrap="square" lIns="0" tIns="0" rIns="0" bIns="0" numCol="1" anchor="ctr">
              <a:noAutofit/>
            </a:bodyPr>
            <a:lstStyle/>
            <a:p>
              <a:pPr lvl="0">
                <a:defRPr sz="3200"/>
              </a:pPr>
              <a:endParaRPr sz="2080">
                <a:latin typeface="Arial" panose="020B0604020202020204" pitchFamily="34" charset="0"/>
                <a:ea typeface="微软雅黑" panose="020B0503020204020204" pitchFamily="34" charset="-122"/>
                <a:sym typeface="Arial" panose="020B0604020202020204" pitchFamily="34" charset="0"/>
              </a:endParaRPr>
            </a:p>
          </p:txBody>
        </p:sp>
        <p:sp>
          <p:nvSpPr>
            <p:cNvPr id="35" name="Shape 2621"/>
            <p:cNvSpPr/>
            <p:nvPr/>
          </p:nvSpPr>
          <p:spPr>
            <a:xfrm>
              <a:off x="6827951" y="4405952"/>
              <a:ext cx="1442047" cy="1275384"/>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1560" dirty="0">
                  <a:solidFill>
                    <a:schemeClr val="bg1"/>
                  </a:solidFill>
                  <a:latin typeface="Arial" panose="020B0604020202020204" pitchFamily="34" charset="0"/>
                  <a:ea typeface="微软雅黑" panose="020B0503020204020204" pitchFamily="34" charset="-122"/>
                  <a:sym typeface="Arial" panose="020B0604020202020204" pitchFamily="34" charset="0"/>
                </a:rPr>
                <a:t>盈利</a:t>
              </a:r>
              <a:endParaRPr lang="en-US" altLang="zh-CN" sz="15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defRPr sz="1800" b="0">
                  <a:solidFill>
                    <a:srgbClr val="000000"/>
                  </a:solidFill>
                </a:defRPr>
              </a:pPr>
              <a:r>
                <a:rPr lang="zh-CN" altLang="en-US" sz="1560" dirty="0">
                  <a:solidFill>
                    <a:schemeClr val="bg1"/>
                  </a:solidFill>
                  <a:latin typeface="Arial" panose="020B0604020202020204" pitchFamily="34" charset="0"/>
                  <a:ea typeface="微软雅黑" panose="020B0503020204020204" pitchFamily="34" charset="-122"/>
                  <a:sym typeface="Arial" panose="020B0604020202020204" pitchFamily="34" charset="0"/>
                </a:rPr>
                <a:t>扩大</a:t>
              </a:r>
              <a:endParaRPr sz="15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5" name="组合 104"/>
          <p:cNvGrpSpPr/>
          <p:nvPr/>
        </p:nvGrpSpPr>
        <p:grpSpPr>
          <a:xfrm>
            <a:off x="1151482" y="2186176"/>
            <a:ext cx="798148" cy="814893"/>
            <a:chOff x="2772793" y="5814957"/>
            <a:chExt cx="2167514" cy="2167513"/>
          </a:xfrm>
        </p:grpSpPr>
        <p:sp>
          <p:nvSpPr>
            <p:cNvPr id="49" name="Shape 2630"/>
            <p:cNvSpPr/>
            <p:nvPr/>
          </p:nvSpPr>
          <p:spPr>
            <a:xfrm>
              <a:off x="2772793" y="5814957"/>
              <a:ext cx="2167514" cy="2167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cap="flat">
              <a:noFill/>
              <a:miter lim="400000"/>
            </a:ln>
            <a:effectLst/>
          </p:spPr>
          <p:txBody>
            <a:bodyPr wrap="square" lIns="0" tIns="0" rIns="0" bIns="0" numCol="1" anchor="ctr">
              <a:noAutofit/>
            </a:bodyPr>
            <a:lstStyle/>
            <a:p>
              <a:pPr lvl="0">
                <a:defRPr sz="3200"/>
              </a:pPr>
              <a:endParaRPr sz="2080">
                <a:latin typeface="Arial" panose="020B0604020202020204" pitchFamily="34" charset="0"/>
                <a:ea typeface="微软雅黑" panose="020B0503020204020204" pitchFamily="34" charset="-122"/>
                <a:sym typeface="Arial" panose="020B0604020202020204" pitchFamily="34" charset="0"/>
              </a:endParaRPr>
            </a:p>
          </p:txBody>
        </p:sp>
        <p:sp>
          <p:nvSpPr>
            <p:cNvPr id="83" name="Shape 2621"/>
            <p:cNvSpPr/>
            <p:nvPr/>
          </p:nvSpPr>
          <p:spPr>
            <a:xfrm>
              <a:off x="3060625" y="6347818"/>
              <a:ext cx="1751222" cy="1063559"/>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1300" dirty="0">
                  <a:solidFill>
                    <a:schemeClr val="bg1"/>
                  </a:solidFill>
                  <a:latin typeface="Arial" panose="020B0604020202020204" pitchFamily="34" charset="0"/>
                  <a:ea typeface="微软雅黑" panose="020B0503020204020204" pitchFamily="34" charset="-122"/>
                  <a:sym typeface="Arial" panose="020B0604020202020204" pitchFamily="34" charset="0"/>
                </a:rPr>
                <a:t>市场占有率快</a:t>
              </a:r>
              <a:endParaRPr sz="1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组合 105"/>
          <p:cNvGrpSpPr/>
          <p:nvPr/>
        </p:nvGrpSpPr>
        <p:grpSpPr>
          <a:xfrm>
            <a:off x="2714510" y="2861555"/>
            <a:ext cx="853550" cy="871456"/>
            <a:chOff x="7017480" y="7611380"/>
            <a:chExt cx="2317967" cy="2317966"/>
          </a:xfrm>
        </p:grpSpPr>
        <p:sp>
          <p:nvSpPr>
            <p:cNvPr id="39" name="Shape 2625"/>
            <p:cNvSpPr/>
            <p:nvPr/>
          </p:nvSpPr>
          <p:spPr>
            <a:xfrm>
              <a:off x="7017480" y="7611380"/>
              <a:ext cx="2317967" cy="23179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cap="flat">
              <a:noFill/>
              <a:miter lim="400000"/>
            </a:ln>
            <a:effectLst/>
          </p:spPr>
          <p:txBody>
            <a:bodyPr wrap="square" lIns="0" tIns="0" rIns="0" bIns="0" numCol="1" anchor="ctr">
              <a:noAutofit/>
            </a:bodyPr>
            <a:lstStyle/>
            <a:p>
              <a:pPr lvl="0">
                <a:defRPr sz="3200"/>
              </a:pPr>
              <a:endParaRPr sz="2080">
                <a:latin typeface="Arial" panose="020B0604020202020204" pitchFamily="34" charset="0"/>
                <a:ea typeface="微软雅黑" panose="020B0503020204020204" pitchFamily="34" charset="-122"/>
                <a:sym typeface="Arial" panose="020B0604020202020204" pitchFamily="34" charset="0"/>
              </a:endParaRPr>
            </a:p>
          </p:txBody>
        </p:sp>
        <p:sp>
          <p:nvSpPr>
            <p:cNvPr id="84" name="Shape 2621"/>
            <p:cNvSpPr/>
            <p:nvPr/>
          </p:nvSpPr>
          <p:spPr>
            <a:xfrm>
              <a:off x="7478667" y="8116778"/>
              <a:ext cx="1442047" cy="1275385"/>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1560" dirty="0">
                  <a:solidFill>
                    <a:schemeClr val="bg1"/>
                  </a:solidFill>
                  <a:latin typeface="Arial" panose="020B0604020202020204" pitchFamily="34" charset="0"/>
                  <a:ea typeface="微软雅黑" panose="020B0503020204020204" pitchFamily="34" charset="-122"/>
                  <a:sym typeface="Arial" panose="020B0604020202020204" pitchFamily="34" charset="0"/>
                </a:rPr>
                <a:t>研发要快</a:t>
              </a:r>
              <a:endParaRPr sz="15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3" name="组合 102"/>
          <p:cNvGrpSpPr/>
          <p:nvPr/>
        </p:nvGrpSpPr>
        <p:grpSpPr>
          <a:xfrm>
            <a:off x="5342954" y="1318576"/>
            <a:ext cx="853550" cy="871457"/>
            <a:chOff x="14043632" y="3533937"/>
            <a:chExt cx="2317966" cy="2317967"/>
          </a:xfrm>
        </p:grpSpPr>
        <p:sp>
          <p:nvSpPr>
            <p:cNvPr id="71" name="Shape 2640"/>
            <p:cNvSpPr/>
            <p:nvPr/>
          </p:nvSpPr>
          <p:spPr>
            <a:xfrm>
              <a:off x="14043632" y="3533937"/>
              <a:ext cx="2317966" cy="23179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cap="flat">
              <a:noFill/>
              <a:miter lim="400000"/>
            </a:ln>
            <a:effectLst/>
          </p:spPr>
          <p:txBody>
            <a:bodyPr wrap="square" lIns="0" tIns="0" rIns="0" bIns="0" numCol="1" anchor="ctr">
              <a:noAutofit/>
            </a:bodyPr>
            <a:lstStyle/>
            <a:p>
              <a:pPr lvl="0">
                <a:defRPr sz="3200"/>
              </a:pPr>
              <a:endParaRPr sz="2080">
                <a:latin typeface="Arial" panose="020B0604020202020204" pitchFamily="34" charset="0"/>
                <a:ea typeface="微软雅黑" panose="020B0503020204020204" pitchFamily="34" charset="-122"/>
                <a:sym typeface="Arial" panose="020B0604020202020204" pitchFamily="34" charset="0"/>
              </a:endParaRPr>
            </a:p>
          </p:txBody>
        </p:sp>
        <p:sp>
          <p:nvSpPr>
            <p:cNvPr id="86" name="Shape 2621"/>
            <p:cNvSpPr/>
            <p:nvPr/>
          </p:nvSpPr>
          <p:spPr>
            <a:xfrm>
              <a:off x="14531042" y="3958940"/>
              <a:ext cx="1442049" cy="1275384"/>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1560" dirty="0">
                  <a:solidFill>
                    <a:schemeClr val="bg1"/>
                  </a:solidFill>
                  <a:latin typeface="Arial" panose="020B0604020202020204" pitchFamily="34" charset="0"/>
                  <a:ea typeface="微软雅黑" panose="020B0503020204020204" pitchFamily="34" charset="-122"/>
                  <a:sym typeface="Arial" panose="020B0604020202020204" pitchFamily="34" charset="0"/>
                </a:rPr>
                <a:t>技术提高</a:t>
              </a:r>
              <a:endParaRPr sz="15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组合 101"/>
          <p:cNvGrpSpPr/>
          <p:nvPr/>
        </p:nvGrpSpPr>
        <p:grpSpPr>
          <a:xfrm>
            <a:off x="5907387" y="2752904"/>
            <a:ext cx="966766" cy="987047"/>
            <a:chOff x="15688300" y="7322383"/>
            <a:chExt cx="2625425" cy="2625424"/>
          </a:xfrm>
        </p:grpSpPr>
        <p:sp>
          <p:nvSpPr>
            <p:cNvPr id="75" name="Shape 2645"/>
            <p:cNvSpPr/>
            <p:nvPr/>
          </p:nvSpPr>
          <p:spPr>
            <a:xfrm>
              <a:off x="15688300" y="7322383"/>
              <a:ext cx="2625425" cy="26254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50000"/>
                <a:lumOff val="50000"/>
              </a:schemeClr>
            </a:solidFill>
            <a:ln w="12700" cap="flat">
              <a:noFill/>
              <a:miter lim="400000"/>
            </a:ln>
            <a:effectLst/>
          </p:spPr>
          <p:txBody>
            <a:bodyPr wrap="square" lIns="0" tIns="0" rIns="0" bIns="0" numCol="1" anchor="ctr">
              <a:noAutofit/>
            </a:bodyPr>
            <a:lstStyle/>
            <a:p>
              <a:pPr lvl="0">
                <a:defRPr sz="3200"/>
              </a:pPr>
              <a:endParaRPr sz="2080">
                <a:latin typeface="Arial" panose="020B0604020202020204" pitchFamily="34" charset="0"/>
                <a:ea typeface="微软雅黑" panose="020B0503020204020204" pitchFamily="34" charset="-122"/>
                <a:sym typeface="Arial" panose="020B0604020202020204" pitchFamily="34" charset="0"/>
              </a:endParaRPr>
            </a:p>
          </p:txBody>
        </p:sp>
        <p:sp>
          <p:nvSpPr>
            <p:cNvPr id="87" name="Shape 2621"/>
            <p:cNvSpPr/>
            <p:nvPr/>
          </p:nvSpPr>
          <p:spPr>
            <a:xfrm>
              <a:off x="16413685" y="7962778"/>
              <a:ext cx="1442049" cy="1275385"/>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defRPr sz="1800" b="0">
                  <a:solidFill>
                    <a:srgbClr val="000000"/>
                  </a:solidFill>
                </a:defRPr>
              </a:pPr>
              <a:r>
                <a:rPr lang="zh-CN" altLang="en-US" sz="1560" dirty="0">
                  <a:solidFill>
                    <a:schemeClr val="bg1"/>
                  </a:solidFill>
                  <a:latin typeface="Arial" panose="020B0604020202020204" pitchFamily="34" charset="0"/>
                  <a:ea typeface="微软雅黑" panose="020B0503020204020204" pitchFamily="34" charset="-122"/>
                  <a:sym typeface="Arial" panose="020B0604020202020204" pitchFamily="34" charset="0"/>
                </a:rPr>
                <a:t>功能强大</a:t>
              </a:r>
              <a:endParaRPr sz="15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组合 100"/>
          <p:cNvGrpSpPr/>
          <p:nvPr/>
        </p:nvGrpSpPr>
        <p:grpSpPr>
          <a:xfrm>
            <a:off x="7018027" y="1272297"/>
            <a:ext cx="1137796" cy="1161666"/>
            <a:chOff x="18704446" y="3384153"/>
            <a:chExt cx="3089888" cy="3089888"/>
          </a:xfrm>
        </p:grpSpPr>
        <p:sp>
          <p:nvSpPr>
            <p:cNvPr id="63" name="Shape 2635"/>
            <p:cNvSpPr/>
            <p:nvPr/>
          </p:nvSpPr>
          <p:spPr>
            <a:xfrm>
              <a:off x="18704446" y="3384153"/>
              <a:ext cx="3089888" cy="30898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cap="flat">
              <a:noFill/>
              <a:miter lim="400000"/>
            </a:ln>
            <a:effectLst/>
          </p:spPr>
          <p:txBody>
            <a:bodyPr wrap="square" lIns="0" tIns="0" rIns="0" bIns="0" numCol="1" anchor="ctr">
              <a:noAutofit/>
            </a:bodyPr>
            <a:lstStyle/>
            <a:p>
              <a:pPr lvl="0">
                <a:defRPr sz="3200"/>
              </a:pPr>
              <a:endParaRPr sz="2080">
                <a:latin typeface="Arial" panose="020B0604020202020204" pitchFamily="34" charset="0"/>
                <a:ea typeface="微软雅黑" panose="020B0503020204020204" pitchFamily="34" charset="-122"/>
                <a:sym typeface="Arial" panose="020B0604020202020204" pitchFamily="34" charset="0"/>
              </a:endParaRPr>
            </a:p>
          </p:txBody>
        </p:sp>
        <p:sp>
          <p:nvSpPr>
            <p:cNvPr id="89" name="Shape 2621"/>
            <p:cNvSpPr/>
            <p:nvPr/>
          </p:nvSpPr>
          <p:spPr>
            <a:xfrm>
              <a:off x="19133268" y="4176812"/>
              <a:ext cx="2232247" cy="1275384"/>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1560" dirty="0">
                  <a:solidFill>
                    <a:schemeClr val="bg1"/>
                  </a:solidFill>
                  <a:latin typeface="Arial" panose="020B0604020202020204" pitchFamily="34" charset="0"/>
                  <a:ea typeface="微软雅黑" panose="020B0503020204020204" pitchFamily="34" charset="-122"/>
                  <a:sym typeface="Arial" panose="020B0604020202020204" pitchFamily="34" charset="0"/>
                </a:rPr>
                <a:t>利益</a:t>
              </a:r>
              <a:endParaRPr lang="en-US" altLang="zh-CN" sz="15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1560" dirty="0">
                  <a:solidFill>
                    <a:schemeClr val="bg1"/>
                  </a:solidFill>
                  <a:latin typeface="Arial" panose="020B0604020202020204" pitchFamily="34" charset="0"/>
                  <a:ea typeface="微软雅黑" panose="020B0503020204020204" pitchFamily="34" charset="-122"/>
                  <a:sym typeface="Arial" panose="020B0604020202020204" pitchFamily="34" charset="0"/>
                </a:rPr>
                <a:t>最大化</a:t>
              </a:r>
              <a:endParaRPr sz="15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1" name="Arc 3"/>
          <p:cNvSpPr/>
          <p:nvPr/>
        </p:nvSpPr>
        <p:spPr>
          <a:xfrm rot="20794530">
            <a:off x="2933715" y="2140124"/>
            <a:ext cx="1268694" cy="1295310"/>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32227" tIns="16114" rIns="32227" bIns="16114" rtlCol="0" anchor="ctr"/>
          <a:lstStyle/>
          <a:p>
            <a:pPr algn="ctr"/>
            <a:endParaRPr lang="en-US" sz="585">
              <a:solidFill>
                <a:schemeClr val="accent2"/>
              </a:solidFill>
            </a:endParaRPr>
          </a:p>
        </p:txBody>
      </p:sp>
      <p:sp>
        <p:nvSpPr>
          <p:cNvPr id="92" name="Arc 3"/>
          <p:cNvSpPr/>
          <p:nvPr/>
        </p:nvSpPr>
        <p:spPr>
          <a:xfrm rot="17548443">
            <a:off x="3572582" y="2929606"/>
            <a:ext cx="939797" cy="920486"/>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32227" tIns="16114" rIns="32227" bIns="16114" rtlCol="0" anchor="ctr"/>
          <a:lstStyle/>
          <a:p>
            <a:pPr algn="ctr"/>
            <a:endParaRPr lang="en-US" sz="585">
              <a:solidFill>
                <a:schemeClr val="accent2"/>
              </a:solidFill>
            </a:endParaRPr>
          </a:p>
        </p:txBody>
      </p:sp>
      <p:sp>
        <p:nvSpPr>
          <p:cNvPr id="94" name="Arc 3"/>
          <p:cNvSpPr/>
          <p:nvPr/>
        </p:nvSpPr>
        <p:spPr>
          <a:xfrm rot="805470" flipH="1">
            <a:off x="4640880" y="2054455"/>
            <a:ext cx="1268694" cy="1295310"/>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32227" tIns="16114" rIns="32227" bIns="16114" rtlCol="0" anchor="ctr"/>
          <a:lstStyle/>
          <a:p>
            <a:pPr algn="ctr"/>
            <a:endParaRPr lang="en-US" sz="585">
              <a:solidFill>
                <a:schemeClr val="accent2"/>
              </a:solidFill>
            </a:endParaRPr>
          </a:p>
        </p:txBody>
      </p:sp>
      <p:sp>
        <p:nvSpPr>
          <p:cNvPr id="95" name="Arc 3"/>
          <p:cNvSpPr/>
          <p:nvPr/>
        </p:nvSpPr>
        <p:spPr>
          <a:xfrm rot="3055585" flipH="1">
            <a:off x="5068450" y="2851668"/>
            <a:ext cx="939797" cy="920486"/>
          </a:xfrm>
          <a:prstGeom prst="arc">
            <a:avLst/>
          </a:prstGeom>
          <a:ln w="44450">
            <a:solidFill>
              <a:schemeClr val="tx1">
                <a:lumMod val="50000"/>
                <a:lumOff val="50000"/>
              </a:schemeClr>
            </a:solidFill>
            <a:prstDash val="dash"/>
            <a:headEnd type="triangle" w="lg" len="lg"/>
            <a:tailEnd type="none" w="med" len="med"/>
          </a:ln>
          <a:effectLst/>
        </p:spPr>
        <p:style>
          <a:lnRef idx="1">
            <a:schemeClr val="accent1"/>
          </a:lnRef>
          <a:fillRef idx="0">
            <a:schemeClr val="accent1"/>
          </a:fillRef>
          <a:effectRef idx="0">
            <a:schemeClr val="accent1"/>
          </a:effectRef>
          <a:fontRef idx="minor">
            <a:schemeClr val="tx1"/>
          </a:fontRef>
        </p:style>
        <p:txBody>
          <a:bodyPr lIns="32227" tIns="16114" rIns="32227" bIns="16114" rtlCol="0" anchor="ctr"/>
          <a:lstStyle/>
          <a:p>
            <a:pPr algn="ctr"/>
            <a:endParaRPr lang="en-US" sz="585">
              <a:solidFill>
                <a:schemeClr val="accent2"/>
              </a:solidFill>
            </a:endParaRPr>
          </a:p>
        </p:txBody>
      </p:sp>
      <p:cxnSp>
        <p:nvCxnSpPr>
          <p:cNvPr id="19" name="直接箭头连接符 18"/>
          <p:cNvCxnSpPr/>
          <p:nvPr/>
        </p:nvCxnSpPr>
        <p:spPr>
          <a:xfrm flipH="1" flipV="1">
            <a:off x="1949631" y="2593622"/>
            <a:ext cx="2028708" cy="108487"/>
          </a:xfrm>
          <a:prstGeom prst="straightConnector1">
            <a:avLst/>
          </a:prstGeom>
          <a:ln w="44450">
            <a:solidFill>
              <a:schemeClr val="tx1">
                <a:lumMod val="50000"/>
                <a:lumOff val="50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flipV="1">
            <a:off x="5206059" y="2109065"/>
            <a:ext cx="1813790" cy="538801"/>
          </a:xfrm>
          <a:prstGeom prst="straightConnector1">
            <a:avLst/>
          </a:prstGeom>
          <a:ln w="44450">
            <a:solidFill>
              <a:schemeClr val="tx1">
                <a:lumMod val="50000"/>
                <a:lumOff val="50000"/>
              </a:schemeClr>
            </a:solidFill>
            <a:prstDash val="dash"/>
            <a:headEnd w="lg" len="lg"/>
            <a:tailEnd type="triangle"/>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3978338" y="2109065"/>
            <a:ext cx="1306488" cy="1333897"/>
            <a:chOff x="10449626" y="5609849"/>
            <a:chExt cx="3548002" cy="3548001"/>
          </a:xfrm>
        </p:grpSpPr>
        <p:sp>
          <p:nvSpPr>
            <p:cNvPr id="79" name="Shape 2658"/>
            <p:cNvSpPr/>
            <p:nvPr/>
          </p:nvSpPr>
          <p:spPr>
            <a:xfrm>
              <a:off x="10449626" y="5609849"/>
              <a:ext cx="3548002" cy="354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w="12700" cap="flat">
              <a:noFill/>
              <a:miter lim="400000"/>
            </a:ln>
            <a:effectLst>
              <a:outerShdw blurRad="190500" dir="5400000" rotWithShape="0">
                <a:srgbClr val="000000">
                  <a:alpha val="29649"/>
                </a:srgbClr>
              </a:outerShdw>
            </a:effectLst>
          </p:spPr>
          <p:txBody>
            <a:bodyPr wrap="square" lIns="0" tIns="0" rIns="0" bIns="0" numCol="1" anchor="ctr">
              <a:noAutofit/>
            </a:bodyPr>
            <a:lstStyle/>
            <a:p>
              <a:pPr lvl="0">
                <a:defRPr sz="3200"/>
              </a:pPr>
              <a:endParaRPr sz="2080">
                <a:latin typeface="Arial" panose="020B0604020202020204" pitchFamily="34" charset="0"/>
                <a:ea typeface="微软雅黑" panose="020B0503020204020204" pitchFamily="34" charset="-122"/>
                <a:sym typeface="Arial" panose="020B0604020202020204" pitchFamily="34" charset="0"/>
              </a:endParaRPr>
            </a:p>
          </p:txBody>
        </p:sp>
        <p:sp>
          <p:nvSpPr>
            <p:cNvPr id="80" name="Shape 2659"/>
            <p:cNvSpPr/>
            <p:nvPr/>
          </p:nvSpPr>
          <p:spPr>
            <a:xfrm>
              <a:off x="10663032" y="5823504"/>
              <a:ext cx="3120691" cy="31206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12700" cap="flat">
              <a:noFill/>
              <a:miter lim="400000"/>
            </a:ln>
            <a:effectLst/>
          </p:spPr>
          <p:txBody>
            <a:bodyPr wrap="square" lIns="0" tIns="0" rIns="0" bIns="0" numCol="1" anchor="ctr">
              <a:noAutofit/>
            </a:bodyPr>
            <a:lstStyle/>
            <a:p>
              <a:pPr lvl="0">
                <a:defRPr sz="3200"/>
              </a:pPr>
              <a:endParaRPr sz="2080">
                <a:latin typeface="Arial" panose="020B0604020202020204" pitchFamily="34" charset="0"/>
                <a:ea typeface="微软雅黑" panose="020B0503020204020204" pitchFamily="34" charset="-122"/>
                <a:sym typeface="Arial" panose="020B0604020202020204" pitchFamily="34" charset="0"/>
              </a:endParaRPr>
            </a:p>
          </p:txBody>
        </p:sp>
        <p:sp>
          <p:nvSpPr>
            <p:cNvPr id="90" name="Shape 2621"/>
            <p:cNvSpPr/>
            <p:nvPr/>
          </p:nvSpPr>
          <p:spPr>
            <a:xfrm>
              <a:off x="11074506" y="6529097"/>
              <a:ext cx="2232247" cy="1754295"/>
            </a:xfrm>
            <a:prstGeom prst="rect">
              <a:avLst/>
            </a:prstGeom>
            <a:noFill/>
            <a:ln w="12700" cap="flat">
              <a:noFill/>
              <a:miter lim="400000"/>
            </a:ln>
            <a:effectLst/>
          </p:spPr>
          <p:txBody>
            <a:bodyPr wrap="square" lIns="0" tIns="0" rIns="0" bIns="0" numCol="1" anchor="t">
              <a:spAutoFit/>
            </a:bodyPr>
            <a:lstStyle>
              <a:lvl1pPr>
                <a:defRPr sz="4500" b="1">
                  <a:solidFill>
                    <a:srgbClr val="212830"/>
                  </a:solidFill>
                  <a:latin typeface="BebasNeueBold"/>
                  <a:ea typeface="BebasNeueBold"/>
                  <a:cs typeface="BebasNeueBold"/>
                  <a:sym typeface="BebasNeueBold"/>
                </a:defRPr>
              </a:lvl1pPr>
            </a:lstStyle>
            <a:p>
              <a:pPr lvl="0" algn="ctr">
                <a:defRPr sz="1800" b="0">
                  <a:solidFill>
                    <a:srgbClr val="000000"/>
                  </a:solidFill>
                </a:defRPr>
              </a:pPr>
              <a:r>
                <a:rPr lang="zh-CN" altLang="en-US" sz="2145" dirty="0">
                  <a:solidFill>
                    <a:schemeClr val="bg1"/>
                  </a:solidFill>
                  <a:latin typeface="Arial" panose="020B0604020202020204" pitchFamily="34" charset="0"/>
                  <a:ea typeface="微软雅黑" panose="020B0503020204020204" pitchFamily="34" charset="-122"/>
                  <a:sym typeface="Arial" panose="020B0604020202020204" pitchFamily="34" charset="0"/>
                </a:rPr>
                <a:t>战略</a:t>
              </a:r>
              <a:endParaRPr lang="en-US" altLang="zh-CN" sz="214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defRPr sz="1800" b="0">
                  <a:solidFill>
                    <a:srgbClr val="000000"/>
                  </a:solidFill>
                </a:defRPr>
              </a:pPr>
              <a:r>
                <a:rPr lang="zh-CN" altLang="en-US" sz="2145" dirty="0">
                  <a:solidFill>
                    <a:schemeClr val="bg1"/>
                  </a:solidFill>
                  <a:latin typeface="Arial" panose="020B0604020202020204" pitchFamily="34" charset="0"/>
                  <a:ea typeface="微软雅黑" panose="020B0503020204020204" pitchFamily="34" charset="-122"/>
                  <a:sym typeface="Arial" panose="020B0604020202020204" pitchFamily="34" charset="0"/>
                </a:rPr>
                <a:t>目标</a:t>
              </a:r>
              <a:endParaRPr sz="214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8" name="组合 97"/>
          <p:cNvGrpSpPr/>
          <p:nvPr/>
        </p:nvGrpSpPr>
        <p:grpSpPr>
          <a:xfrm>
            <a:off x="1098449" y="4141925"/>
            <a:ext cx="6979524" cy="676917"/>
            <a:chOff x="1379715" y="3986755"/>
            <a:chExt cx="6588710" cy="625883"/>
          </a:xfrm>
          <a:solidFill>
            <a:schemeClr val="bg1">
              <a:lumMod val="50000"/>
            </a:schemeClr>
          </a:solidFill>
        </p:grpSpPr>
        <p:sp>
          <p:nvSpPr>
            <p:cNvPr id="99" name="矩形 98"/>
            <p:cNvSpPr/>
            <p:nvPr/>
          </p:nvSpPr>
          <p:spPr>
            <a:xfrm>
              <a:off x="1379715" y="3988433"/>
              <a:ext cx="658871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100" name="TextBox 99"/>
            <p:cNvSpPr txBox="1"/>
            <p:nvPr/>
          </p:nvSpPr>
          <p:spPr>
            <a:xfrm>
              <a:off x="2711261" y="3986755"/>
              <a:ext cx="4042327" cy="625883"/>
            </a:xfrm>
            <a:prstGeom prst="rect">
              <a:avLst/>
            </a:prstGeom>
            <a:noFill/>
          </p:spPr>
          <p:txBody>
            <a:bodyPr wrap="square" rtlCol="0">
              <a:spAutoFit/>
            </a:bodyPr>
            <a:lstStyle/>
            <a:p>
              <a:pPr algn="ctr">
                <a:lnSpc>
                  <a:spcPct val="150000"/>
                </a:lnSpc>
              </a:pPr>
              <a:r>
                <a:rPr lang="zh-CN" altLang="en-US" sz="84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84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84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down)">
                                      <p:cBhvr>
                                        <p:cTn id="13" dur="500"/>
                                        <p:tgtEl>
                                          <p:spTgt spid="91"/>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ipe(down)">
                                      <p:cBhvr>
                                        <p:cTn id="19" dur="500"/>
                                        <p:tgtEl>
                                          <p:spTgt spid="94"/>
                                        </p:tgtEl>
                                      </p:cBhvr>
                                    </p:animEffect>
                                  </p:childTnLst>
                                </p:cTn>
                              </p:par>
                              <p:par>
                                <p:cTn id="20" presetID="22" presetClass="entr" presetSubtype="8"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left)">
                                      <p:cBhvr>
                                        <p:cTn id="25" dur="500"/>
                                        <p:tgtEl>
                                          <p:spTgt spid="9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wipe(right)">
                                      <p:cBhvr>
                                        <p:cTn id="28" dur="500"/>
                                        <p:tgtEl>
                                          <p:spTgt spid="92"/>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500"/>
                                        <p:tgtEl>
                                          <p:spTgt spid="105"/>
                                        </p:tgtEl>
                                      </p:cBhvr>
                                    </p:animEffect>
                                  </p:childTnLst>
                                </p:cTn>
                              </p:par>
                              <p:par>
                                <p:cTn id="33" presetID="10" presetClass="entr" presetSubtype="0" fill="hold" nodeType="withEffect">
                                  <p:stCondLst>
                                    <p:cond delay="20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500"/>
                                        <p:tgtEl>
                                          <p:spTgt spid="104"/>
                                        </p:tgtEl>
                                      </p:cBhvr>
                                    </p:animEffect>
                                  </p:childTnLst>
                                </p:cTn>
                              </p:par>
                              <p:par>
                                <p:cTn id="36" presetID="10" presetClass="entr" presetSubtype="0" fill="hold" nodeType="withEffect">
                                  <p:stCondLst>
                                    <p:cond delay="40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par>
                                <p:cTn id="39" presetID="10" presetClass="entr" presetSubtype="0" fill="hold" nodeType="withEffect">
                                  <p:stCondLst>
                                    <p:cond delay="60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500"/>
                                        <p:tgtEl>
                                          <p:spTgt spid="103"/>
                                        </p:tgtEl>
                                      </p:cBhvr>
                                    </p:animEffect>
                                  </p:childTnLst>
                                </p:cTn>
                              </p:par>
                              <p:par>
                                <p:cTn id="42" presetID="10" presetClass="entr" presetSubtype="0" fill="hold" nodeType="withEffect">
                                  <p:stCondLst>
                                    <p:cond delay="800"/>
                                  </p:stCondLst>
                                  <p:childTnLst>
                                    <p:set>
                                      <p:cBhvr>
                                        <p:cTn id="43" dur="1" fill="hold">
                                          <p:stCondLst>
                                            <p:cond delay="0"/>
                                          </p:stCondLst>
                                        </p:cTn>
                                        <p:tgtEl>
                                          <p:spTgt spid="102"/>
                                        </p:tgtEl>
                                        <p:attrNameLst>
                                          <p:attrName>style.visibility</p:attrName>
                                        </p:attrNameLst>
                                      </p:cBhvr>
                                      <p:to>
                                        <p:strVal val="visible"/>
                                      </p:to>
                                    </p:set>
                                    <p:animEffect transition="in" filter="fade">
                                      <p:cBhvr>
                                        <p:cTn id="44" dur="500"/>
                                        <p:tgtEl>
                                          <p:spTgt spid="102"/>
                                        </p:tgtEl>
                                      </p:cBhvr>
                                    </p:animEffect>
                                  </p:childTnLst>
                                </p:cTn>
                              </p:par>
                              <p:par>
                                <p:cTn id="45" presetID="10" presetClass="entr" presetSubtype="0" fill="hold" nodeType="withEffect">
                                  <p:stCondLst>
                                    <p:cond delay="100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500"/>
                                        <p:tgtEl>
                                          <p:spTgt spid="101"/>
                                        </p:tgtEl>
                                      </p:cBhvr>
                                    </p:animEffect>
                                  </p:childTnLst>
                                </p:cTn>
                              </p:par>
                            </p:childTnLst>
                          </p:cTn>
                        </p:par>
                        <p:par>
                          <p:cTn id="48" fill="hold">
                            <p:stCondLst>
                              <p:cond delay="1500"/>
                            </p:stCondLst>
                            <p:childTnLst>
                              <p:par>
                                <p:cTn id="49" presetID="42" presetClass="entr" presetSubtype="0" fill="hold" nodeType="after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fade">
                                      <p:cBhvr>
                                        <p:cTn id="51" dur="500"/>
                                        <p:tgtEl>
                                          <p:spTgt spid="98"/>
                                        </p:tgtEl>
                                      </p:cBhvr>
                                    </p:animEffect>
                                    <p:anim calcmode="lin" valueType="num">
                                      <p:cBhvr>
                                        <p:cTn id="52" dur="500" fill="hold"/>
                                        <p:tgtEl>
                                          <p:spTgt spid="98"/>
                                        </p:tgtEl>
                                        <p:attrNameLst>
                                          <p:attrName>ppt_x</p:attrName>
                                        </p:attrNameLst>
                                      </p:cBhvr>
                                      <p:tavLst>
                                        <p:tav tm="0">
                                          <p:val>
                                            <p:strVal val="#ppt_x"/>
                                          </p:val>
                                        </p:tav>
                                        <p:tav tm="100000">
                                          <p:val>
                                            <p:strVal val="#ppt_x"/>
                                          </p:val>
                                        </p:tav>
                                      </p:tavLst>
                                    </p:anim>
                                    <p:anim calcmode="lin" valueType="num">
                                      <p:cBhvr>
                                        <p:cTn id="53" dur="5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4" grpId="0" animBg="1"/>
      <p:bldP spid="9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9157633" cy="5143500"/>
            <a:chOff x="0" y="0"/>
            <a:chExt cx="9157633" cy="5143500"/>
          </a:xfrm>
        </p:grpSpPr>
        <p:pic>
          <p:nvPicPr>
            <p:cNvPr id="8" name="图片 7"/>
            <p:cNvPicPr>
              <a:picLocks noChangeAspect="1"/>
            </p:cNvPicPr>
            <p:nvPr/>
          </p:nvPicPr>
          <p:blipFill>
            <a:blip r:embed="rId12" cstate="print">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图片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846391"/>
              <a:ext cx="9144000" cy="3297109"/>
            </a:xfrm>
            <a:prstGeom prst="rect">
              <a:avLst/>
            </a:prstGeom>
          </p:spPr>
        </p:pic>
        <p:pic>
          <p:nvPicPr>
            <p:cNvPr id="7" name="图片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72000" y="2871750"/>
              <a:ext cx="4285633" cy="2003942"/>
            </a:xfrm>
            <a:prstGeom prst="rect">
              <a:avLst/>
            </a:prstGeom>
          </p:spPr>
        </p:pic>
        <p:pic>
          <p:nvPicPr>
            <p:cNvPr id="2" name="图片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46205" y="3076039"/>
              <a:ext cx="1400933" cy="1400932"/>
            </a:xfrm>
            <a:prstGeom prst="rect">
              <a:avLst/>
            </a:prstGeom>
          </p:spPr>
        </p:pic>
        <p:pic>
          <p:nvPicPr>
            <p:cNvPr id="3" name="图片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5272" y="2260806"/>
              <a:ext cx="1400933" cy="1400932"/>
            </a:xfrm>
            <a:prstGeom prst="rect">
              <a:avLst/>
            </a:prstGeom>
          </p:spPr>
        </p:pic>
        <p:pic>
          <p:nvPicPr>
            <p:cNvPr id="4" name="图片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09102" y="3513021"/>
              <a:ext cx="1400933" cy="1400932"/>
            </a:xfrm>
            <a:prstGeom prst="rect">
              <a:avLst/>
            </a:prstGeom>
          </p:spPr>
        </p:pic>
      </p:grpSp>
      <p:sp>
        <p:nvSpPr>
          <p:cNvPr id="27" name="文本框 26"/>
          <p:cNvSpPr txBox="1"/>
          <p:nvPr>
            <p:custDataLst>
              <p:tags r:id="rId1"/>
            </p:custDataLst>
          </p:nvPr>
        </p:nvSpPr>
        <p:spPr>
          <a:xfrm>
            <a:off x="5531616" y="941829"/>
            <a:ext cx="840581" cy="1662113"/>
          </a:xfrm>
          <a:prstGeom prst="rect">
            <a:avLst/>
          </a:prstGeom>
          <a:noFill/>
        </p:spPr>
        <p:txBody>
          <a:bodyPr wrap="none"/>
          <a:lstStyle/>
          <a:p>
            <a:pPr>
              <a:defRPr/>
            </a:pPr>
            <a:r>
              <a:rPr lang="en-US" altLang="zh-CN" sz="10350" kern="0" spc="300" dirty="0">
                <a:solidFill>
                  <a:srgbClr val="C00000"/>
                </a:solidFill>
                <a:latin typeface="Bell MT" panose="02020503060305020303" pitchFamily="18" charset="0"/>
                <a:ea typeface="华文隶书" panose="02010800040101010101" pitchFamily="2" charset="-122"/>
                <a:cs typeface="Microsoft New Tai Lue" panose="020B0502040204020203" pitchFamily="34" charset="0"/>
              </a:rPr>
              <a:t>4</a:t>
            </a:r>
            <a:endParaRPr lang="zh-CN" altLang="en-US" sz="30975" kern="0" spc="300" dirty="0">
              <a:solidFill>
                <a:srgbClr val="C00000"/>
              </a:solidFill>
              <a:latin typeface="Bell MT" panose="02020503060305020303" pitchFamily="18" charset="0"/>
              <a:ea typeface="华文隶书" panose="02010800040101010101" pitchFamily="2" charset="-122"/>
              <a:cs typeface="Microsoft New Tai Lue" panose="020B0502040204020203" pitchFamily="34" charset="0"/>
            </a:endParaRPr>
          </a:p>
        </p:txBody>
      </p:sp>
      <p:cxnSp>
        <p:nvCxnSpPr>
          <p:cNvPr id="28" name="直接连接符 18"/>
          <p:cNvCxnSpPr>
            <a:cxnSpLocks noChangeShapeType="1"/>
          </p:cNvCxnSpPr>
          <p:nvPr>
            <p:custDataLst>
              <p:tags r:id="rId2"/>
            </p:custDataLst>
          </p:nvPr>
        </p:nvCxnSpPr>
        <p:spPr bwMode="auto">
          <a:xfrm flipH="1" flipV="1">
            <a:off x="3294644" y="525682"/>
            <a:ext cx="500600" cy="439416"/>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29" name="直接连接符 19"/>
          <p:cNvCxnSpPr>
            <a:cxnSpLocks noChangeShapeType="1"/>
          </p:cNvCxnSpPr>
          <p:nvPr>
            <p:custDataLst>
              <p:tags r:id="rId3"/>
            </p:custDataLst>
          </p:nvPr>
        </p:nvCxnSpPr>
        <p:spPr bwMode="auto">
          <a:xfrm>
            <a:off x="3308277" y="805555"/>
            <a:ext cx="567928" cy="502611"/>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30" name="直接连接符 20"/>
          <p:cNvCxnSpPr>
            <a:cxnSpLocks noChangeShapeType="1"/>
          </p:cNvCxnSpPr>
          <p:nvPr>
            <p:custDataLst>
              <p:tags r:id="rId4"/>
            </p:custDataLst>
          </p:nvPr>
        </p:nvCxnSpPr>
        <p:spPr bwMode="auto">
          <a:xfrm flipH="1" flipV="1">
            <a:off x="2742135" y="550406"/>
            <a:ext cx="744736" cy="693300"/>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sp>
        <p:nvSpPr>
          <p:cNvPr id="31" name="文本框 30"/>
          <p:cNvSpPr txBox="1"/>
          <p:nvPr>
            <p:custDataLst>
              <p:tags r:id="rId5"/>
            </p:custDataLst>
          </p:nvPr>
        </p:nvSpPr>
        <p:spPr>
          <a:xfrm>
            <a:off x="1608065" y="1658629"/>
            <a:ext cx="2268140" cy="577453"/>
          </a:xfrm>
          <a:prstGeom prst="rect">
            <a:avLst/>
          </a:prstGeom>
          <a:noFill/>
        </p:spPr>
        <p:txBody>
          <a:bodyPr wrap="none"/>
          <a:lstStyle/>
          <a:p>
            <a:pPr>
              <a:defRPr/>
            </a:pPr>
            <a:r>
              <a:rPr lang="zh-CN" altLang="en-US" sz="3600" kern="0" spc="300" dirty="0">
                <a:solidFill>
                  <a:srgbClr val="C00000"/>
                </a:solidFill>
                <a:latin typeface="Bell MT" panose="02020503060305020303" pitchFamily="18" charset="0"/>
                <a:ea typeface="华文隶书" panose="02010800040101010101" pitchFamily="2" charset="-122"/>
                <a:cs typeface="Microsoft New Tai Lue" panose="020B0502040204020203" pitchFamily="34" charset="0"/>
              </a:rPr>
              <a:t>单击添加文字标题</a:t>
            </a:r>
          </a:p>
        </p:txBody>
      </p:sp>
      <p:sp>
        <p:nvSpPr>
          <p:cNvPr id="32" name="文本框 31"/>
          <p:cNvSpPr txBox="1"/>
          <p:nvPr>
            <p:custDataLst>
              <p:tags r:id="rId6"/>
            </p:custDataLst>
          </p:nvPr>
        </p:nvSpPr>
        <p:spPr>
          <a:xfrm>
            <a:off x="3142338" y="1376719"/>
            <a:ext cx="2553421" cy="163702"/>
          </a:xfrm>
          <a:prstGeom prst="rect">
            <a:avLst/>
          </a:prstGeom>
          <a:noFill/>
        </p:spPr>
        <p:txBody>
          <a:bodyPr/>
          <a:lstStyle/>
          <a:p>
            <a:pPr>
              <a:lnSpc>
                <a:spcPct val="150000"/>
              </a:lnSpc>
              <a:defRPr/>
            </a:pPr>
            <a:r>
              <a:rPr lang="zh-CN" altLang="en-US" sz="1400" b="1" kern="0" dirty="0">
                <a:solidFill>
                  <a:srgbClr val="C00000"/>
                </a:solidFill>
                <a:latin typeface="幼圆" panose="02010509060101010101" pitchFamily="49" charset="-122"/>
                <a:ea typeface="幼圆" panose="02010509060101010101" pitchFamily="49" charset="-122"/>
              </a:rPr>
              <a:t>您的内容请写在这里您的内容</a:t>
            </a:r>
            <a:endParaRPr lang="en-US" altLang="zh-CN" sz="1400" b="1" kern="0" dirty="0">
              <a:solidFill>
                <a:srgbClr val="C00000"/>
              </a:solidFill>
              <a:latin typeface="幼圆" panose="02010509060101010101" pitchFamily="49" charset="-122"/>
              <a:ea typeface="幼圆" panose="02010509060101010101" pitchFamily="49" charset="-122"/>
            </a:endParaRPr>
          </a:p>
        </p:txBody>
      </p:sp>
      <p:cxnSp>
        <p:nvCxnSpPr>
          <p:cNvPr id="43" name="直接连接符 18"/>
          <p:cNvCxnSpPr>
            <a:cxnSpLocks noChangeShapeType="1"/>
          </p:cNvCxnSpPr>
          <p:nvPr>
            <p:custDataLst>
              <p:tags r:id="rId7"/>
            </p:custDataLst>
          </p:nvPr>
        </p:nvCxnSpPr>
        <p:spPr bwMode="auto">
          <a:xfrm flipH="1" flipV="1">
            <a:off x="5324086" y="2313585"/>
            <a:ext cx="500600" cy="439416"/>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44" name="直接连接符 19"/>
          <p:cNvCxnSpPr>
            <a:cxnSpLocks noChangeShapeType="1"/>
          </p:cNvCxnSpPr>
          <p:nvPr>
            <p:custDataLst>
              <p:tags r:id="rId8"/>
            </p:custDataLst>
          </p:nvPr>
        </p:nvCxnSpPr>
        <p:spPr bwMode="auto">
          <a:xfrm>
            <a:off x="5337719" y="2593458"/>
            <a:ext cx="567928" cy="502611"/>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45" name="直接连接符 20"/>
          <p:cNvCxnSpPr>
            <a:cxnSpLocks noChangeShapeType="1"/>
          </p:cNvCxnSpPr>
          <p:nvPr>
            <p:custDataLst>
              <p:tags r:id="rId9"/>
            </p:custDataLst>
          </p:nvPr>
        </p:nvCxnSpPr>
        <p:spPr bwMode="auto">
          <a:xfrm flipH="1" flipV="1">
            <a:off x="4771577" y="2338309"/>
            <a:ext cx="744736" cy="693300"/>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360"/>
                                          </p:val>
                                        </p:tav>
                                        <p:tav tm="100000">
                                          <p:val>
                                            <p:fltVal val="0"/>
                                          </p:val>
                                        </p:tav>
                                      </p:tavLst>
                                    </p:anim>
                                    <p:animEffect transition="in" filter="fade">
                                      <p:cBhvr>
                                        <p:cTn id="10" dur="1000"/>
                                        <p:tgtEl>
                                          <p:spTgt spid="27"/>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500"/>
                                        <p:tgtEl>
                                          <p:spTgt spid="28"/>
                                        </p:tgtEl>
                                      </p:cBhvr>
                                    </p:animEffect>
                                  </p:childTnLst>
                                </p:cTn>
                              </p:par>
                              <p:par>
                                <p:cTn id="15" presetID="22" presetClass="entr" presetSubtype="1"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par>
                                <p:cTn id="18" presetID="22" presetClass="entr" presetSubtype="1"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par>
                                <p:cTn id="21" presetID="2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500"/>
                                        <p:tgtEl>
                                          <p:spTgt spid="43"/>
                                        </p:tgtEl>
                                      </p:cBhvr>
                                    </p:animEffect>
                                  </p:childTnLst>
                                </p:cTn>
                              </p:par>
                              <p:par>
                                <p:cTn id="24" presetID="22" presetClass="entr" presetSubtype="4"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par>
                                <p:cTn id="27" presetID="22" presetClass="entr" presetSubtype="4"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2000"/>
                            </p:stCondLst>
                            <p:childTnLst>
                              <p:par>
                                <p:cTn id="35" presetID="12" presetClass="entr" presetSubtype="4" fill="hold" grpId="0" nodeType="afterEffect">
                                  <p:stCondLst>
                                    <p:cond delay="0"/>
                                  </p:stCondLst>
                                  <p:iterate type="lt">
                                    <p:tmPct val="14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p:tgtEl>
                                          <p:spTgt spid="31"/>
                                        </p:tgtEl>
                                        <p:attrNameLst>
                                          <p:attrName>ppt_y</p:attrName>
                                        </p:attrNameLst>
                                      </p:cBhvr>
                                      <p:tavLst>
                                        <p:tav tm="0">
                                          <p:val>
                                            <p:strVal val="#ppt_y+#ppt_h*1.125000"/>
                                          </p:val>
                                        </p:tav>
                                        <p:tav tm="100000">
                                          <p:val>
                                            <p:strVal val="#ppt_y"/>
                                          </p:val>
                                        </p:tav>
                                      </p:tavLst>
                                    </p:anim>
                                    <p:animEffect transition="in" filter="wipe(up)">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679533" y="1202150"/>
            <a:ext cx="1305749" cy="1333142"/>
            <a:chOff x="12353848" y="3197567"/>
            <a:chExt cx="3545994" cy="3545994"/>
          </a:xfrm>
        </p:grpSpPr>
        <p:sp>
          <p:nvSpPr>
            <p:cNvPr id="42" name="泪滴形 41"/>
            <p:cNvSpPr/>
            <p:nvPr/>
          </p:nvSpPr>
          <p:spPr>
            <a:xfrm rot="8041025">
              <a:off x="12353848" y="3197567"/>
              <a:ext cx="3545994" cy="3545994"/>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47" name="Rectangle 5"/>
            <p:cNvSpPr/>
            <p:nvPr/>
          </p:nvSpPr>
          <p:spPr bwMode="auto">
            <a:xfrm>
              <a:off x="13195228" y="4332827"/>
              <a:ext cx="1990304" cy="1999887"/>
            </a:xfrm>
            <a:prstGeom prst="rect">
              <a:avLst/>
            </a:prstGeom>
          </p:spPr>
          <p:txBody>
            <a:bodyPr wrap="none">
              <a:spAutoFit/>
            </a:bodyPr>
            <a:lstStyle/>
            <a:p>
              <a:pPr algn="ctr">
                <a:defRPr/>
              </a:pPr>
              <a:r>
                <a:rPr lang="zh-CN" altLang="en-US" sz="2145" dirty="0">
                  <a:solidFill>
                    <a:schemeClr val="bg1"/>
                  </a:solidFill>
                  <a:latin typeface="思源黑体 CN Medium" pitchFamily="34" charset="-122"/>
                  <a:ea typeface="思源黑体 CN Medium" pitchFamily="34" charset="-122"/>
                  <a:cs typeface="Open Sans" pitchFamily="34" charset="0"/>
                </a:rPr>
                <a:t>二线</a:t>
              </a:r>
              <a:endParaRPr lang="en-US" altLang="zh-CN" sz="2145" dirty="0">
                <a:solidFill>
                  <a:schemeClr val="bg1"/>
                </a:solidFill>
                <a:latin typeface="思源黑体 CN Medium" pitchFamily="34" charset="-122"/>
                <a:ea typeface="思源黑体 CN Medium" pitchFamily="34" charset="-122"/>
                <a:cs typeface="Open Sans" pitchFamily="34" charset="0"/>
              </a:endParaRPr>
            </a:p>
            <a:p>
              <a:pPr algn="ctr">
                <a:defRPr/>
              </a:pPr>
              <a:r>
                <a:rPr lang="zh-CN" altLang="en-US" sz="2145" dirty="0">
                  <a:solidFill>
                    <a:schemeClr val="bg1"/>
                  </a:solidFill>
                  <a:latin typeface="思源黑体 CN Medium" pitchFamily="34" charset="-122"/>
                  <a:ea typeface="思源黑体 CN Medium" pitchFamily="34" charset="-122"/>
                  <a:cs typeface="Open Sans" pitchFamily="34" charset="0"/>
                </a:rPr>
                <a:t>城市</a:t>
              </a:r>
              <a:endParaRPr lang="en-US" altLang="zh-CN" sz="2145" dirty="0">
                <a:solidFill>
                  <a:schemeClr val="bg1"/>
                </a:solidFill>
                <a:latin typeface="思源黑体 CN Medium" pitchFamily="34" charset="-122"/>
                <a:ea typeface="思源黑体 CN Medium" pitchFamily="34" charset="-122"/>
                <a:cs typeface="Open Sans" pitchFamily="34" charset="0"/>
              </a:endParaRPr>
            </a:p>
          </p:txBody>
        </p:sp>
      </p:grpSp>
      <p:grpSp>
        <p:nvGrpSpPr>
          <p:cNvPr id="6" name="组合 5"/>
          <p:cNvGrpSpPr/>
          <p:nvPr/>
        </p:nvGrpSpPr>
        <p:grpSpPr>
          <a:xfrm>
            <a:off x="3047219" y="1330441"/>
            <a:ext cx="1305749" cy="1333142"/>
            <a:chOff x="7921011" y="3538803"/>
            <a:chExt cx="3545994" cy="3545994"/>
          </a:xfrm>
        </p:grpSpPr>
        <p:sp>
          <p:nvSpPr>
            <p:cNvPr id="41" name="泪滴形 40"/>
            <p:cNvSpPr/>
            <p:nvPr/>
          </p:nvSpPr>
          <p:spPr>
            <a:xfrm rot="2700000">
              <a:off x="7921011" y="3538803"/>
              <a:ext cx="3545994" cy="3545994"/>
            </a:xfrm>
            <a:prstGeom prst="teardrop">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48" name="Rectangle 5"/>
            <p:cNvSpPr/>
            <p:nvPr/>
          </p:nvSpPr>
          <p:spPr bwMode="auto">
            <a:xfrm>
              <a:off x="8698855" y="4332827"/>
              <a:ext cx="1990304" cy="1999887"/>
            </a:xfrm>
            <a:prstGeom prst="rect">
              <a:avLst/>
            </a:prstGeom>
          </p:spPr>
          <p:txBody>
            <a:bodyPr wrap="none">
              <a:spAutoFit/>
            </a:bodyPr>
            <a:lstStyle/>
            <a:p>
              <a:pPr algn="ctr">
                <a:defRPr/>
              </a:pPr>
              <a:r>
                <a:rPr lang="zh-CN" altLang="en-US" sz="2145" dirty="0">
                  <a:solidFill>
                    <a:schemeClr val="bg1"/>
                  </a:solidFill>
                  <a:latin typeface="思源黑体 CN Medium" pitchFamily="34" charset="-122"/>
                  <a:ea typeface="思源黑体 CN Medium" pitchFamily="34" charset="-122"/>
                  <a:cs typeface="Open Sans" pitchFamily="34" charset="0"/>
                </a:rPr>
                <a:t>一线</a:t>
              </a:r>
              <a:endParaRPr lang="en-US" altLang="zh-CN" sz="2145" dirty="0">
                <a:solidFill>
                  <a:schemeClr val="bg1"/>
                </a:solidFill>
                <a:latin typeface="思源黑体 CN Medium" pitchFamily="34" charset="-122"/>
                <a:ea typeface="思源黑体 CN Medium" pitchFamily="34" charset="-122"/>
                <a:cs typeface="Open Sans" pitchFamily="34" charset="0"/>
              </a:endParaRPr>
            </a:p>
            <a:p>
              <a:pPr algn="ctr">
                <a:defRPr/>
              </a:pPr>
              <a:r>
                <a:rPr lang="zh-CN" altLang="en-US" sz="2145" dirty="0">
                  <a:solidFill>
                    <a:schemeClr val="bg1"/>
                  </a:solidFill>
                  <a:latin typeface="思源黑体 CN Medium" pitchFamily="34" charset="-122"/>
                  <a:ea typeface="思源黑体 CN Medium" pitchFamily="34" charset="-122"/>
                  <a:cs typeface="Open Sans" pitchFamily="34" charset="0"/>
                </a:rPr>
                <a:t>城市</a:t>
              </a:r>
              <a:endParaRPr lang="en-US" altLang="zh-CN" sz="2145" dirty="0">
                <a:solidFill>
                  <a:schemeClr val="bg1"/>
                </a:solidFill>
                <a:latin typeface="思源黑体 CN Medium" pitchFamily="34" charset="-122"/>
                <a:ea typeface="思源黑体 CN Medium" pitchFamily="34" charset="-122"/>
                <a:cs typeface="Open Sans" pitchFamily="34" charset="0"/>
              </a:endParaRPr>
            </a:p>
          </p:txBody>
        </p:sp>
      </p:grpSp>
      <p:grpSp>
        <p:nvGrpSpPr>
          <p:cNvPr id="8" name="组合 7"/>
          <p:cNvGrpSpPr/>
          <p:nvPr/>
        </p:nvGrpSpPr>
        <p:grpSpPr>
          <a:xfrm>
            <a:off x="4702928" y="2892552"/>
            <a:ext cx="1305749" cy="1333142"/>
            <a:chOff x="12417382" y="7693830"/>
            <a:chExt cx="3545994" cy="3545994"/>
          </a:xfrm>
          <a:solidFill>
            <a:srgbClr val="8C0007"/>
          </a:solidFill>
        </p:grpSpPr>
        <p:sp>
          <p:nvSpPr>
            <p:cNvPr id="43" name="泪滴形 42"/>
            <p:cNvSpPr/>
            <p:nvPr/>
          </p:nvSpPr>
          <p:spPr>
            <a:xfrm rot="13500000">
              <a:off x="12417382" y="7693830"/>
              <a:ext cx="3545994" cy="3545994"/>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49" name="Rectangle 5"/>
            <p:cNvSpPr/>
            <p:nvPr/>
          </p:nvSpPr>
          <p:spPr bwMode="auto">
            <a:xfrm>
              <a:off x="13195228" y="8606450"/>
              <a:ext cx="1990304" cy="1999887"/>
            </a:xfrm>
            <a:prstGeom prst="rect">
              <a:avLst/>
            </a:prstGeom>
            <a:grpFill/>
          </p:spPr>
          <p:txBody>
            <a:bodyPr wrap="none">
              <a:spAutoFit/>
            </a:bodyPr>
            <a:lstStyle/>
            <a:p>
              <a:pPr algn="ctr">
                <a:defRPr/>
              </a:pPr>
              <a:r>
                <a:rPr lang="zh-CN" altLang="en-US" sz="2145" dirty="0">
                  <a:solidFill>
                    <a:schemeClr val="bg1"/>
                  </a:solidFill>
                  <a:latin typeface="思源黑体 CN Medium" pitchFamily="34" charset="-122"/>
                  <a:ea typeface="思源黑体 CN Medium" pitchFamily="34" charset="-122"/>
                  <a:cs typeface="Open Sans" pitchFamily="34" charset="0"/>
                </a:rPr>
                <a:t>三线</a:t>
              </a:r>
              <a:endParaRPr lang="en-US" altLang="zh-CN" sz="2145" dirty="0">
                <a:solidFill>
                  <a:schemeClr val="bg1"/>
                </a:solidFill>
                <a:latin typeface="思源黑体 CN Medium" pitchFamily="34" charset="-122"/>
                <a:ea typeface="思源黑体 CN Medium" pitchFamily="34" charset="-122"/>
                <a:cs typeface="Open Sans" pitchFamily="34" charset="0"/>
              </a:endParaRPr>
            </a:p>
            <a:p>
              <a:pPr algn="ctr">
                <a:defRPr/>
              </a:pPr>
              <a:r>
                <a:rPr lang="zh-CN" altLang="en-US" sz="2145" dirty="0">
                  <a:solidFill>
                    <a:schemeClr val="bg1"/>
                  </a:solidFill>
                  <a:latin typeface="思源黑体 CN Medium" pitchFamily="34" charset="-122"/>
                  <a:ea typeface="思源黑体 CN Medium" pitchFamily="34" charset="-122"/>
                  <a:cs typeface="Open Sans" pitchFamily="34" charset="0"/>
                </a:rPr>
                <a:t>城市</a:t>
              </a:r>
              <a:endParaRPr lang="en-US" altLang="zh-CN" sz="2145" dirty="0">
                <a:solidFill>
                  <a:schemeClr val="bg1"/>
                </a:solidFill>
                <a:latin typeface="思源黑体 CN Medium" pitchFamily="34" charset="-122"/>
                <a:ea typeface="思源黑体 CN Medium" pitchFamily="34" charset="-122"/>
                <a:cs typeface="Open Sans" pitchFamily="34" charset="0"/>
              </a:endParaRPr>
            </a:p>
          </p:txBody>
        </p:sp>
      </p:grpSp>
      <p:grpSp>
        <p:nvGrpSpPr>
          <p:cNvPr id="10" name="组合 9"/>
          <p:cNvGrpSpPr/>
          <p:nvPr/>
        </p:nvGrpSpPr>
        <p:grpSpPr>
          <a:xfrm>
            <a:off x="3056012" y="3002253"/>
            <a:ext cx="1305749" cy="1333142"/>
            <a:chOff x="7944887" y="7985617"/>
            <a:chExt cx="3545994" cy="3545994"/>
          </a:xfrm>
        </p:grpSpPr>
        <p:sp>
          <p:nvSpPr>
            <p:cNvPr id="38" name="泪滴形 37"/>
            <p:cNvSpPr/>
            <p:nvPr/>
          </p:nvSpPr>
          <p:spPr>
            <a:xfrm rot="18900000">
              <a:off x="7944887" y="7985617"/>
              <a:ext cx="3545994" cy="3545994"/>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50" name="Rectangle 5"/>
            <p:cNvSpPr/>
            <p:nvPr/>
          </p:nvSpPr>
          <p:spPr bwMode="auto">
            <a:xfrm>
              <a:off x="8698854" y="8606451"/>
              <a:ext cx="1990304" cy="1999887"/>
            </a:xfrm>
            <a:prstGeom prst="rect">
              <a:avLst/>
            </a:prstGeom>
          </p:spPr>
          <p:txBody>
            <a:bodyPr wrap="none">
              <a:spAutoFit/>
            </a:bodyPr>
            <a:lstStyle/>
            <a:p>
              <a:pPr algn="ctr">
                <a:defRPr/>
              </a:pPr>
              <a:r>
                <a:rPr lang="zh-CN" altLang="en-US" sz="2145" dirty="0">
                  <a:solidFill>
                    <a:schemeClr val="bg1"/>
                  </a:solidFill>
                  <a:latin typeface="思源黑体 CN Medium" pitchFamily="34" charset="-122"/>
                  <a:ea typeface="思源黑体 CN Medium" pitchFamily="34" charset="-122"/>
                  <a:cs typeface="Open Sans" pitchFamily="34" charset="0"/>
                </a:rPr>
                <a:t>四线</a:t>
              </a:r>
              <a:endParaRPr lang="en-US" altLang="zh-CN" sz="2145" dirty="0">
                <a:solidFill>
                  <a:schemeClr val="bg1"/>
                </a:solidFill>
                <a:latin typeface="思源黑体 CN Medium" pitchFamily="34" charset="-122"/>
                <a:ea typeface="思源黑体 CN Medium" pitchFamily="34" charset="-122"/>
                <a:cs typeface="Open Sans" pitchFamily="34" charset="0"/>
              </a:endParaRPr>
            </a:p>
            <a:p>
              <a:pPr algn="ctr">
                <a:defRPr/>
              </a:pPr>
              <a:r>
                <a:rPr lang="zh-CN" altLang="en-US" sz="2145" dirty="0">
                  <a:solidFill>
                    <a:schemeClr val="bg1"/>
                  </a:solidFill>
                  <a:latin typeface="思源黑体 CN Medium" pitchFamily="34" charset="-122"/>
                  <a:ea typeface="思源黑体 CN Medium" pitchFamily="34" charset="-122"/>
                  <a:cs typeface="Open Sans" pitchFamily="34" charset="0"/>
                </a:rPr>
                <a:t>城市</a:t>
              </a:r>
              <a:endParaRPr lang="en-US" altLang="zh-CN" sz="2145" dirty="0">
                <a:solidFill>
                  <a:schemeClr val="bg1"/>
                </a:solidFill>
                <a:latin typeface="思源黑体 CN Medium" pitchFamily="34" charset="-122"/>
                <a:ea typeface="思源黑体 CN Medium" pitchFamily="34" charset="-122"/>
                <a:cs typeface="Open Sans" pitchFamily="34" charset="0"/>
              </a:endParaRPr>
            </a:p>
          </p:txBody>
        </p:sp>
      </p:grpSp>
      <p:grpSp>
        <p:nvGrpSpPr>
          <p:cNvPr id="11" name="组合 10"/>
          <p:cNvGrpSpPr/>
          <p:nvPr/>
        </p:nvGrpSpPr>
        <p:grpSpPr>
          <a:xfrm>
            <a:off x="1438941" y="1571024"/>
            <a:ext cx="6167862" cy="2673736"/>
            <a:chOff x="3553443" y="4178727"/>
            <a:chExt cx="16749932" cy="7111811"/>
          </a:xfrm>
        </p:grpSpPr>
        <p:grpSp>
          <p:nvGrpSpPr>
            <p:cNvPr id="53" name="组合 52"/>
            <p:cNvGrpSpPr/>
            <p:nvPr/>
          </p:nvGrpSpPr>
          <p:grpSpPr>
            <a:xfrm>
              <a:off x="3553443" y="4178727"/>
              <a:ext cx="3922298" cy="1647239"/>
              <a:chOff x="821049" y="2005844"/>
              <a:chExt cx="2041538" cy="2289042"/>
            </a:xfrm>
          </p:grpSpPr>
          <p:sp>
            <p:nvSpPr>
              <p:cNvPr id="54" name="Rectangle 4"/>
              <p:cNvSpPr/>
              <p:nvPr/>
            </p:nvSpPr>
            <p:spPr bwMode="auto">
              <a:xfrm>
                <a:off x="821049" y="2734933"/>
                <a:ext cx="1959506" cy="1559953"/>
              </a:xfrm>
              <a:prstGeom prst="rect">
                <a:avLst/>
              </a:prstGeom>
            </p:spPr>
            <p:txBody>
              <a:bodyPr wrap="square">
                <a:spAutoFit/>
              </a:bodyPr>
              <a:lstStyle/>
              <a:p>
                <a:pPr algn="r">
                  <a:lnSpc>
                    <a:spcPct val="150000"/>
                  </a:lnSpc>
                </a:pPr>
                <a:r>
                  <a:rPr lang="zh-CN" altLang="en-US" sz="715"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715" dirty="0">
                  <a:latin typeface="Lato" pitchFamily="34" charset="0"/>
                </a:endParaRPr>
              </a:p>
            </p:txBody>
          </p:sp>
          <p:sp>
            <p:nvSpPr>
              <p:cNvPr id="55" name="Rectangle 5"/>
              <p:cNvSpPr/>
              <p:nvPr/>
            </p:nvSpPr>
            <p:spPr bwMode="auto">
              <a:xfrm>
                <a:off x="1794921" y="2005844"/>
                <a:ext cx="1067666" cy="969340"/>
              </a:xfrm>
              <a:prstGeom prst="rect">
                <a:avLst/>
              </a:prstGeom>
            </p:spPr>
            <p:txBody>
              <a:bodyPr wrap="none">
                <a:spAutoFit/>
              </a:bodyPr>
              <a:lstStyle/>
              <a:p>
                <a:pPr algn="ctr">
                  <a:defRPr/>
                </a:pPr>
                <a:r>
                  <a:rPr lang="zh-CN" altLang="en-US" sz="1105" b="1" dirty="0">
                    <a:ea typeface="Roboto" pitchFamily="2" charset="0"/>
                    <a:cs typeface="Open Sans" pitchFamily="34" charset="0"/>
                  </a:rPr>
                  <a:t>添加标题</a:t>
                </a:r>
                <a:endParaRPr lang="en-US" sz="1105" b="1" dirty="0">
                  <a:ea typeface="Roboto" pitchFamily="2" charset="0"/>
                  <a:cs typeface="Open Sans" pitchFamily="34" charset="0"/>
                </a:endParaRPr>
              </a:p>
            </p:txBody>
          </p:sp>
        </p:grpSp>
        <p:grpSp>
          <p:nvGrpSpPr>
            <p:cNvPr id="56" name="组合 55"/>
            <p:cNvGrpSpPr/>
            <p:nvPr/>
          </p:nvGrpSpPr>
          <p:grpSpPr>
            <a:xfrm>
              <a:off x="3553443" y="9643299"/>
              <a:ext cx="3922298" cy="1647239"/>
              <a:chOff x="821049" y="2005844"/>
              <a:chExt cx="2041538" cy="2289042"/>
            </a:xfrm>
          </p:grpSpPr>
          <p:sp>
            <p:nvSpPr>
              <p:cNvPr id="57" name="Rectangle 4"/>
              <p:cNvSpPr/>
              <p:nvPr/>
            </p:nvSpPr>
            <p:spPr bwMode="auto">
              <a:xfrm>
                <a:off x="821049" y="2734933"/>
                <a:ext cx="1959506" cy="1559953"/>
              </a:xfrm>
              <a:prstGeom prst="rect">
                <a:avLst/>
              </a:prstGeom>
            </p:spPr>
            <p:txBody>
              <a:bodyPr wrap="square">
                <a:spAutoFit/>
              </a:bodyPr>
              <a:lstStyle/>
              <a:p>
                <a:pPr algn="r">
                  <a:lnSpc>
                    <a:spcPct val="150000"/>
                  </a:lnSpc>
                </a:pPr>
                <a:r>
                  <a:rPr lang="zh-CN" altLang="en-US" sz="715"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715" dirty="0">
                  <a:latin typeface="Lato" pitchFamily="34" charset="0"/>
                </a:endParaRPr>
              </a:p>
            </p:txBody>
          </p:sp>
          <p:sp>
            <p:nvSpPr>
              <p:cNvPr id="58" name="Rectangle 5"/>
              <p:cNvSpPr/>
              <p:nvPr/>
            </p:nvSpPr>
            <p:spPr bwMode="auto">
              <a:xfrm>
                <a:off x="1794921" y="2005844"/>
                <a:ext cx="1067666" cy="969340"/>
              </a:xfrm>
              <a:prstGeom prst="rect">
                <a:avLst/>
              </a:prstGeom>
            </p:spPr>
            <p:txBody>
              <a:bodyPr wrap="none">
                <a:spAutoFit/>
              </a:bodyPr>
              <a:lstStyle/>
              <a:p>
                <a:pPr algn="ctr">
                  <a:defRPr/>
                </a:pPr>
                <a:r>
                  <a:rPr lang="zh-CN" altLang="en-US" sz="1105" b="1" dirty="0">
                    <a:ea typeface="Roboto" pitchFamily="2" charset="0"/>
                    <a:cs typeface="Open Sans" pitchFamily="34" charset="0"/>
                  </a:rPr>
                  <a:t>添加标题</a:t>
                </a:r>
                <a:endParaRPr lang="en-US" sz="1105" b="1" dirty="0">
                  <a:ea typeface="Roboto" pitchFamily="2" charset="0"/>
                  <a:cs typeface="Open Sans" pitchFamily="34" charset="0"/>
                </a:endParaRPr>
              </a:p>
            </p:txBody>
          </p:sp>
        </p:grpSp>
        <p:grpSp>
          <p:nvGrpSpPr>
            <p:cNvPr id="59" name="组合 58"/>
            <p:cNvGrpSpPr/>
            <p:nvPr/>
          </p:nvGrpSpPr>
          <p:grpSpPr>
            <a:xfrm>
              <a:off x="16425815" y="4206885"/>
              <a:ext cx="3877560" cy="1647237"/>
              <a:chOff x="762303" y="2005844"/>
              <a:chExt cx="2018252" cy="2289044"/>
            </a:xfrm>
          </p:grpSpPr>
          <p:sp>
            <p:nvSpPr>
              <p:cNvPr id="60" name="Rectangle 4"/>
              <p:cNvSpPr/>
              <p:nvPr/>
            </p:nvSpPr>
            <p:spPr bwMode="auto">
              <a:xfrm>
                <a:off x="821049" y="2734931"/>
                <a:ext cx="1959506" cy="1559957"/>
              </a:xfrm>
              <a:prstGeom prst="rect">
                <a:avLst/>
              </a:prstGeom>
            </p:spPr>
            <p:txBody>
              <a:bodyPr wrap="square">
                <a:spAutoFit/>
              </a:bodyPr>
              <a:lstStyle/>
              <a:p>
                <a:pPr>
                  <a:lnSpc>
                    <a:spcPct val="150000"/>
                  </a:lnSpc>
                </a:pPr>
                <a:r>
                  <a:rPr lang="zh-CN" altLang="en-US" sz="715"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715" dirty="0">
                  <a:latin typeface="Lato" pitchFamily="34" charset="0"/>
                </a:endParaRPr>
              </a:p>
            </p:txBody>
          </p:sp>
          <p:sp>
            <p:nvSpPr>
              <p:cNvPr id="61" name="Rectangle 5"/>
              <p:cNvSpPr/>
              <p:nvPr/>
            </p:nvSpPr>
            <p:spPr bwMode="auto">
              <a:xfrm>
                <a:off x="762303" y="2005844"/>
                <a:ext cx="1067666" cy="969342"/>
              </a:xfrm>
              <a:prstGeom prst="rect">
                <a:avLst/>
              </a:prstGeom>
            </p:spPr>
            <p:txBody>
              <a:bodyPr wrap="none">
                <a:spAutoFit/>
              </a:bodyPr>
              <a:lstStyle/>
              <a:p>
                <a:pPr algn="ctr">
                  <a:defRPr/>
                </a:pPr>
                <a:r>
                  <a:rPr lang="zh-CN" altLang="en-US" sz="1105" b="1" dirty="0">
                    <a:ea typeface="Roboto" pitchFamily="2" charset="0"/>
                    <a:cs typeface="Open Sans" pitchFamily="34" charset="0"/>
                  </a:rPr>
                  <a:t>添加标题</a:t>
                </a:r>
                <a:endParaRPr lang="en-US" sz="1105" b="1" dirty="0">
                  <a:ea typeface="Roboto" pitchFamily="2" charset="0"/>
                  <a:cs typeface="Open Sans" pitchFamily="34" charset="0"/>
                </a:endParaRPr>
              </a:p>
            </p:txBody>
          </p:sp>
        </p:grpSp>
        <p:grpSp>
          <p:nvGrpSpPr>
            <p:cNvPr id="62" name="组合 61"/>
            <p:cNvGrpSpPr/>
            <p:nvPr/>
          </p:nvGrpSpPr>
          <p:grpSpPr>
            <a:xfrm>
              <a:off x="16425815" y="9234634"/>
              <a:ext cx="3877560" cy="1647237"/>
              <a:chOff x="762303" y="2005844"/>
              <a:chExt cx="2018252" cy="2289044"/>
            </a:xfrm>
          </p:grpSpPr>
          <p:sp>
            <p:nvSpPr>
              <p:cNvPr id="63" name="Rectangle 4"/>
              <p:cNvSpPr/>
              <p:nvPr/>
            </p:nvSpPr>
            <p:spPr bwMode="auto">
              <a:xfrm>
                <a:off x="821049" y="2734931"/>
                <a:ext cx="1959506" cy="1559957"/>
              </a:xfrm>
              <a:prstGeom prst="rect">
                <a:avLst/>
              </a:prstGeom>
            </p:spPr>
            <p:txBody>
              <a:bodyPr wrap="square">
                <a:spAutoFit/>
              </a:bodyPr>
              <a:lstStyle/>
              <a:p>
                <a:pPr>
                  <a:lnSpc>
                    <a:spcPct val="150000"/>
                  </a:lnSpc>
                </a:pPr>
                <a:r>
                  <a:rPr lang="zh-CN" altLang="en-US" sz="715"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715" dirty="0">
                  <a:latin typeface="Lato" pitchFamily="34" charset="0"/>
                </a:endParaRPr>
              </a:p>
            </p:txBody>
          </p:sp>
          <p:sp>
            <p:nvSpPr>
              <p:cNvPr id="64" name="Rectangle 5"/>
              <p:cNvSpPr/>
              <p:nvPr/>
            </p:nvSpPr>
            <p:spPr bwMode="auto">
              <a:xfrm>
                <a:off x="762303" y="2005844"/>
                <a:ext cx="1067666" cy="969342"/>
              </a:xfrm>
              <a:prstGeom prst="rect">
                <a:avLst/>
              </a:prstGeom>
            </p:spPr>
            <p:txBody>
              <a:bodyPr wrap="none">
                <a:spAutoFit/>
              </a:bodyPr>
              <a:lstStyle/>
              <a:p>
                <a:pPr algn="ctr">
                  <a:defRPr/>
                </a:pPr>
                <a:r>
                  <a:rPr lang="zh-CN" altLang="en-US" sz="1105" b="1" dirty="0">
                    <a:ea typeface="Roboto" pitchFamily="2" charset="0"/>
                    <a:cs typeface="Open Sans" pitchFamily="34" charset="0"/>
                  </a:rPr>
                  <a:t>添加标题</a:t>
                </a:r>
                <a:endParaRPr lang="en-US" sz="1105" b="1" dirty="0">
                  <a:ea typeface="Roboto" pitchFamily="2" charset="0"/>
                  <a:cs typeface="Open Sans" pitchFamily="34" charset="0"/>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6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4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46000">
                                          <p:cBhvr additive="base">
                                            <p:cTn id="12" dur="500" fill="hold"/>
                                            <p:tgtEl>
                                              <p:spTgt spid="7"/>
                                            </p:tgtEl>
                                            <p:attrNameLst>
                                              <p:attrName>ppt_x</p:attrName>
                                            </p:attrNameLst>
                                          </p:cBhvr>
                                          <p:tavLst>
                                            <p:tav tm="0">
                                              <p:val>
                                                <p:strVal val="#ppt_x"/>
                                              </p:val>
                                            </p:tav>
                                            <p:tav tm="100000">
                                              <p:val>
                                                <p:strVal val="#ppt_x"/>
                                              </p:val>
                                            </p:tav>
                                          </p:tavLst>
                                        </p:anim>
                                        <p:anim calcmode="lin" valueType="num" p14:bounceEnd="46000">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46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6000">
                                          <p:cBhvr additive="base">
                                            <p:cTn id="17" dur="500" fill="hold"/>
                                            <p:tgtEl>
                                              <p:spTgt spid="8"/>
                                            </p:tgtEl>
                                            <p:attrNameLst>
                                              <p:attrName>ppt_x</p:attrName>
                                            </p:attrNameLst>
                                          </p:cBhvr>
                                          <p:tavLst>
                                            <p:tav tm="0">
                                              <p:val>
                                                <p:strVal val="0-#ppt_w/2"/>
                                              </p:val>
                                            </p:tav>
                                            <p:tav tm="100000">
                                              <p:val>
                                                <p:strVal val="#ppt_x"/>
                                              </p:val>
                                            </p:tav>
                                          </p:tavLst>
                                        </p:anim>
                                        <p:anim calcmode="lin" valueType="num" p14:bounceEnd="46000">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14:presetBounceEnd="46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46000">
                                          <p:cBhvr additive="base">
                                            <p:cTn id="22" dur="500" fill="hold"/>
                                            <p:tgtEl>
                                              <p:spTgt spid="10"/>
                                            </p:tgtEl>
                                            <p:attrNameLst>
                                              <p:attrName>ppt_x</p:attrName>
                                            </p:attrNameLst>
                                          </p:cBhvr>
                                          <p:tavLst>
                                            <p:tav tm="0">
                                              <p:val>
                                                <p:strVal val="#ppt_x"/>
                                              </p:val>
                                            </p:tav>
                                            <p:tav tm="100000">
                                              <p:val>
                                                <p:strVal val="#ppt_x"/>
                                              </p:val>
                                            </p:tav>
                                          </p:tavLst>
                                        </p:anim>
                                        <p:anim calcmode="lin" valueType="num" p14:bounceEnd="46000">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517741" y="1958455"/>
            <a:ext cx="4690584" cy="1402355"/>
            <a:chOff x="5783691" y="5148349"/>
            <a:chExt cx="13913910" cy="4074398"/>
          </a:xfrm>
        </p:grpSpPr>
        <p:cxnSp>
          <p:nvCxnSpPr>
            <p:cNvPr id="4" name="直接连接符 3"/>
            <p:cNvCxnSpPr/>
            <p:nvPr/>
          </p:nvCxnSpPr>
          <p:spPr>
            <a:xfrm flipV="1">
              <a:off x="5783691" y="5364373"/>
              <a:ext cx="2761290" cy="3024336"/>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a:off x="8544981" y="5364373"/>
              <a:ext cx="3717540" cy="3456384"/>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12262521" y="5148349"/>
              <a:ext cx="3717538" cy="3672408"/>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flipV="1">
              <a:off x="15980059" y="5148349"/>
              <a:ext cx="3717542" cy="4074398"/>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685600" y="2845476"/>
            <a:ext cx="1019548" cy="1040938"/>
            <a:chOff x="4223288" y="7568611"/>
            <a:chExt cx="2768765" cy="2768765"/>
          </a:xfrm>
        </p:grpSpPr>
        <p:sp>
          <p:nvSpPr>
            <p:cNvPr id="2" name="椭圆 1"/>
            <p:cNvSpPr/>
            <p:nvPr/>
          </p:nvSpPr>
          <p:spPr>
            <a:xfrm>
              <a:off x="4223288" y="7568611"/>
              <a:ext cx="2768765" cy="2768765"/>
            </a:xfrm>
            <a:prstGeom prst="ellipse">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p>
          </p:txBody>
        </p:sp>
        <p:sp>
          <p:nvSpPr>
            <p:cNvPr id="143" name="TextBox 142"/>
            <p:cNvSpPr txBox="1"/>
            <p:nvPr/>
          </p:nvSpPr>
          <p:spPr>
            <a:xfrm>
              <a:off x="4899324" y="8322933"/>
              <a:ext cx="1470896" cy="1391700"/>
            </a:xfrm>
            <a:prstGeom prst="rect">
              <a:avLst/>
            </a:prstGeom>
            <a:noFill/>
          </p:spPr>
          <p:txBody>
            <a:bodyPr wrap="square" rtlCol="0">
              <a:spAutoFit/>
            </a:bodyPr>
            <a:lstStyle/>
            <a:p>
              <a:pPr lvl="0"/>
              <a:r>
                <a:rPr lang="zh-CN" altLang="en-US" sz="1400" dirty="0">
                  <a:solidFill>
                    <a:prstClr val="white"/>
                  </a:solidFill>
                  <a:latin typeface="思源黑体 CN Medium" pitchFamily="34" charset="-122"/>
                  <a:ea typeface="思源黑体 CN Medium" pitchFamily="34" charset="-122"/>
                </a:rPr>
                <a:t>绿色</a:t>
              </a:r>
              <a:endParaRPr lang="en-US" altLang="zh-CN" sz="1400" dirty="0">
                <a:solidFill>
                  <a:prstClr val="white"/>
                </a:solidFill>
                <a:latin typeface="思源黑体 CN Medium" pitchFamily="34" charset="-122"/>
                <a:ea typeface="思源黑体 CN Medium" pitchFamily="34" charset="-122"/>
              </a:endParaRPr>
            </a:p>
            <a:p>
              <a:pPr lvl="0"/>
              <a:r>
                <a:rPr lang="zh-CN" altLang="en-US" sz="1400" dirty="0">
                  <a:solidFill>
                    <a:prstClr val="white"/>
                  </a:solidFill>
                  <a:latin typeface="思源黑体 CN Medium" pitchFamily="34" charset="-122"/>
                  <a:ea typeface="思源黑体 CN Medium" pitchFamily="34" charset="-122"/>
                </a:rPr>
                <a:t>安全</a:t>
              </a:r>
            </a:p>
          </p:txBody>
        </p:sp>
      </p:grpSp>
      <p:grpSp>
        <p:nvGrpSpPr>
          <p:cNvPr id="6" name="组合 5"/>
          <p:cNvGrpSpPr/>
          <p:nvPr/>
        </p:nvGrpSpPr>
        <p:grpSpPr>
          <a:xfrm>
            <a:off x="2938837" y="1512338"/>
            <a:ext cx="1019548" cy="1040938"/>
            <a:chOff x="7626677" y="4022631"/>
            <a:chExt cx="2768765" cy="2768765"/>
          </a:xfrm>
        </p:grpSpPr>
        <p:sp>
          <p:nvSpPr>
            <p:cNvPr id="72" name="椭圆 71"/>
            <p:cNvSpPr/>
            <p:nvPr/>
          </p:nvSpPr>
          <p:spPr>
            <a:xfrm>
              <a:off x="7626677" y="4022631"/>
              <a:ext cx="2768765" cy="276876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p>
          </p:txBody>
        </p:sp>
        <p:sp>
          <p:nvSpPr>
            <p:cNvPr id="144" name="TextBox 143"/>
            <p:cNvSpPr txBox="1"/>
            <p:nvPr/>
          </p:nvSpPr>
          <p:spPr>
            <a:xfrm>
              <a:off x="8338397" y="4744859"/>
              <a:ext cx="1470896" cy="1391700"/>
            </a:xfrm>
            <a:prstGeom prst="rect">
              <a:avLst/>
            </a:prstGeom>
            <a:noFill/>
          </p:spPr>
          <p:txBody>
            <a:bodyPr wrap="square" rtlCol="0">
              <a:spAutoFit/>
            </a:bodyPr>
            <a:lstStyle/>
            <a:p>
              <a:pPr lvl="0"/>
              <a:r>
                <a:rPr lang="zh-CN" altLang="en-US" sz="1400" dirty="0">
                  <a:solidFill>
                    <a:prstClr val="white"/>
                  </a:solidFill>
                  <a:latin typeface="思源黑体 CN Medium" pitchFamily="34" charset="-122"/>
                  <a:ea typeface="思源黑体 CN Medium" pitchFamily="34" charset="-122"/>
                </a:rPr>
                <a:t>功能强大</a:t>
              </a:r>
            </a:p>
          </p:txBody>
        </p:sp>
      </p:grpSp>
      <p:grpSp>
        <p:nvGrpSpPr>
          <p:cNvPr id="7" name="组合 6"/>
          <p:cNvGrpSpPr/>
          <p:nvPr/>
        </p:nvGrpSpPr>
        <p:grpSpPr>
          <a:xfrm>
            <a:off x="4192074" y="2845476"/>
            <a:ext cx="1019548" cy="1040938"/>
            <a:chOff x="11030067" y="7568611"/>
            <a:chExt cx="2768765" cy="2768765"/>
          </a:xfrm>
        </p:grpSpPr>
        <p:sp>
          <p:nvSpPr>
            <p:cNvPr id="70" name="椭圆 69"/>
            <p:cNvSpPr/>
            <p:nvPr/>
          </p:nvSpPr>
          <p:spPr>
            <a:xfrm>
              <a:off x="11030067" y="7568611"/>
              <a:ext cx="2768765" cy="2768765"/>
            </a:xfrm>
            <a:prstGeom prst="ellipse">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p>
          </p:txBody>
        </p:sp>
        <p:sp>
          <p:nvSpPr>
            <p:cNvPr id="145" name="TextBox 144"/>
            <p:cNvSpPr txBox="1"/>
            <p:nvPr/>
          </p:nvSpPr>
          <p:spPr>
            <a:xfrm>
              <a:off x="11679000" y="8203414"/>
              <a:ext cx="1470896" cy="1391700"/>
            </a:xfrm>
            <a:prstGeom prst="rect">
              <a:avLst/>
            </a:prstGeom>
            <a:noFill/>
          </p:spPr>
          <p:txBody>
            <a:bodyPr wrap="square" rtlCol="0">
              <a:spAutoFit/>
            </a:bodyPr>
            <a:lstStyle/>
            <a:p>
              <a:pPr lvl="0"/>
              <a:r>
                <a:rPr lang="zh-CN" altLang="en-US" sz="1400" dirty="0">
                  <a:solidFill>
                    <a:prstClr val="white"/>
                  </a:solidFill>
                  <a:latin typeface="思源黑体 CN Medium" pitchFamily="34" charset="-122"/>
                  <a:ea typeface="思源黑体 CN Medium" pitchFamily="34" charset="-122"/>
                </a:rPr>
                <a:t>运行可靠</a:t>
              </a:r>
            </a:p>
          </p:txBody>
        </p:sp>
      </p:grpSp>
      <p:grpSp>
        <p:nvGrpSpPr>
          <p:cNvPr id="9" name="组合 8"/>
          <p:cNvGrpSpPr/>
          <p:nvPr/>
        </p:nvGrpSpPr>
        <p:grpSpPr>
          <a:xfrm>
            <a:off x="5445311" y="1512338"/>
            <a:ext cx="1019548" cy="1040938"/>
            <a:chOff x="14433456" y="4022631"/>
            <a:chExt cx="2768765" cy="2768765"/>
          </a:xfrm>
        </p:grpSpPr>
        <p:sp>
          <p:nvSpPr>
            <p:cNvPr id="73" name="椭圆 72"/>
            <p:cNvSpPr/>
            <p:nvPr/>
          </p:nvSpPr>
          <p:spPr>
            <a:xfrm>
              <a:off x="14433456" y="4022631"/>
              <a:ext cx="2768765" cy="276876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p>
          </p:txBody>
        </p:sp>
        <p:sp>
          <p:nvSpPr>
            <p:cNvPr id="146" name="TextBox 145"/>
            <p:cNvSpPr txBox="1"/>
            <p:nvPr/>
          </p:nvSpPr>
          <p:spPr>
            <a:xfrm>
              <a:off x="15149075" y="4744859"/>
              <a:ext cx="1470896" cy="1391700"/>
            </a:xfrm>
            <a:prstGeom prst="rect">
              <a:avLst/>
            </a:prstGeom>
            <a:noFill/>
          </p:spPr>
          <p:txBody>
            <a:bodyPr wrap="square" rtlCol="0">
              <a:spAutoFit/>
            </a:bodyPr>
            <a:lstStyle/>
            <a:p>
              <a:pPr lvl="0"/>
              <a:r>
                <a:rPr lang="zh-CN" altLang="en-US" sz="1400" dirty="0">
                  <a:solidFill>
                    <a:prstClr val="white"/>
                  </a:solidFill>
                  <a:latin typeface="思源黑体 CN Medium" pitchFamily="34" charset="-122"/>
                  <a:ea typeface="思源黑体 CN Medium" pitchFamily="34" charset="-122"/>
                </a:rPr>
                <a:t>方便查询</a:t>
              </a:r>
            </a:p>
          </p:txBody>
        </p:sp>
      </p:grpSp>
      <p:grpSp>
        <p:nvGrpSpPr>
          <p:cNvPr id="8" name="组合 7"/>
          <p:cNvGrpSpPr/>
          <p:nvPr/>
        </p:nvGrpSpPr>
        <p:grpSpPr>
          <a:xfrm>
            <a:off x="6698550" y="2845476"/>
            <a:ext cx="1019548" cy="1040938"/>
            <a:chOff x="17836848" y="7568611"/>
            <a:chExt cx="2768765" cy="2768765"/>
          </a:xfrm>
        </p:grpSpPr>
        <p:sp>
          <p:nvSpPr>
            <p:cNvPr id="71" name="椭圆 70"/>
            <p:cNvSpPr/>
            <p:nvPr/>
          </p:nvSpPr>
          <p:spPr>
            <a:xfrm>
              <a:off x="17836848" y="7568611"/>
              <a:ext cx="2768765" cy="2768765"/>
            </a:xfrm>
            <a:prstGeom prst="ellipse">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p>
          </p:txBody>
        </p:sp>
        <p:sp>
          <p:nvSpPr>
            <p:cNvPr id="148" name="TextBox 147"/>
            <p:cNvSpPr txBox="1"/>
            <p:nvPr/>
          </p:nvSpPr>
          <p:spPr>
            <a:xfrm>
              <a:off x="18485781" y="8350572"/>
              <a:ext cx="1470896" cy="1391700"/>
            </a:xfrm>
            <a:prstGeom prst="rect">
              <a:avLst/>
            </a:prstGeom>
            <a:noFill/>
          </p:spPr>
          <p:txBody>
            <a:bodyPr wrap="square" rtlCol="0">
              <a:spAutoFit/>
            </a:bodyPr>
            <a:lstStyle/>
            <a:p>
              <a:pPr lvl="0"/>
              <a:r>
                <a:rPr lang="zh-CN" altLang="en-US" sz="1400" dirty="0">
                  <a:solidFill>
                    <a:prstClr val="white"/>
                  </a:solidFill>
                  <a:latin typeface="思源黑体 CN Medium" pitchFamily="34" charset="-122"/>
                  <a:ea typeface="思源黑体 CN Medium" pitchFamily="34" charset="-122"/>
                </a:rPr>
                <a:t>牢固可靠</a:t>
              </a:r>
            </a:p>
          </p:txBody>
        </p:sp>
      </p:grpSp>
      <p:grpSp>
        <p:nvGrpSpPr>
          <p:cNvPr id="10" name="组合 9"/>
          <p:cNvGrpSpPr/>
          <p:nvPr/>
        </p:nvGrpSpPr>
        <p:grpSpPr>
          <a:xfrm>
            <a:off x="1296522" y="1702452"/>
            <a:ext cx="6798774" cy="2802210"/>
            <a:chOff x="3166677" y="4528310"/>
            <a:chExt cx="18463285" cy="7453533"/>
          </a:xfrm>
        </p:grpSpPr>
        <p:sp>
          <p:nvSpPr>
            <p:cNvPr id="149" name="TextBox 148"/>
            <p:cNvSpPr txBox="1"/>
            <p:nvPr/>
          </p:nvSpPr>
          <p:spPr>
            <a:xfrm>
              <a:off x="3738216" y="10545302"/>
              <a:ext cx="3793113" cy="1436538"/>
            </a:xfrm>
            <a:prstGeom prst="rect">
              <a:avLst/>
            </a:prstGeom>
            <a:noFill/>
          </p:spPr>
          <p:txBody>
            <a:bodyPr wrap="square" lIns="59366" tIns="29683" rIns="59366" bIns="29683" rtlCol="0">
              <a:spAutoFit/>
            </a:bodyPr>
            <a:lstStyle/>
            <a:p>
              <a:pPr>
                <a:lnSpc>
                  <a:spcPct val="130000"/>
                </a:lnSpc>
              </a:pP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sp>
          <p:nvSpPr>
            <p:cNvPr id="150" name="TextBox 149"/>
            <p:cNvSpPr txBox="1"/>
            <p:nvPr/>
          </p:nvSpPr>
          <p:spPr>
            <a:xfrm>
              <a:off x="3166677" y="4707301"/>
              <a:ext cx="3793113" cy="1436538"/>
            </a:xfrm>
            <a:prstGeom prst="rect">
              <a:avLst/>
            </a:prstGeom>
            <a:noFill/>
          </p:spPr>
          <p:txBody>
            <a:bodyPr wrap="square" lIns="59366" tIns="29683" rIns="59366" bIns="29683" rtlCol="0">
              <a:spAutoFit/>
            </a:bodyPr>
            <a:lstStyle/>
            <a:p>
              <a:pPr algn="r">
                <a:lnSpc>
                  <a:spcPct val="130000"/>
                </a:lnSpc>
              </a:pP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sp>
          <p:nvSpPr>
            <p:cNvPr id="151" name="TextBox 150"/>
            <p:cNvSpPr txBox="1"/>
            <p:nvPr/>
          </p:nvSpPr>
          <p:spPr>
            <a:xfrm>
              <a:off x="10661390" y="10545305"/>
              <a:ext cx="3793113" cy="1436538"/>
            </a:xfrm>
            <a:prstGeom prst="rect">
              <a:avLst/>
            </a:prstGeom>
            <a:noFill/>
          </p:spPr>
          <p:txBody>
            <a:bodyPr wrap="square" lIns="59366" tIns="29683" rIns="59366" bIns="29683" rtlCol="0">
              <a:spAutoFit/>
            </a:bodyPr>
            <a:lstStyle/>
            <a:p>
              <a:pPr>
                <a:lnSpc>
                  <a:spcPct val="130000"/>
                </a:lnSpc>
              </a:pP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sp>
          <p:nvSpPr>
            <p:cNvPr id="152" name="TextBox 151"/>
            <p:cNvSpPr txBox="1"/>
            <p:nvPr/>
          </p:nvSpPr>
          <p:spPr>
            <a:xfrm>
              <a:off x="17836849" y="4528310"/>
              <a:ext cx="3793113" cy="1436538"/>
            </a:xfrm>
            <a:prstGeom prst="rect">
              <a:avLst/>
            </a:prstGeom>
            <a:noFill/>
          </p:spPr>
          <p:txBody>
            <a:bodyPr wrap="square" lIns="59366" tIns="29683" rIns="59366" bIns="29683" rtlCol="0">
              <a:spAutoFit/>
            </a:bodyPr>
            <a:lstStyle/>
            <a:p>
              <a:pPr>
                <a:lnSpc>
                  <a:spcPct val="130000"/>
                </a:lnSpc>
              </a:pP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sp>
          <p:nvSpPr>
            <p:cNvPr id="153" name="TextBox 152"/>
            <p:cNvSpPr txBox="1"/>
            <p:nvPr/>
          </p:nvSpPr>
          <p:spPr>
            <a:xfrm>
              <a:off x="17836849" y="10545305"/>
              <a:ext cx="3793113" cy="1436538"/>
            </a:xfrm>
            <a:prstGeom prst="rect">
              <a:avLst/>
            </a:prstGeom>
            <a:noFill/>
          </p:spPr>
          <p:txBody>
            <a:bodyPr wrap="square" lIns="59366" tIns="29683" rIns="59366" bIns="29683" rtlCol="0">
              <a:spAutoFit/>
            </a:bodyPr>
            <a:lstStyle/>
            <a:p>
              <a:pPr>
                <a:lnSpc>
                  <a:spcPct val="130000"/>
                </a:lnSpc>
              </a:pP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20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nodeType="withEffect">
                                  <p:stCondLst>
                                    <p:cond delay="100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nodeType="withEffect">
                                  <p:stCondLst>
                                    <p:cond delay="15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500"/>
                            </p:stCondLst>
                            <p:childTnLst>
                              <p:par>
                                <p:cTn id="35" presetID="14" presetClass="entr" presetSubtype="1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2"/>
          <p:cNvSpPr>
            <a:spLocks noChangeArrowheads="1"/>
          </p:cNvSpPr>
          <p:nvPr/>
        </p:nvSpPr>
        <p:spPr bwMode="auto">
          <a:xfrm>
            <a:off x="2829817" y="4336132"/>
            <a:ext cx="3352800" cy="323850"/>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ea typeface="微软雅黑" panose="020B0503020204020204" pitchFamily="34" charset="-122"/>
            </a:endParaRPr>
          </a:p>
        </p:txBody>
      </p:sp>
      <p:sp>
        <p:nvSpPr>
          <p:cNvPr id="33" name="Freeform 4"/>
          <p:cNvSpPr>
            <a:spLocks noEditPoints="1"/>
          </p:cNvSpPr>
          <p:nvPr/>
        </p:nvSpPr>
        <p:spPr bwMode="auto">
          <a:xfrm>
            <a:off x="3333055" y="2178719"/>
            <a:ext cx="2311400" cy="2138363"/>
          </a:xfrm>
          <a:custGeom>
            <a:avLst/>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rgbClr val="FF0000"/>
          </a:solidFill>
          <a:ln w="9525">
            <a:noFill/>
            <a:round/>
          </a:ln>
          <a:effectLst/>
          <a:scene3d>
            <a:camera prst="legacyObliqueBottomRight"/>
            <a:lightRig rig="legacyFlat3" dir="t"/>
          </a:scene3d>
          <a:sp3d extrusionH="227000" prstMaterial="legacyMatte">
            <a:bevelT w="13500" h="13500" prst="angle"/>
            <a:bevelB w="13500" h="13500" prst="angle"/>
            <a:extrusionClr>
              <a:srgbClr val="FF0000"/>
            </a:extrusionClr>
          </a:sp3d>
        </p:spPr>
        <p:txBody>
          <a:bodyPr>
            <a:flatTx/>
          </a:bodyPr>
          <a:lstStyle/>
          <a:p>
            <a:endParaRPr lang="zh-CN" altLang="en-US"/>
          </a:p>
        </p:txBody>
      </p:sp>
      <p:sp>
        <p:nvSpPr>
          <p:cNvPr id="34" name="Freeform 5"/>
          <p:cNvSpPr>
            <a:spLocks noEditPoints="1"/>
          </p:cNvSpPr>
          <p:nvPr/>
        </p:nvSpPr>
        <p:spPr bwMode="auto">
          <a:xfrm>
            <a:off x="2525017" y="1915194"/>
            <a:ext cx="1068388" cy="1003300"/>
          </a:xfrm>
          <a:custGeom>
            <a:avLst/>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5" name="Freeform 6"/>
          <p:cNvSpPr>
            <a:spLocks noEditPoints="1"/>
          </p:cNvSpPr>
          <p:nvPr/>
        </p:nvSpPr>
        <p:spPr bwMode="auto">
          <a:xfrm>
            <a:off x="5344417" y="1115094"/>
            <a:ext cx="1676400" cy="1544638"/>
          </a:xfrm>
          <a:custGeom>
            <a:avLst/>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6" name="Rectangle 7"/>
          <p:cNvSpPr>
            <a:spLocks noChangeArrowheads="1"/>
          </p:cNvSpPr>
          <p:nvPr/>
        </p:nvSpPr>
        <p:spPr bwMode="auto">
          <a:xfrm>
            <a:off x="688280" y="3669382"/>
            <a:ext cx="2446337"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lnSpc>
                <a:spcPct val="120000"/>
              </a:lnSpc>
              <a:spcBef>
                <a:spcPts val="0"/>
              </a:spcBef>
              <a:spcAft>
                <a:spcPts val="0"/>
              </a:spcAft>
              <a:defRPr/>
            </a:pPr>
            <a:r>
              <a:rPr lang="zh-CN" altLang="en-US" sz="1200" dirty="0">
                <a:latin typeface="+mn-ea"/>
                <a:ea typeface="+mn-ea"/>
              </a:rPr>
              <a:t>单击此处添加段落文字内容</a:t>
            </a:r>
          </a:p>
          <a:p>
            <a:pPr fontAlgn="auto">
              <a:lnSpc>
                <a:spcPct val="120000"/>
              </a:lnSpc>
              <a:spcBef>
                <a:spcPts val="0"/>
              </a:spcBef>
              <a:spcAft>
                <a:spcPts val="0"/>
              </a:spcAft>
              <a:defRPr/>
            </a:pPr>
            <a:r>
              <a:rPr lang="zh-CN" altLang="en-US" sz="1200" dirty="0">
                <a:latin typeface="+mn-ea"/>
                <a:ea typeface="+mn-ea"/>
              </a:rPr>
              <a:t>单击此处添加段落文字内容</a:t>
            </a:r>
          </a:p>
          <a:p>
            <a:pPr fontAlgn="auto">
              <a:lnSpc>
                <a:spcPct val="120000"/>
              </a:lnSpc>
              <a:spcBef>
                <a:spcPts val="0"/>
              </a:spcBef>
              <a:spcAft>
                <a:spcPts val="0"/>
              </a:spcAft>
              <a:defRPr/>
            </a:pPr>
            <a:r>
              <a:rPr lang="zh-CN" altLang="en-US" sz="1200" dirty="0">
                <a:latin typeface="+mn-ea"/>
                <a:ea typeface="+mn-ea"/>
              </a:rPr>
              <a:t>单击此处添加段落文字内容</a:t>
            </a:r>
          </a:p>
        </p:txBody>
      </p:sp>
      <p:sp>
        <p:nvSpPr>
          <p:cNvPr id="37" name="Rectangle 8"/>
          <p:cNvSpPr>
            <a:spLocks noChangeArrowheads="1"/>
          </p:cNvSpPr>
          <p:nvPr/>
        </p:nvSpPr>
        <p:spPr bwMode="auto">
          <a:xfrm>
            <a:off x="688280" y="3326482"/>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defRPr/>
            </a:pPr>
            <a:r>
              <a:rPr lang="zh-CN" altLang="en-US" b="1" dirty="0">
                <a:solidFill>
                  <a:srgbClr val="AC0000"/>
                </a:solidFill>
                <a:latin typeface="+mn-ea"/>
                <a:ea typeface="+mn-ea"/>
              </a:rPr>
              <a:t>单击添加标题</a:t>
            </a:r>
          </a:p>
        </p:txBody>
      </p:sp>
      <p:sp>
        <p:nvSpPr>
          <p:cNvPr id="38" name="Rectangle 9"/>
          <p:cNvSpPr>
            <a:spLocks noChangeArrowheads="1"/>
          </p:cNvSpPr>
          <p:nvPr/>
        </p:nvSpPr>
        <p:spPr bwMode="auto">
          <a:xfrm>
            <a:off x="610492" y="1832644"/>
            <a:ext cx="2447925" cy="530225"/>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39" name="Rectangle 10"/>
          <p:cNvSpPr>
            <a:spLocks noChangeArrowheads="1"/>
          </p:cNvSpPr>
          <p:nvPr/>
        </p:nvSpPr>
        <p:spPr bwMode="auto">
          <a:xfrm>
            <a:off x="610492" y="1497682"/>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AC0000"/>
                </a:solidFill>
                <a:latin typeface="微软雅黑" panose="020B0503020204020204" pitchFamily="34" charset="-122"/>
                <a:ea typeface="微软雅黑" panose="020B0503020204020204" pitchFamily="34" charset="-122"/>
              </a:rPr>
              <a:t>单击添加标题</a:t>
            </a:r>
          </a:p>
        </p:txBody>
      </p:sp>
      <p:sp>
        <p:nvSpPr>
          <p:cNvPr id="40" name="Rectangle 11"/>
          <p:cNvSpPr>
            <a:spLocks noChangeArrowheads="1"/>
          </p:cNvSpPr>
          <p:nvPr/>
        </p:nvSpPr>
        <p:spPr bwMode="auto">
          <a:xfrm>
            <a:off x="6444555" y="3243932"/>
            <a:ext cx="2447925" cy="74930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41" name="Rectangle 12"/>
          <p:cNvSpPr>
            <a:spLocks noChangeArrowheads="1"/>
          </p:cNvSpPr>
          <p:nvPr/>
        </p:nvSpPr>
        <p:spPr bwMode="auto">
          <a:xfrm>
            <a:off x="6411217" y="2888332"/>
            <a:ext cx="156966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AC0000"/>
                </a:solidFill>
                <a:latin typeface="微软雅黑" panose="020B0503020204020204" pitchFamily="34" charset="-122"/>
                <a:ea typeface="微软雅黑" panose="020B0503020204020204" pitchFamily="34" charset="-122"/>
              </a:rPr>
              <a:t>单击添加标题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style.rotation</p:attrName>
                                        </p:attrNameLst>
                                      </p:cBhvr>
                                      <p:tavLst>
                                        <p:tav tm="0">
                                          <p:val>
                                            <p:fltVal val="360"/>
                                          </p:val>
                                        </p:tav>
                                        <p:tav tm="100000">
                                          <p:val>
                                            <p:fltVal val="0"/>
                                          </p:val>
                                        </p:tav>
                                      </p:tavLst>
                                    </p:anim>
                                    <p:animEffect transition="in" filter="fade">
                                      <p:cBhvr>
                                        <p:cTn id="10" dur="500"/>
                                        <p:tgtEl>
                                          <p:spTgt spid="3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style.rotation</p:attrName>
                                        </p:attrNameLst>
                                      </p:cBhvr>
                                      <p:tavLst>
                                        <p:tav tm="0">
                                          <p:val>
                                            <p:fltVal val="360"/>
                                          </p:val>
                                        </p:tav>
                                        <p:tav tm="100000">
                                          <p:val>
                                            <p:fltVal val="0"/>
                                          </p:val>
                                        </p:tav>
                                      </p:tavLst>
                                    </p:anim>
                                    <p:animEffect transition="in" filter="fade">
                                      <p:cBhvr>
                                        <p:cTn id="16" dur="500"/>
                                        <p:tgtEl>
                                          <p:spTgt spid="33"/>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 calcmode="lin" valueType="num">
                                      <p:cBhvr>
                                        <p:cTn id="21" dur="500" fill="hold"/>
                                        <p:tgtEl>
                                          <p:spTgt spid="35"/>
                                        </p:tgtEl>
                                        <p:attrNameLst>
                                          <p:attrName>style.rotation</p:attrName>
                                        </p:attrNameLst>
                                      </p:cBhvr>
                                      <p:tavLst>
                                        <p:tav tm="0">
                                          <p:val>
                                            <p:fltVal val="360"/>
                                          </p:val>
                                        </p:tav>
                                        <p:tav tm="100000">
                                          <p:val>
                                            <p:fltVal val="0"/>
                                          </p:val>
                                        </p:tav>
                                      </p:tavLst>
                                    </p:anim>
                                    <p:animEffect transition="in" filter="fade">
                                      <p:cBhvr>
                                        <p:cTn id="22" dur="500"/>
                                        <p:tgtEl>
                                          <p:spTgt spid="35"/>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1+#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1+#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0-#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0-#ppt_w/2"/>
                                          </p:val>
                                        </p:tav>
                                        <p:tav tm="100000">
                                          <p:val>
                                            <p:strVal val="#ppt_x"/>
                                          </p:val>
                                        </p:tav>
                                      </p:tavLst>
                                    </p:anim>
                                    <p:anim calcmode="lin" valueType="num">
                                      <p:cBhvr additive="base">
                                        <p:cTn id="52"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p:bldP spid="37" grpId="0"/>
      <p:bldP spid="38"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10"/>
          <p:cNvSpPr>
            <a:spLocks noChangeArrowheads="1"/>
          </p:cNvSpPr>
          <p:nvPr/>
        </p:nvSpPr>
        <p:spPr bwMode="auto">
          <a:xfrm rot="16200000">
            <a:off x="3964199" y="-1357633"/>
            <a:ext cx="1258950" cy="8443817"/>
          </a:xfrm>
          <a:prstGeom prst="downArrow">
            <a:avLst>
              <a:gd name="adj1" fmla="val 49065"/>
              <a:gd name="adj2" fmla="val 44827"/>
            </a:avLst>
          </a:prstGeom>
          <a:solidFill>
            <a:srgbClr val="AC0000"/>
          </a:solidFill>
          <a:ln>
            <a:noFill/>
          </a:ln>
        </p:spPr>
        <p:txBody>
          <a:bodyPr vert="eaVert"/>
          <a:lstStyle/>
          <a:p>
            <a:endParaRPr lang="zh-CN" altLang="en-US" sz="2000" b="0">
              <a:latin typeface="微软雅黑" panose="020B0503020204020204" pitchFamily="34" charset="-122"/>
              <a:ea typeface="微软雅黑" panose="020B0503020204020204" pitchFamily="34" charset="-122"/>
            </a:endParaRPr>
          </a:p>
        </p:txBody>
      </p:sp>
      <p:grpSp>
        <p:nvGrpSpPr>
          <p:cNvPr id="29" name="组合 41"/>
          <p:cNvGrpSpPr/>
          <p:nvPr/>
        </p:nvGrpSpPr>
        <p:grpSpPr bwMode="auto">
          <a:xfrm>
            <a:off x="2589800" y="2134167"/>
            <a:ext cx="1701613" cy="1524290"/>
            <a:chOff x="1214414" y="2786058"/>
            <a:chExt cx="1935848" cy="1751017"/>
          </a:xfrm>
        </p:grpSpPr>
        <p:grpSp>
          <p:nvGrpSpPr>
            <p:cNvPr id="30" name="Group 6"/>
            <p:cNvGrpSpPr/>
            <p:nvPr/>
          </p:nvGrpSpPr>
          <p:grpSpPr bwMode="auto">
            <a:xfrm>
              <a:off x="1295400" y="2786058"/>
              <a:ext cx="1753450" cy="1751017"/>
              <a:chOff x="1823" y="2371"/>
              <a:chExt cx="1801" cy="1801"/>
            </a:xfrm>
          </p:grpSpPr>
          <p:sp>
            <p:nvSpPr>
              <p:cNvPr id="3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0">
                  <a:solidFill>
                    <a:srgbClr val="0070C0"/>
                  </a:solidFill>
                  <a:latin typeface="微软雅黑" panose="020B0503020204020204" pitchFamily="34" charset="-122"/>
                  <a:ea typeface="微软雅黑" panose="020B0503020204020204" pitchFamily="34" charset="-122"/>
                </a:endParaRPr>
              </a:p>
            </p:txBody>
          </p:sp>
          <p:sp>
            <p:nvSpPr>
              <p:cNvPr id="33" name="Oval 8"/>
              <p:cNvSpPr>
                <a:spLocks noChangeArrowheads="1"/>
              </p:cNvSpPr>
              <p:nvPr/>
            </p:nvSpPr>
            <p:spPr bwMode="auto">
              <a:xfrm>
                <a:off x="1945" y="2493"/>
                <a:ext cx="1556" cy="1556"/>
              </a:xfrm>
              <a:prstGeom prst="ellipse">
                <a:avLst/>
              </a:prstGeom>
              <a:solidFill>
                <a:srgbClr val="DE0000"/>
              </a:solidFill>
              <a:ln w="38100">
                <a:solidFill>
                  <a:srgbClr val="FFFFFF"/>
                </a:solidFill>
                <a:round/>
              </a:ln>
            </p:spPr>
            <p:txBody>
              <a:bodyPr/>
              <a:lstStyle/>
              <a:p>
                <a:pPr>
                  <a:defRPr/>
                </a:pPr>
                <a:endParaRPr lang="zh-CN" altLang="en-US" sz="2000" b="0">
                  <a:solidFill>
                    <a:srgbClr val="0070C0"/>
                  </a:solidFill>
                  <a:latin typeface="微软雅黑" panose="020B0503020204020204" pitchFamily="34" charset="-122"/>
                  <a:ea typeface="微软雅黑" panose="020B0503020204020204" pitchFamily="34" charset="-122"/>
                </a:endParaRPr>
              </a:p>
            </p:txBody>
          </p:sp>
        </p:grpSp>
        <p:sp>
          <p:nvSpPr>
            <p:cNvPr id="31"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34" name="组合 46"/>
          <p:cNvGrpSpPr/>
          <p:nvPr/>
        </p:nvGrpSpPr>
        <p:grpSpPr bwMode="auto">
          <a:xfrm>
            <a:off x="4291412" y="2134167"/>
            <a:ext cx="1701612" cy="1524290"/>
            <a:chOff x="1214414" y="2786058"/>
            <a:chExt cx="1935848" cy="1751017"/>
          </a:xfrm>
        </p:grpSpPr>
        <p:grpSp>
          <p:nvGrpSpPr>
            <p:cNvPr id="35" name="Group 6"/>
            <p:cNvGrpSpPr/>
            <p:nvPr/>
          </p:nvGrpSpPr>
          <p:grpSpPr bwMode="auto">
            <a:xfrm>
              <a:off x="1295400" y="2786058"/>
              <a:ext cx="1753450" cy="1751017"/>
              <a:chOff x="1823" y="2371"/>
              <a:chExt cx="1801" cy="1801"/>
            </a:xfrm>
          </p:grpSpPr>
          <p:sp>
            <p:nvSpPr>
              <p:cNvPr id="3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0">
                  <a:solidFill>
                    <a:srgbClr val="0070C0"/>
                  </a:solidFill>
                  <a:latin typeface="微软雅黑" panose="020B0503020204020204" pitchFamily="34" charset="-122"/>
                  <a:ea typeface="微软雅黑" panose="020B0503020204020204" pitchFamily="34" charset="-122"/>
                </a:endParaRPr>
              </a:p>
            </p:txBody>
          </p:sp>
          <p:sp>
            <p:nvSpPr>
              <p:cNvPr id="38" name="Oval 8"/>
              <p:cNvSpPr>
                <a:spLocks noChangeArrowheads="1"/>
              </p:cNvSpPr>
              <p:nvPr/>
            </p:nvSpPr>
            <p:spPr bwMode="auto">
              <a:xfrm>
                <a:off x="1945" y="2493"/>
                <a:ext cx="1556" cy="1556"/>
              </a:xfrm>
              <a:prstGeom prst="ellipse">
                <a:avLst/>
              </a:prstGeom>
              <a:solidFill>
                <a:srgbClr val="FF0000"/>
              </a:solidFill>
              <a:ln w="38100">
                <a:solidFill>
                  <a:srgbClr val="FFFFFF"/>
                </a:solidFill>
                <a:round/>
              </a:ln>
            </p:spPr>
            <p:txBody>
              <a:bodyPr/>
              <a:lstStyle/>
              <a:p>
                <a:pPr>
                  <a:defRPr/>
                </a:pPr>
                <a:endParaRPr lang="zh-CN" altLang="en-US" sz="2000" b="0">
                  <a:solidFill>
                    <a:srgbClr val="0070C0"/>
                  </a:solidFill>
                  <a:latin typeface="微软雅黑" panose="020B0503020204020204" pitchFamily="34" charset="-122"/>
                  <a:ea typeface="微软雅黑" panose="020B0503020204020204" pitchFamily="34" charset="-122"/>
                </a:endParaRPr>
              </a:p>
            </p:txBody>
          </p:sp>
        </p:grpSp>
        <p:sp>
          <p:nvSpPr>
            <p:cNvPr id="3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39" name="组合 51"/>
          <p:cNvGrpSpPr/>
          <p:nvPr/>
        </p:nvGrpSpPr>
        <p:grpSpPr bwMode="auto">
          <a:xfrm>
            <a:off x="6009776" y="2134167"/>
            <a:ext cx="1701613" cy="1524290"/>
            <a:chOff x="1214414" y="2786058"/>
            <a:chExt cx="1935848" cy="1751017"/>
          </a:xfrm>
        </p:grpSpPr>
        <p:grpSp>
          <p:nvGrpSpPr>
            <p:cNvPr id="40" name="Group 6"/>
            <p:cNvGrpSpPr/>
            <p:nvPr/>
          </p:nvGrpSpPr>
          <p:grpSpPr bwMode="auto">
            <a:xfrm>
              <a:off x="1295400" y="2786058"/>
              <a:ext cx="1753450" cy="1751017"/>
              <a:chOff x="1823" y="2371"/>
              <a:chExt cx="1801" cy="1801"/>
            </a:xfrm>
          </p:grpSpPr>
          <p:sp>
            <p:nvSpPr>
              <p:cNvPr id="4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0">
                  <a:solidFill>
                    <a:srgbClr val="0070C0"/>
                  </a:solidFill>
                  <a:latin typeface="微软雅黑" panose="020B0503020204020204" pitchFamily="34" charset="-122"/>
                  <a:ea typeface="微软雅黑" panose="020B0503020204020204" pitchFamily="34" charset="-122"/>
                </a:endParaRPr>
              </a:p>
            </p:txBody>
          </p:sp>
          <p:sp>
            <p:nvSpPr>
              <p:cNvPr id="43" name="Oval 8"/>
              <p:cNvSpPr>
                <a:spLocks noChangeArrowheads="1"/>
              </p:cNvSpPr>
              <p:nvPr/>
            </p:nvSpPr>
            <p:spPr bwMode="auto">
              <a:xfrm>
                <a:off x="1945" y="2493"/>
                <a:ext cx="1556" cy="1556"/>
              </a:xfrm>
              <a:prstGeom prst="ellipse">
                <a:avLst/>
              </a:prstGeom>
              <a:solidFill>
                <a:srgbClr val="FFAFAF"/>
              </a:solidFill>
              <a:ln w="38100">
                <a:solidFill>
                  <a:srgbClr val="FFFFFF"/>
                </a:solidFill>
                <a:round/>
              </a:ln>
            </p:spPr>
            <p:txBody>
              <a:bodyPr/>
              <a:lstStyle/>
              <a:p>
                <a:pPr>
                  <a:defRPr/>
                </a:pPr>
                <a:endParaRPr lang="zh-CN" altLang="en-US" sz="2000" b="0">
                  <a:solidFill>
                    <a:srgbClr val="0070C0"/>
                  </a:solidFill>
                  <a:latin typeface="微软雅黑" panose="020B0503020204020204" pitchFamily="34" charset="-122"/>
                  <a:ea typeface="微软雅黑" panose="020B0503020204020204" pitchFamily="34" charset="-122"/>
                </a:endParaRPr>
              </a:p>
            </p:txBody>
          </p:sp>
        </p:grpSp>
        <p:sp>
          <p:nvSpPr>
            <p:cNvPr id="4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44" name="组合 40"/>
          <p:cNvGrpSpPr/>
          <p:nvPr/>
        </p:nvGrpSpPr>
        <p:grpSpPr bwMode="auto">
          <a:xfrm>
            <a:off x="925965" y="2134167"/>
            <a:ext cx="1701613" cy="1524290"/>
            <a:chOff x="1214414" y="2786058"/>
            <a:chExt cx="1935848" cy="1751017"/>
          </a:xfrm>
        </p:grpSpPr>
        <p:grpSp>
          <p:nvGrpSpPr>
            <p:cNvPr id="45" name="Group 6"/>
            <p:cNvGrpSpPr/>
            <p:nvPr/>
          </p:nvGrpSpPr>
          <p:grpSpPr bwMode="auto">
            <a:xfrm>
              <a:off x="1295400" y="2786058"/>
              <a:ext cx="1753450" cy="1751017"/>
              <a:chOff x="1823" y="2371"/>
              <a:chExt cx="1801" cy="1801"/>
            </a:xfrm>
          </p:grpSpPr>
          <p:sp>
            <p:nvSpPr>
              <p:cNvPr id="4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b="0">
                  <a:latin typeface="微软雅黑" panose="020B0503020204020204" pitchFamily="34" charset="-122"/>
                  <a:ea typeface="微软雅黑" panose="020B0503020204020204" pitchFamily="34" charset="-122"/>
                </a:endParaRPr>
              </a:p>
            </p:txBody>
          </p:sp>
          <p:sp>
            <p:nvSpPr>
              <p:cNvPr id="48" name="Oval 8"/>
              <p:cNvSpPr>
                <a:spLocks noChangeArrowheads="1"/>
              </p:cNvSpPr>
              <p:nvPr/>
            </p:nvSpPr>
            <p:spPr bwMode="auto">
              <a:xfrm>
                <a:off x="1946" y="2493"/>
                <a:ext cx="1556" cy="1556"/>
              </a:xfrm>
              <a:prstGeom prst="ellipse">
                <a:avLst/>
              </a:prstGeom>
              <a:solidFill>
                <a:srgbClr val="AC0000"/>
              </a:solidFill>
              <a:ln w="38100">
                <a:solidFill>
                  <a:srgbClr val="FFFFFF"/>
                </a:solidFill>
                <a:round/>
              </a:ln>
            </p:spPr>
            <p:txBody>
              <a:bodyPr/>
              <a:lstStyle/>
              <a:p>
                <a:endParaRPr lang="zh-CN" altLang="en-US" sz="2000" b="0">
                  <a:latin typeface="微软雅黑" panose="020B0503020204020204" pitchFamily="34" charset="-122"/>
                  <a:ea typeface="微软雅黑" panose="020B0503020204020204" pitchFamily="34" charset="-122"/>
                </a:endParaRPr>
              </a:p>
            </p:txBody>
          </p:sp>
        </p:grpSp>
        <p:sp>
          <p:nvSpPr>
            <p:cNvPr id="4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0" dirty="0">
                  <a:solidFill>
                    <a:schemeClr val="bg1"/>
                  </a:solidFill>
                  <a:latin typeface="微软雅黑" panose="020B0503020204020204" pitchFamily="34" charset="-122"/>
                  <a:ea typeface="微软雅黑" panose="020B0503020204020204" pitchFamily="34" charset="-122"/>
                </a:rPr>
                <a:t>添加文本</a:t>
              </a:r>
            </a:p>
          </p:txBody>
        </p:sp>
      </p:grpSp>
      <p:sp>
        <p:nvSpPr>
          <p:cNvPr id="49" name="矩形标注 48"/>
          <p:cNvSpPr/>
          <p:nvPr/>
        </p:nvSpPr>
        <p:spPr>
          <a:xfrm>
            <a:off x="2921466" y="3875500"/>
            <a:ext cx="1477858" cy="45262"/>
          </a:xfrm>
          <a:prstGeom prst="wedgeRectCallout">
            <a:avLst>
              <a:gd name="adj1" fmla="val -17526"/>
              <a:gd name="adj2" fmla="val -50946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rgbClr val="C00000"/>
              </a:solidFill>
            </a:endParaRPr>
          </a:p>
        </p:txBody>
      </p:sp>
      <p:sp>
        <p:nvSpPr>
          <p:cNvPr id="50" name="矩形标注 49"/>
          <p:cNvSpPr/>
          <p:nvPr/>
        </p:nvSpPr>
        <p:spPr>
          <a:xfrm>
            <a:off x="1230308" y="1840716"/>
            <a:ext cx="1584840" cy="63499"/>
          </a:xfrm>
          <a:prstGeom prst="wedgeRectCallout">
            <a:avLst>
              <a:gd name="adj1" fmla="val -23398"/>
              <a:gd name="adj2" fmla="val 403291"/>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rgbClr val="C00000"/>
              </a:solidFill>
            </a:endParaRPr>
          </a:p>
        </p:txBody>
      </p:sp>
      <p:sp>
        <p:nvSpPr>
          <p:cNvPr id="51" name="Rectangle 28"/>
          <p:cNvSpPr>
            <a:spLocks noChangeArrowheads="1"/>
          </p:cNvSpPr>
          <p:nvPr/>
        </p:nvSpPr>
        <p:spPr bwMode="auto">
          <a:xfrm>
            <a:off x="2901118" y="3885075"/>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2" name="Rectangle 28"/>
          <p:cNvSpPr>
            <a:spLocks noChangeArrowheads="1"/>
          </p:cNvSpPr>
          <p:nvPr/>
        </p:nvSpPr>
        <p:spPr bwMode="auto">
          <a:xfrm>
            <a:off x="1297381" y="1328564"/>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3" name="矩形标注 52"/>
          <p:cNvSpPr/>
          <p:nvPr/>
        </p:nvSpPr>
        <p:spPr>
          <a:xfrm>
            <a:off x="4542676" y="1840716"/>
            <a:ext cx="1584840" cy="63499"/>
          </a:xfrm>
          <a:prstGeom prst="wedgeRectCallout">
            <a:avLst>
              <a:gd name="adj1" fmla="val -23398"/>
              <a:gd name="adj2" fmla="val 403291"/>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rgbClr val="C00000"/>
              </a:solidFill>
            </a:endParaRPr>
          </a:p>
        </p:txBody>
      </p:sp>
      <p:sp>
        <p:nvSpPr>
          <p:cNvPr id="54" name="Rectangle 28"/>
          <p:cNvSpPr>
            <a:spLocks noChangeArrowheads="1"/>
          </p:cNvSpPr>
          <p:nvPr/>
        </p:nvSpPr>
        <p:spPr bwMode="auto">
          <a:xfrm>
            <a:off x="4609749" y="1328564"/>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55" name="矩形标注 54"/>
          <p:cNvSpPr/>
          <p:nvPr/>
        </p:nvSpPr>
        <p:spPr>
          <a:xfrm>
            <a:off x="6377850" y="3875500"/>
            <a:ext cx="1477858" cy="45262"/>
          </a:xfrm>
          <a:prstGeom prst="wedgeRectCallout">
            <a:avLst>
              <a:gd name="adj1" fmla="val -17526"/>
              <a:gd name="adj2" fmla="val -50946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rgbClr val="C00000"/>
              </a:solidFill>
            </a:endParaRPr>
          </a:p>
        </p:txBody>
      </p:sp>
      <p:sp>
        <p:nvSpPr>
          <p:cNvPr id="56" name="Rectangle 28"/>
          <p:cNvSpPr>
            <a:spLocks noChangeArrowheads="1"/>
          </p:cNvSpPr>
          <p:nvPr/>
        </p:nvSpPr>
        <p:spPr bwMode="auto">
          <a:xfrm>
            <a:off x="6357502" y="3885075"/>
            <a:ext cx="1475159"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1000" fill="hold"/>
                                        <p:tgtEl>
                                          <p:spTgt spid="44"/>
                                        </p:tgtEl>
                                        <p:attrNameLst>
                                          <p:attrName>ppt_w</p:attrName>
                                        </p:attrNameLst>
                                      </p:cBhvr>
                                      <p:tavLst>
                                        <p:tav tm="0">
                                          <p:val>
                                            <p:fltVal val="0"/>
                                          </p:val>
                                        </p:tav>
                                        <p:tav tm="100000">
                                          <p:val>
                                            <p:strVal val="#ppt_w"/>
                                          </p:val>
                                        </p:tav>
                                      </p:tavLst>
                                    </p:anim>
                                    <p:anim calcmode="lin" valueType="num">
                                      <p:cBhvr>
                                        <p:cTn id="12" dur="1000" fill="hold"/>
                                        <p:tgtEl>
                                          <p:spTgt spid="44"/>
                                        </p:tgtEl>
                                        <p:attrNameLst>
                                          <p:attrName>ppt_h</p:attrName>
                                        </p:attrNameLst>
                                      </p:cBhvr>
                                      <p:tavLst>
                                        <p:tav tm="0">
                                          <p:val>
                                            <p:fltVal val="0"/>
                                          </p:val>
                                        </p:tav>
                                        <p:tav tm="100000">
                                          <p:val>
                                            <p:strVal val="#ppt_h"/>
                                          </p:val>
                                        </p:tav>
                                      </p:tavLst>
                                    </p:anim>
                                    <p:anim calcmode="lin" valueType="num">
                                      <p:cBhvr>
                                        <p:cTn id="13"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4"/>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fltVal val="0"/>
                                          </p:val>
                                        </p:tav>
                                        <p:tav tm="100000">
                                          <p:val>
                                            <p:strVal val="#ppt_w"/>
                                          </p:val>
                                        </p:tav>
                                      </p:tavLst>
                                    </p:anim>
                                    <p:anim calcmode="lin" valueType="num">
                                      <p:cBhvr>
                                        <p:cTn id="18" dur="1000" fill="hold"/>
                                        <p:tgtEl>
                                          <p:spTgt spid="29"/>
                                        </p:tgtEl>
                                        <p:attrNameLst>
                                          <p:attrName>ppt_h</p:attrName>
                                        </p:attrNameLst>
                                      </p:cBhvr>
                                      <p:tavLst>
                                        <p:tav tm="0">
                                          <p:val>
                                            <p:fltVal val="0"/>
                                          </p:val>
                                        </p:tav>
                                        <p:tav tm="100000">
                                          <p:val>
                                            <p:strVal val="#ppt_h"/>
                                          </p:val>
                                        </p:tav>
                                      </p:tavLst>
                                    </p:anim>
                                    <p:anim calcmode="lin" valueType="num">
                                      <p:cBhvr>
                                        <p:cTn id="19"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9"/>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1000" fill="hold"/>
                                        <p:tgtEl>
                                          <p:spTgt spid="34"/>
                                        </p:tgtEl>
                                        <p:attrNameLst>
                                          <p:attrName>ppt_w</p:attrName>
                                        </p:attrNameLst>
                                      </p:cBhvr>
                                      <p:tavLst>
                                        <p:tav tm="0">
                                          <p:val>
                                            <p:fltVal val="0"/>
                                          </p:val>
                                        </p:tav>
                                        <p:tav tm="100000">
                                          <p:val>
                                            <p:strVal val="#ppt_w"/>
                                          </p:val>
                                        </p:tav>
                                      </p:tavLst>
                                    </p:anim>
                                    <p:anim calcmode="lin" valueType="num">
                                      <p:cBhvr>
                                        <p:cTn id="24" dur="1000" fill="hold"/>
                                        <p:tgtEl>
                                          <p:spTgt spid="34"/>
                                        </p:tgtEl>
                                        <p:attrNameLst>
                                          <p:attrName>ppt_h</p:attrName>
                                        </p:attrNameLst>
                                      </p:cBhvr>
                                      <p:tavLst>
                                        <p:tav tm="0">
                                          <p:val>
                                            <p:fltVal val="0"/>
                                          </p:val>
                                        </p:tav>
                                        <p:tav tm="100000">
                                          <p:val>
                                            <p:strVal val="#ppt_h"/>
                                          </p:val>
                                        </p:tav>
                                      </p:tavLst>
                                    </p:anim>
                                    <p:anim calcmode="lin" valueType="num">
                                      <p:cBhvr>
                                        <p:cTn id="25"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39"/>
                                        </p:tgtEl>
                                        <p:attrNameLst>
                                          <p:attrName>style.visibility</p:attrName>
                                        </p:attrNameLst>
                                      </p:cBhvr>
                                      <p:to>
                                        <p:strVal val="visible"/>
                                      </p:to>
                                    </p:set>
                                    <p:anim calcmode="lin" valueType="num">
                                      <p:cBhvr>
                                        <p:cTn id="29" dur="1000" fill="hold"/>
                                        <p:tgtEl>
                                          <p:spTgt spid="39"/>
                                        </p:tgtEl>
                                        <p:attrNameLst>
                                          <p:attrName>ppt_w</p:attrName>
                                        </p:attrNameLst>
                                      </p:cBhvr>
                                      <p:tavLst>
                                        <p:tav tm="0">
                                          <p:val>
                                            <p:fltVal val="0"/>
                                          </p:val>
                                        </p:tav>
                                        <p:tav tm="100000">
                                          <p:val>
                                            <p:strVal val="#ppt_w"/>
                                          </p:val>
                                        </p:tav>
                                      </p:tavLst>
                                    </p:anim>
                                    <p:anim calcmode="lin" valueType="num">
                                      <p:cBhvr>
                                        <p:cTn id="30" dur="1000" fill="hold"/>
                                        <p:tgtEl>
                                          <p:spTgt spid="39"/>
                                        </p:tgtEl>
                                        <p:attrNameLst>
                                          <p:attrName>ppt_h</p:attrName>
                                        </p:attrNameLst>
                                      </p:cBhvr>
                                      <p:tavLst>
                                        <p:tav tm="0">
                                          <p:val>
                                            <p:fltVal val="0"/>
                                          </p:val>
                                        </p:tav>
                                        <p:tav tm="100000">
                                          <p:val>
                                            <p:strVal val="#ppt_h"/>
                                          </p:val>
                                        </p:tav>
                                      </p:tavLst>
                                    </p:anim>
                                    <p:anim calcmode="lin" valueType="num">
                                      <p:cBhvr>
                                        <p:cTn id="31"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ppt_x"/>
                                          </p:val>
                                        </p:tav>
                                        <p:tav tm="100000">
                                          <p:val>
                                            <p:strVal val="#ppt_x"/>
                                          </p:val>
                                        </p:tav>
                                      </p:tavLst>
                                    </p:anim>
                                    <p:anim calcmode="lin" valueType="num">
                                      <p:cBhvr additive="base">
                                        <p:cTn id="37" dur="500" fill="hold"/>
                                        <p:tgtEl>
                                          <p:spTgt spid="50"/>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0"/>
                                        </p:tgtEl>
                                        <p:attrNameLst>
                                          <p:attrName>r</p:attrName>
                                        </p:attrNameLst>
                                      </p:cBhvr>
                                    </p:animRot>
                                    <p:animRot by="-240000">
                                      <p:cBhvr>
                                        <p:cTn id="41" dur="100" fill="hold">
                                          <p:stCondLst>
                                            <p:cond delay="100"/>
                                          </p:stCondLst>
                                        </p:cTn>
                                        <p:tgtEl>
                                          <p:spTgt spid="50"/>
                                        </p:tgtEl>
                                        <p:attrNameLst>
                                          <p:attrName>r</p:attrName>
                                        </p:attrNameLst>
                                      </p:cBhvr>
                                    </p:animRot>
                                    <p:animRot by="240000">
                                      <p:cBhvr>
                                        <p:cTn id="42" dur="100" fill="hold">
                                          <p:stCondLst>
                                            <p:cond delay="200"/>
                                          </p:stCondLst>
                                        </p:cTn>
                                        <p:tgtEl>
                                          <p:spTgt spid="50"/>
                                        </p:tgtEl>
                                        <p:attrNameLst>
                                          <p:attrName>r</p:attrName>
                                        </p:attrNameLst>
                                      </p:cBhvr>
                                    </p:animRot>
                                    <p:animRot by="-240000">
                                      <p:cBhvr>
                                        <p:cTn id="43" dur="100" fill="hold">
                                          <p:stCondLst>
                                            <p:cond delay="300"/>
                                          </p:stCondLst>
                                        </p:cTn>
                                        <p:tgtEl>
                                          <p:spTgt spid="50"/>
                                        </p:tgtEl>
                                        <p:attrNameLst>
                                          <p:attrName>r</p:attrName>
                                        </p:attrNameLst>
                                      </p:cBhvr>
                                    </p:animRot>
                                    <p:animRot by="120000">
                                      <p:cBhvr>
                                        <p:cTn id="44" dur="100" fill="hold">
                                          <p:stCondLst>
                                            <p:cond delay="400"/>
                                          </p:stCondLst>
                                        </p:cTn>
                                        <p:tgtEl>
                                          <p:spTgt spid="50"/>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strips(upLeft)">
                                      <p:cBhvr>
                                        <p:cTn id="48" dur="500"/>
                                        <p:tgtEl>
                                          <p:spTgt spid="52"/>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fill="hold"/>
                                        <p:tgtEl>
                                          <p:spTgt spid="49"/>
                                        </p:tgtEl>
                                        <p:attrNameLst>
                                          <p:attrName>ppt_x</p:attrName>
                                        </p:attrNameLst>
                                      </p:cBhvr>
                                      <p:tavLst>
                                        <p:tav tm="0">
                                          <p:val>
                                            <p:strVal val="#ppt_x"/>
                                          </p:val>
                                        </p:tav>
                                        <p:tav tm="100000">
                                          <p:val>
                                            <p:strVal val="#ppt_x"/>
                                          </p:val>
                                        </p:tav>
                                      </p:tavLst>
                                    </p:anim>
                                    <p:anim calcmode="lin" valueType="num">
                                      <p:cBhvr additive="base">
                                        <p:cTn id="53" dur="500" fill="hold"/>
                                        <p:tgtEl>
                                          <p:spTgt spid="49"/>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49"/>
                                        </p:tgtEl>
                                        <p:attrNameLst>
                                          <p:attrName>r</p:attrName>
                                        </p:attrNameLst>
                                      </p:cBhvr>
                                    </p:animRot>
                                    <p:animRot by="-240000">
                                      <p:cBhvr>
                                        <p:cTn id="57" dur="100" fill="hold">
                                          <p:stCondLst>
                                            <p:cond delay="100"/>
                                          </p:stCondLst>
                                        </p:cTn>
                                        <p:tgtEl>
                                          <p:spTgt spid="49"/>
                                        </p:tgtEl>
                                        <p:attrNameLst>
                                          <p:attrName>r</p:attrName>
                                        </p:attrNameLst>
                                      </p:cBhvr>
                                    </p:animRot>
                                    <p:animRot by="240000">
                                      <p:cBhvr>
                                        <p:cTn id="58" dur="100" fill="hold">
                                          <p:stCondLst>
                                            <p:cond delay="200"/>
                                          </p:stCondLst>
                                        </p:cTn>
                                        <p:tgtEl>
                                          <p:spTgt spid="49"/>
                                        </p:tgtEl>
                                        <p:attrNameLst>
                                          <p:attrName>r</p:attrName>
                                        </p:attrNameLst>
                                      </p:cBhvr>
                                    </p:animRot>
                                    <p:animRot by="-240000">
                                      <p:cBhvr>
                                        <p:cTn id="59" dur="100" fill="hold">
                                          <p:stCondLst>
                                            <p:cond delay="300"/>
                                          </p:stCondLst>
                                        </p:cTn>
                                        <p:tgtEl>
                                          <p:spTgt spid="49"/>
                                        </p:tgtEl>
                                        <p:attrNameLst>
                                          <p:attrName>r</p:attrName>
                                        </p:attrNameLst>
                                      </p:cBhvr>
                                    </p:animRot>
                                    <p:animRot by="120000">
                                      <p:cBhvr>
                                        <p:cTn id="60" dur="100" fill="hold">
                                          <p:stCondLst>
                                            <p:cond delay="400"/>
                                          </p:stCondLst>
                                        </p:cTn>
                                        <p:tgtEl>
                                          <p:spTgt spid="49"/>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strips(upLeft)">
                                      <p:cBhvr>
                                        <p:cTn id="64" dur="500"/>
                                        <p:tgtEl>
                                          <p:spTgt spid="51"/>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500" fill="hold"/>
                                        <p:tgtEl>
                                          <p:spTgt spid="53"/>
                                        </p:tgtEl>
                                        <p:attrNameLst>
                                          <p:attrName>ppt_x</p:attrName>
                                        </p:attrNameLst>
                                      </p:cBhvr>
                                      <p:tavLst>
                                        <p:tav tm="0">
                                          <p:val>
                                            <p:strVal val="#ppt_x"/>
                                          </p:val>
                                        </p:tav>
                                        <p:tav tm="100000">
                                          <p:val>
                                            <p:strVal val="#ppt_x"/>
                                          </p:val>
                                        </p:tav>
                                      </p:tavLst>
                                    </p:anim>
                                    <p:anim calcmode="lin" valueType="num">
                                      <p:cBhvr additive="base">
                                        <p:cTn id="69" dur="500" fill="hold"/>
                                        <p:tgtEl>
                                          <p:spTgt spid="53"/>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3"/>
                                        </p:tgtEl>
                                        <p:attrNameLst>
                                          <p:attrName>r</p:attrName>
                                        </p:attrNameLst>
                                      </p:cBhvr>
                                    </p:animRot>
                                    <p:animRot by="-240000">
                                      <p:cBhvr>
                                        <p:cTn id="73" dur="100" fill="hold">
                                          <p:stCondLst>
                                            <p:cond delay="100"/>
                                          </p:stCondLst>
                                        </p:cTn>
                                        <p:tgtEl>
                                          <p:spTgt spid="53"/>
                                        </p:tgtEl>
                                        <p:attrNameLst>
                                          <p:attrName>r</p:attrName>
                                        </p:attrNameLst>
                                      </p:cBhvr>
                                    </p:animRot>
                                    <p:animRot by="240000">
                                      <p:cBhvr>
                                        <p:cTn id="74" dur="100" fill="hold">
                                          <p:stCondLst>
                                            <p:cond delay="200"/>
                                          </p:stCondLst>
                                        </p:cTn>
                                        <p:tgtEl>
                                          <p:spTgt spid="53"/>
                                        </p:tgtEl>
                                        <p:attrNameLst>
                                          <p:attrName>r</p:attrName>
                                        </p:attrNameLst>
                                      </p:cBhvr>
                                    </p:animRot>
                                    <p:animRot by="-240000">
                                      <p:cBhvr>
                                        <p:cTn id="75" dur="100" fill="hold">
                                          <p:stCondLst>
                                            <p:cond delay="300"/>
                                          </p:stCondLst>
                                        </p:cTn>
                                        <p:tgtEl>
                                          <p:spTgt spid="53"/>
                                        </p:tgtEl>
                                        <p:attrNameLst>
                                          <p:attrName>r</p:attrName>
                                        </p:attrNameLst>
                                      </p:cBhvr>
                                    </p:animRot>
                                    <p:animRot by="120000">
                                      <p:cBhvr>
                                        <p:cTn id="76" dur="100" fill="hold">
                                          <p:stCondLst>
                                            <p:cond delay="400"/>
                                          </p:stCondLst>
                                        </p:cTn>
                                        <p:tgtEl>
                                          <p:spTgt spid="53"/>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strips(upLeft)">
                                      <p:cBhvr>
                                        <p:cTn id="80" dur="500"/>
                                        <p:tgtEl>
                                          <p:spTgt spid="54"/>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5"/>
                                        </p:tgtEl>
                                        <p:attrNameLst>
                                          <p:attrName>style.visibility</p:attrName>
                                        </p:attrNameLst>
                                      </p:cBhvr>
                                      <p:to>
                                        <p:strVal val="visible"/>
                                      </p:to>
                                    </p:set>
                                    <p:anim calcmode="lin" valueType="num">
                                      <p:cBhvr additive="base">
                                        <p:cTn id="84" dur="500" fill="hold"/>
                                        <p:tgtEl>
                                          <p:spTgt spid="55"/>
                                        </p:tgtEl>
                                        <p:attrNameLst>
                                          <p:attrName>ppt_x</p:attrName>
                                        </p:attrNameLst>
                                      </p:cBhvr>
                                      <p:tavLst>
                                        <p:tav tm="0">
                                          <p:val>
                                            <p:strVal val="#ppt_x"/>
                                          </p:val>
                                        </p:tav>
                                        <p:tav tm="100000">
                                          <p:val>
                                            <p:strVal val="#ppt_x"/>
                                          </p:val>
                                        </p:tav>
                                      </p:tavLst>
                                    </p:anim>
                                    <p:anim calcmode="lin" valueType="num">
                                      <p:cBhvr additive="base">
                                        <p:cTn id="85" dur="500" fill="hold"/>
                                        <p:tgtEl>
                                          <p:spTgt spid="55"/>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5"/>
                                        </p:tgtEl>
                                        <p:attrNameLst>
                                          <p:attrName>r</p:attrName>
                                        </p:attrNameLst>
                                      </p:cBhvr>
                                    </p:animRot>
                                    <p:animRot by="-240000">
                                      <p:cBhvr>
                                        <p:cTn id="89" dur="100" fill="hold">
                                          <p:stCondLst>
                                            <p:cond delay="100"/>
                                          </p:stCondLst>
                                        </p:cTn>
                                        <p:tgtEl>
                                          <p:spTgt spid="55"/>
                                        </p:tgtEl>
                                        <p:attrNameLst>
                                          <p:attrName>r</p:attrName>
                                        </p:attrNameLst>
                                      </p:cBhvr>
                                    </p:animRot>
                                    <p:animRot by="240000">
                                      <p:cBhvr>
                                        <p:cTn id="90" dur="100" fill="hold">
                                          <p:stCondLst>
                                            <p:cond delay="200"/>
                                          </p:stCondLst>
                                        </p:cTn>
                                        <p:tgtEl>
                                          <p:spTgt spid="55"/>
                                        </p:tgtEl>
                                        <p:attrNameLst>
                                          <p:attrName>r</p:attrName>
                                        </p:attrNameLst>
                                      </p:cBhvr>
                                    </p:animRot>
                                    <p:animRot by="-240000">
                                      <p:cBhvr>
                                        <p:cTn id="91" dur="100" fill="hold">
                                          <p:stCondLst>
                                            <p:cond delay="300"/>
                                          </p:stCondLst>
                                        </p:cTn>
                                        <p:tgtEl>
                                          <p:spTgt spid="55"/>
                                        </p:tgtEl>
                                        <p:attrNameLst>
                                          <p:attrName>r</p:attrName>
                                        </p:attrNameLst>
                                      </p:cBhvr>
                                    </p:animRot>
                                    <p:animRot by="120000">
                                      <p:cBhvr>
                                        <p:cTn id="92" dur="100" fill="hold">
                                          <p:stCondLst>
                                            <p:cond delay="400"/>
                                          </p:stCondLst>
                                        </p:cTn>
                                        <p:tgtEl>
                                          <p:spTgt spid="55"/>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strips(upLeft)">
                                      <p:cBhvr>
                                        <p:cTn id="96" dur="500"/>
                                        <p:tgtEl>
                                          <p:spTgt spid="56"/>
                                        </p:tgtEl>
                                      </p:cBhvr>
                                    </p:animEffect>
                                  </p:childTnLst>
                                </p:cTn>
                              </p:par>
                            </p:childTnLst>
                          </p:cTn>
                        </p:par>
                        <p:par>
                          <p:cTn id="97" fill="hold">
                            <p:stCondLst>
                              <p:cond delay="7500"/>
                            </p:stCondLst>
                            <p:childTnLst>
                              <p:par>
                                <p:cTn id="98" presetID="2" presetClass="exit" presetSubtype="2" fill="hold" grpId="1" nodeType="afterEffect">
                                  <p:stCondLst>
                                    <p:cond delay="0"/>
                                  </p:stCondLst>
                                  <p:childTnLst>
                                    <p:anim calcmode="lin" valueType="num">
                                      <p:cBhvr additive="base">
                                        <p:cTn id="99" dur="500"/>
                                        <p:tgtEl>
                                          <p:spTgt spid="27"/>
                                        </p:tgtEl>
                                        <p:attrNameLst>
                                          <p:attrName>ppt_x</p:attrName>
                                        </p:attrNameLst>
                                      </p:cBhvr>
                                      <p:tavLst>
                                        <p:tav tm="0">
                                          <p:val>
                                            <p:strVal val="ppt_x"/>
                                          </p:val>
                                        </p:tav>
                                        <p:tav tm="100000">
                                          <p:val>
                                            <p:strVal val="1+ppt_w/2"/>
                                          </p:val>
                                        </p:tav>
                                      </p:tavLst>
                                    </p:anim>
                                    <p:anim calcmode="lin" valueType="num">
                                      <p:cBhvr additive="base">
                                        <p:cTn id="100" dur="500"/>
                                        <p:tgtEl>
                                          <p:spTgt spid="27"/>
                                        </p:tgtEl>
                                        <p:attrNameLst>
                                          <p:attrName>ppt_y</p:attrName>
                                        </p:attrNameLst>
                                      </p:cBhvr>
                                      <p:tavLst>
                                        <p:tav tm="0">
                                          <p:val>
                                            <p:strVal val="ppt_y"/>
                                          </p:val>
                                        </p:tav>
                                        <p:tav tm="100000">
                                          <p:val>
                                            <p:strVal val="ppt_y"/>
                                          </p:val>
                                        </p:tav>
                                      </p:tavLst>
                                    </p:anim>
                                    <p:set>
                                      <p:cBhvr>
                                        <p:cTn id="101" dur="1" fill="hold">
                                          <p:stCondLst>
                                            <p:cond delay="499"/>
                                          </p:stCondLst>
                                        </p:cTn>
                                        <p:tgtEl>
                                          <p:spTgt spid="27"/>
                                        </p:tgtEl>
                                        <p:attrNameLst>
                                          <p:attrName>style.visibility</p:attrName>
                                        </p:attrNameLst>
                                      </p:cBhvr>
                                      <p:to>
                                        <p:strVal val="hidden"/>
                                      </p:to>
                                    </p:set>
                                  </p:childTnLst>
                                </p:cTn>
                              </p:par>
                            </p:childTnLst>
                          </p:cTn>
                        </p:par>
                        <p:par>
                          <p:cTn id="102" fill="hold">
                            <p:stCondLst>
                              <p:cond delay="8000"/>
                            </p:stCondLst>
                            <p:childTnLst>
                              <p:par>
                                <p:cTn id="103" presetID="52" presetClass="exit" presetSubtype="0" fill="hold" nodeType="afterEffect">
                                  <p:stCondLst>
                                    <p:cond delay="0"/>
                                  </p:stCondLst>
                                  <p:childTnLst>
                                    <p:animScale>
                                      <p:cBhvr>
                                        <p:cTn id="104" dur="1000" accel="50000">
                                          <p:stCondLst>
                                            <p:cond delay="0"/>
                                          </p:stCondLst>
                                        </p:cTn>
                                        <p:tgtEl>
                                          <p:spTgt spid="4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5" dur="1000" accel="50000">
                                          <p:stCondLst>
                                            <p:cond delay="0"/>
                                          </p:stCondLst>
                                        </p:cTn>
                                        <p:tgtEl>
                                          <p:spTgt spid="44"/>
                                        </p:tgtEl>
                                        <p:attrNameLst>
                                          <p:attrName>ppt_x</p:attrName>
                                          <p:attrName>ppt_y</p:attrName>
                                        </p:attrNameLst>
                                      </p:cBhvr>
                                    </p:animMotion>
                                    <p:animEffect transition="out" filter="fade">
                                      <p:cBhvr>
                                        <p:cTn id="106" dur="1000"/>
                                        <p:tgtEl>
                                          <p:spTgt spid="44"/>
                                        </p:tgtEl>
                                      </p:cBhvr>
                                    </p:animEffect>
                                    <p:set>
                                      <p:cBhvr>
                                        <p:cTn id="107" dur="1" fill="hold">
                                          <p:stCondLst>
                                            <p:cond delay="999"/>
                                          </p:stCondLst>
                                        </p:cTn>
                                        <p:tgtEl>
                                          <p:spTgt spid="44"/>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2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0" dur="1000" accel="50000">
                                          <p:stCondLst>
                                            <p:cond delay="0"/>
                                          </p:stCondLst>
                                        </p:cTn>
                                        <p:tgtEl>
                                          <p:spTgt spid="29"/>
                                        </p:tgtEl>
                                        <p:attrNameLst>
                                          <p:attrName>ppt_x</p:attrName>
                                          <p:attrName>ppt_y</p:attrName>
                                        </p:attrNameLst>
                                      </p:cBhvr>
                                    </p:animMotion>
                                    <p:animEffect transition="out" filter="fade">
                                      <p:cBhvr>
                                        <p:cTn id="111" dur="1000"/>
                                        <p:tgtEl>
                                          <p:spTgt spid="29"/>
                                        </p:tgtEl>
                                      </p:cBhvr>
                                    </p:animEffect>
                                    <p:set>
                                      <p:cBhvr>
                                        <p:cTn id="112" dur="1" fill="hold">
                                          <p:stCondLst>
                                            <p:cond delay="999"/>
                                          </p:stCondLst>
                                        </p:cTn>
                                        <p:tgtEl>
                                          <p:spTgt spid="29"/>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3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5" dur="1000" accel="50000">
                                          <p:stCondLst>
                                            <p:cond delay="0"/>
                                          </p:stCondLst>
                                        </p:cTn>
                                        <p:tgtEl>
                                          <p:spTgt spid="34"/>
                                        </p:tgtEl>
                                        <p:attrNameLst>
                                          <p:attrName>ppt_x</p:attrName>
                                          <p:attrName>ppt_y</p:attrName>
                                        </p:attrNameLst>
                                      </p:cBhvr>
                                    </p:animMotion>
                                    <p:animEffect transition="out" filter="fade">
                                      <p:cBhvr>
                                        <p:cTn id="116" dur="1000"/>
                                        <p:tgtEl>
                                          <p:spTgt spid="34"/>
                                        </p:tgtEl>
                                      </p:cBhvr>
                                    </p:animEffect>
                                    <p:set>
                                      <p:cBhvr>
                                        <p:cTn id="117" dur="1" fill="hold">
                                          <p:stCondLst>
                                            <p:cond delay="999"/>
                                          </p:stCondLst>
                                        </p:cTn>
                                        <p:tgtEl>
                                          <p:spTgt spid="34"/>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3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0" dur="1000" accel="50000">
                                          <p:stCondLst>
                                            <p:cond delay="0"/>
                                          </p:stCondLst>
                                        </p:cTn>
                                        <p:tgtEl>
                                          <p:spTgt spid="39"/>
                                        </p:tgtEl>
                                        <p:attrNameLst>
                                          <p:attrName>ppt_x</p:attrName>
                                          <p:attrName>ppt_y</p:attrName>
                                        </p:attrNameLst>
                                      </p:cBhvr>
                                    </p:animMotion>
                                    <p:animEffect transition="out" filter="fade">
                                      <p:cBhvr>
                                        <p:cTn id="121" dur="1000"/>
                                        <p:tgtEl>
                                          <p:spTgt spid="39"/>
                                        </p:tgtEl>
                                      </p:cBhvr>
                                    </p:animEffect>
                                    <p:set>
                                      <p:cBhvr>
                                        <p:cTn id="122" dur="1" fill="hold">
                                          <p:stCondLst>
                                            <p:cond delay="999"/>
                                          </p:stCondLst>
                                        </p:cTn>
                                        <p:tgtEl>
                                          <p:spTgt spid="39"/>
                                        </p:tgtEl>
                                        <p:attrNameLst>
                                          <p:attrName>style.visibility</p:attrName>
                                        </p:attrNameLst>
                                      </p:cBhvr>
                                      <p:to>
                                        <p:strVal val="hidden"/>
                                      </p:to>
                                    </p:set>
                                  </p:childTnLst>
                                </p:cTn>
                              </p:par>
                            </p:childTnLst>
                          </p:cTn>
                        </p:par>
                        <p:par>
                          <p:cTn id="123" fill="hold">
                            <p:stCondLst>
                              <p:cond delay="9000"/>
                            </p:stCondLst>
                            <p:childTnLst>
                              <p:par>
                                <p:cTn id="124" presetID="2" presetClass="exit" presetSubtype="4" fill="hold" grpId="2" nodeType="afterEffect">
                                  <p:stCondLst>
                                    <p:cond delay="0"/>
                                  </p:stCondLst>
                                  <p:childTnLst>
                                    <p:anim calcmode="lin" valueType="num">
                                      <p:cBhvr additive="base">
                                        <p:cTn id="125" dur="500"/>
                                        <p:tgtEl>
                                          <p:spTgt spid="50"/>
                                        </p:tgtEl>
                                        <p:attrNameLst>
                                          <p:attrName>ppt_x</p:attrName>
                                        </p:attrNameLst>
                                      </p:cBhvr>
                                      <p:tavLst>
                                        <p:tav tm="0">
                                          <p:val>
                                            <p:strVal val="ppt_x"/>
                                          </p:val>
                                        </p:tav>
                                        <p:tav tm="100000">
                                          <p:val>
                                            <p:strVal val="ppt_x"/>
                                          </p:val>
                                        </p:tav>
                                      </p:tavLst>
                                    </p:anim>
                                    <p:anim calcmode="lin" valueType="num">
                                      <p:cBhvr additive="base">
                                        <p:cTn id="126" dur="500"/>
                                        <p:tgtEl>
                                          <p:spTgt spid="50"/>
                                        </p:tgtEl>
                                        <p:attrNameLst>
                                          <p:attrName>ppt_y</p:attrName>
                                        </p:attrNameLst>
                                      </p:cBhvr>
                                      <p:tavLst>
                                        <p:tav tm="0">
                                          <p:val>
                                            <p:strVal val="ppt_y"/>
                                          </p:val>
                                        </p:tav>
                                        <p:tav tm="100000">
                                          <p:val>
                                            <p:strVal val="1+ppt_h/2"/>
                                          </p:val>
                                        </p:tav>
                                      </p:tavLst>
                                    </p:anim>
                                    <p:set>
                                      <p:cBhvr>
                                        <p:cTn id="127" dur="1" fill="hold">
                                          <p:stCondLst>
                                            <p:cond delay="499"/>
                                          </p:stCondLst>
                                        </p:cTn>
                                        <p:tgtEl>
                                          <p:spTgt spid="50"/>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52"/>
                                        </p:tgtEl>
                                        <p:attrNameLst>
                                          <p:attrName>ppt_x</p:attrName>
                                        </p:attrNameLst>
                                      </p:cBhvr>
                                      <p:tavLst>
                                        <p:tav tm="0">
                                          <p:val>
                                            <p:strVal val="ppt_x"/>
                                          </p:val>
                                        </p:tav>
                                        <p:tav tm="100000">
                                          <p:val>
                                            <p:strVal val="ppt_x"/>
                                          </p:val>
                                        </p:tav>
                                      </p:tavLst>
                                    </p:anim>
                                    <p:anim calcmode="lin" valueType="num">
                                      <p:cBhvr additive="base">
                                        <p:cTn id="130" dur="500"/>
                                        <p:tgtEl>
                                          <p:spTgt spid="52"/>
                                        </p:tgtEl>
                                        <p:attrNameLst>
                                          <p:attrName>ppt_y</p:attrName>
                                        </p:attrNameLst>
                                      </p:cBhvr>
                                      <p:tavLst>
                                        <p:tav tm="0">
                                          <p:val>
                                            <p:strVal val="ppt_y"/>
                                          </p:val>
                                        </p:tav>
                                        <p:tav tm="100000">
                                          <p:val>
                                            <p:strVal val="1+ppt_h/2"/>
                                          </p:val>
                                        </p:tav>
                                      </p:tavLst>
                                    </p:anim>
                                    <p:set>
                                      <p:cBhvr>
                                        <p:cTn id="131" dur="1" fill="hold">
                                          <p:stCondLst>
                                            <p:cond delay="499"/>
                                          </p:stCondLst>
                                        </p:cTn>
                                        <p:tgtEl>
                                          <p:spTgt spid="52"/>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53"/>
                                        </p:tgtEl>
                                        <p:attrNameLst>
                                          <p:attrName>ppt_x</p:attrName>
                                        </p:attrNameLst>
                                      </p:cBhvr>
                                      <p:tavLst>
                                        <p:tav tm="0">
                                          <p:val>
                                            <p:strVal val="ppt_x"/>
                                          </p:val>
                                        </p:tav>
                                        <p:tav tm="100000">
                                          <p:val>
                                            <p:strVal val="ppt_x"/>
                                          </p:val>
                                        </p:tav>
                                      </p:tavLst>
                                    </p:anim>
                                    <p:anim calcmode="lin" valueType="num">
                                      <p:cBhvr additive="base">
                                        <p:cTn id="134" dur="500"/>
                                        <p:tgtEl>
                                          <p:spTgt spid="53"/>
                                        </p:tgtEl>
                                        <p:attrNameLst>
                                          <p:attrName>ppt_y</p:attrName>
                                        </p:attrNameLst>
                                      </p:cBhvr>
                                      <p:tavLst>
                                        <p:tav tm="0">
                                          <p:val>
                                            <p:strVal val="ppt_y"/>
                                          </p:val>
                                        </p:tav>
                                        <p:tav tm="100000">
                                          <p:val>
                                            <p:strVal val="1+ppt_h/2"/>
                                          </p:val>
                                        </p:tav>
                                      </p:tavLst>
                                    </p:anim>
                                    <p:set>
                                      <p:cBhvr>
                                        <p:cTn id="135" dur="1" fill="hold">
                                          <p:stCondLst>
                                            <p:cond delay="499"/>
                                          </p:stCondLst>
                                        </p:cTn>
                                        <p:tgtEl>
                                          <p:spTgt spid="53"/>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54"/>
                                        </p:tgtEl>
                                        <p:attrNameLst>
                                          <p:attrName>ppt_x</p:attrName>
                                        </p:attrNameLst>
                                      </p:cBhvr>
                                      <p:tavLst>
                                        <p:tav tm="0">
                                          <p:val>
                                            <p:strVal val="ppt_x"/>
                                          </p:val>
                                        </p:tav>
                                        <p:tav tm="100000">
                                          <p:val>
                                            <p:strVal val="ppt_x"/>
                                          </p:val>
                                        </p:tav>
                                      </p:tavLst>
                                    </p:anim>
                                    <p:anim calcmode="lin" valueType="num">
                                      <p:cBhvr additive="base">
                                        <p:cTn id="138" dur="500"/>
                                        <p:tgtEl>
                                          <p:spTgt spid="54"/>
                                        </p:tgtEl>
                                        <p:attrNameLst>
                                          <p:attrName>ppt_y</p:attrName>
                                        </p:attrNameLst>
                                      </p:cBhvr>
                                      <p:tavLst>
                                        <p:tav tm="0">
                                          <p:val>
                                            <p:strVal val="ppt_y"/>
                                          </p:val>
                                        </p:tav>
                                        <p:tav tm="100000">
                                          <p:val>
                                            <p:strVal val="1+ppt_h/2"/>
                                          </p:val>
                                        </p:tav>
                                      </p:tavLst>
                                    </p:anim>
                                    <p:set>
                                      <p:cBhvr>
                                        <p:cTn id="139" dur="1" fill="hold">
                                          <p:stCondLst>
                                            <p:cond delay="499"/>
                                          </p:stCondLst>
                                        </p:cTn>
                                        <p:tgtEl>
                                          <p:spTgt spid="54"/>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49"/>
                                        </p:tgtEl>
                                        <p:attrNameLst>
                                          <p:attrName>ppt_x</p:attrName>
                                        </p:attrNameLst>
                                      </p:cBhvr>
                                      <p:tavLst>
                                        <p:tav tm="0">
                                          <p:val>
                                            <p:strVal val="ppt_x"/>
                                          </p:val>
                                        </p:tav>
                                        <p:tav tm="100000">
                                          <p:val>
                                            <p:strVal val="ppt_x"/>
                                          </p:val>
                                        </p:tav>
                                      </p:tavLst>
                                    </p:anim>
                                    <p:anim calcmode="lin" valueType="num">
                                      <p:cBhvr additive="base">
                                        <p:cTn id="142" dur="500"/>
                                        <p:tgtEl>
                                          <p:spTgt spid="49"/>
                                        </p:tgtEl>
                                        <p:attrNameLst>
                                          <p:attrName>ppt_y</p:attrName>
                                        </p:attrNameLst>
                                      </p:cBhvr>
                                      <p:tavLst>
                                        <p:tav tm="0">
                                          <p:val>
                                            <p:strVal val="ppt_y"/>
                                          </p:val>
                                        </p:tav>
                                        <p:tav tm="100000">
                                          <p:val>
                                            <p:strVal val="0-ppt_h/2"/>
                                          </p:val>
                                        </p:tav>
                                      </p:tavLst>
                                    </p:anim>
                                    <p:set>
                                      <p:cBhvr>
                                        <p:cTn id="143" dur="1" fill="hold">
                                          <p:stCondLst>
                                            <p:cond delay="499"/>
                                          </p:stCondLst>
                                        </p:cTn>
                                        <p:tgtEl>
                                          <p:spTgt spid="49"/>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51"/>
                                        </p:tgtEl>
                                        <p:attrNameLst>
                                          <p:attrName>ppt_x</p:attrName>
                                        </p:attrNameLst>
                                      </p:cBhvr>
                                      <p:tavLst>
                                        <p:tav tm="0">
                                          <p:val>
                                            <p:strVal val="ppt_x"/>
                                          </p:val>
                                        </p:tav>
                                        <p:tav tm="100000">
                                          <p:val>
                                            <p:strVal val="ppt_x"/>
                                          </p:val>
                                        </p:tav>
                                      </p:tavLst>
                                    </p:anim>
                                    <p:anim calcmode="lin" valueType="num">
                                      <p:cBhvr additive="base">
                                        <p:cTn id="146" dur="500"/>
                                        <p:tgtEl>
                                          <p:spTgt spid="51"/>
                                        </p:tgtEl>
                                        <p:attrNameLst>
                                          <p:attrName>ppt_y</p:attrName>
                                        </p:attrNameLst>
                                      </p:cBhvr>
                                      <p:tavLst>
                                        <p:tav tm="0">
                                          <p:val>
                                            <p:strVal val="ppt_y"/>
                                          </p:val>
                                        </p:tav>
                                        <p:tav tm="100000">
                                          <p:val>
                                            <p:strVal val="0-ppt_h/2"/>
                                          </p:val>
                                        </p:tav>
                                      </p:tavLst>
                                    </p:anim>
                                    <p:set>
                                      <p:cBhvr>
                                        <p:cTn id="147" dur="1" fill="hold">
                                          <p:stCondLst>
                                            <p:cond delay="499"/>
                                          </p:stCondLst>
                                        </p:cTn>
                                        <p:tgtEl>
                                          <p:spTgt spid="51"/>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55"/>
                                        </p:tgtEl>
                                        <p:attrNameLst>
                                          <p:attrName>ppt_x</p:attrName>
                                        </p:attrNameLst>
                                      </p:cBhvr>
                                      <p:tavLst>
                                        <p:tav tm="0">
                                          <p:val>
                                            <p:strVal val="ppt_x"/>
                                          </p:val>
                                        </p:tav>
                                        <p:tav tm="100000">
                                          <p:val>
                                            <p:strVal val="ppt_x"/>
                                          </p:val>
                                        </p:tav>
                                      </p:tavLst>
                                    </p:anim>
                                    <p:anim calcmode="lin" valueType="num">
                                      <p:cBhvr additive="base">
                                        <p:cTn id="150" dur="500"/>
                                        <p:tgtEl>
                                          <p:spTgt spid="55"/>
                                        </p:tgtEl>
                                        <p:attrNameLst>
                                          <p:attrName>ppt_y</p:attrName>
                                        </p:attrNameLst>
                                      </p:cBhvr>
                                      <p:tavLst>
                                        <p:tav tm="0">
                                          <p:val>
                                            <p:strVal val="ppt_y"/>
                                          </p:val>
                                        </p:tav>
                                        <p:tav tm="100000">
                                          <p:val>
                                            <p:strVal val="0-ppt_h/2"/>
                                          </p:val>
                                        </p:tav>
                                      </p:tavLst>
                                    </p:anim>
                                    <p:set>
                                      <p:cBhvr>
                                        <p:cTn id="151" dur="1" fill="hold">
                                          <p:stCondLst>
                                            <p:cond delay="499"/>
                                          </p:stCondLst>
                                        </p:cTn>
                                        <p:tgtEl>
                                          <p:spTgt spid="55"/>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56"/>
                                        </p:tgtEl>
                                        <p:attrNameLst>
                                          <p:attrName>ppt_x</p:attrName>
                                        </p:attrNameLst>
                                      </p:cBhvr>
                                      <p:tavLst>
                                        <p:tav tm="0">
                                          <p:val>
                                            <p:strVal val="ppt_x"/>
                                          </p:val>
                                        </p:tav>
                                        <p:tav tm="100000">
                                          <p:val>
                                            <p:strVal val="ppt_x"/>
                                          </p:val>
                                        </p:tav>
                                      </p:tavLst>
                                    </p:anim>
                                    <p:anim calcmode="lin" valueType="num">
                                      <p:cBhvr additive="base">
                                        <p:cTn id="154" dur="500"/>
                                        <p:tgtEl>
                                          <p:spTgt spid="56"/>
                                        </p:tgtEl>
                                        <p:attrNameLst>
                                          <p:attrName>ppt_y</p:attrName>
                                        </p:attrNameLst>
                                      </p:cBhvr>
                                      <p:tavLst>
                                        <p:tav tm="0">
                                          <p:val>
                                            <p:strVal val="ppt_y"/>
                                          </p:val>
                                        </p:tav>
                                        <p:tav tm="100000">
                                          <p:val>
                                            <p:strVal val="0-ppt_h/2"/>
                                          </p:val>
                                        </p:tav>
                                      </p:tavLst>
                                    </p:anim>
                                    <p:set>
                                      <p:cBhvr>
                                        <p:cTn id="155"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49" grpId="0" animBg="1"/>
      <p:bldP spid="49" grpId="1" animBg="1"/>
      <p:bldP spid="49" grpId="2" animBg="1"/>
      <p:bldP spid="50" grpId="0" animBg="1"/>
      <p:bldP spid="50" grpId="1" animBg="1"/>
      <p:bldP spid="50" grpId="2" animBg="1"/>
      <p:bldP spid="51" grpId="0"/>
      <p:bldP spid="51" grpId="1"/>
      <p:bldP spid="52" grpId="0"/>
      <p:bldP spid="52" grpId="1"/>
      <p:bldP spid="53" grpId="0" animBg="1"/>
      <p:bldP spid="53" grpId="1" animBg="1"/>
      <p:bldP spid="53" grpId="2" animBg="1"/>
      <p:bldP spid="54" grpId="0"/>
      <p:bldP spid="54" grpId="1"/>
      <p:bldP spid="55" grpId="0" animBg="1"/>
      <p:bldP spid="55" grpId="1" animBg="1"/>
      <p:bldP spid="55" grpId="2" animBg="1"/>
      <p:bldP spid="56" grpId="0"/>
      <p:bldP spid="5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14"/>
          <p:cNvSpPr/>
          <p:nvPr/>
        </p:nvSpPr>
        <p:spPr bwMode="auto">
          <a:xfrm rot="13500000">
            <a:off x="2702962" y="1976913"/>
            <a:ext cx="920055" cy="1512602"/>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AC0000"/>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6" name="Freeform 6"/>
          <p:cNvSpPr/>
          <p:nvPr/>
        </p:nvSpPr>
        <p:spPr bwMode="auto">
          <a:xfrm>
            <a:off x="-27545" y="1801955"/>
            <a:ext cx="9280065" cy="2462947"/>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AC0000"/>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7" name="Freeform 13"/>
          <p:cNvSpPr/>
          <p:nvPr/>
        </p:nvSpPr>
        <p:spPr bwMode="auto">
          <a:xfrm>
            <a:off x="5479537" y="2879139"/>
            <a:ext cx="1344434"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AC0000"/>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nvGrpSpPr>
          <p:cNvPr id="48" name="Group 19"/>
          <p:cNvGrpSpPr/>
          <p:nvPr/>
        </p:nvGrpSpPr>
        <p:grpSpPr>
          <a:xfrm>
            <a:off x="620524" y="2643758"/>
            <a:ext cx="1503204" cy="1027981"/>
            <a:chOff x="620524" y="2606422"/>
            <a:chExt cx="1503204" cy="1027981"/>
          </a:xfrm>
        </p:grpSpPr>
        <p:sp>
          <p:nvSpPr>
            <p:cNvPr id="49" name="Rectangle 26"/>
            <p:cNvSpPr/>
            <p:nvPr/>
          </p:nvSpPr>
          <p:spPr bwMode="auto">
            <a:xfrm>
              <a:off x="624488" y="2888984"/>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0" name="Rectangle 27"/>
            <p:cNvSpPr/>
            <p:nvPr/>
          </p:nvSpPr>
          <p:spPr bwMode="auto">
            <a:xfrm>
              <a:off x="620524" y="260642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a:solidFill>
                    <a:srgbClr val="AC0000"/>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sz="1600" dirty="0">
                <a:solidFill>
                  <a:srgbClr val="AC0000"/>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51" name="Freeform 13"/>
          <p:cNvSpPr/>
          <p:nvPr/>
        </p:nvSpPr>
        <p:spPr bwMode="auto">
          <a:xfrm rot="5910658">
            <a:off x="6060917" y="1802017"/>
            <a:ext cx="1030906"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AC0000"/>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nvGrpSpPr>
          <p:cNvPr id="52" name="Group 129"/>
          <p:cNvGrpSpPr/>
          <p:nvPr/>
        </p:nvGrpSpPr>
        <p:grpSpPr>
          <a:xfrm>
            <a:off x="2199267" y="1851670"/>
            <a:ext cx="1362945" cy="906739"/>
            <a:chOff x="696724" y="2510670"/>
            <a:chExt cx="1362945" cy="906739"/>
          </a:xfrm>
        </p:grpSpPr>
        <p:sp>
          <p:nvSpPr>
            <p:cNvPr id="53" name="Rectangle 26"/>
            <p:cNvSpPr/>
            <p:nvPr/>
          </p:nvSpPr>
          <p:spPr bwMode="auto">
            <a:xfrm>
              <a:off x="696724" y="281857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gn="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gn="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gn="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4" name="Rectangle 27"/>
            <p:cNvSpPr/>
            <p:nvPr/>
          </p:nvSpPr>
          <p:spPr bwMode="auto">
            <a:xfrm>
              <a:off x="696724" y="2510670"/>
              <a:ext cx="1362945" cy="1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80000"/>
                </a:lnSpc>
              </a:pPr>
              <a:r>
                <a:rPr lang="zh-CN" altLang="en-US" sz="1600" dirty="0">
                  <a:solidFill>
                    <a:srgbClr val="AC0000"/>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sz="1600" dirty="0">
                <a:solidFill>
                  <a:srgbClr val="AC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55" name="Group 132"/>
          <p:cNvGrpSpPr/>
          <p:nvPr/>
        </p:nvGrpSpPr>
        <p:grpSpPr>
          <a:xfrm>
            <a:off x="4912480" y="1223467"/>
            <a:ext cx="1362945" cy="844227"/>
            <a:chOff x="696724" y="2640481"/>
            <a:chExt cx="1362945" cy="844227"/>
          </a:xfrm>
        </p:grpSpPr>
        <p:sp>
          <p:nvSpPr>
            <p:cNvPr id="56" name="Rectangle 26"/>
            <p:cNvSpPr/>
            <p:nvPr/>
          </p:nvSpPr>
          <p:spPr bwMode="auto">
            <a:xfrm>
              <a:off x="696724" y="2885870"/>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gn="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gn="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gn="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gn="r">
                <a:lnSpc>
                  <a:spcPct val="114000"/>
                </a:lnSpc>
              </a:pPr>
              <a:endParaRPr 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7" name="Rectangle 27"/>
            <p:cNvSpPr/>
            <p:nvPr/>
          </p:nvSpPr>
          <p:spPr bwMode="auto">
            <a:xfrm>
              <a:off x="696724" y="2640481"/>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80000"/>
                </a:lnSpc>
              </a:pPr>
              <a:r>
                <a:rPr lang="zh-CN" altLang="en-US" sz="1600" dirty="0">
                  <a:solidFill>
                    <a:srgbClr val="AC0000"/>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sz="1600" dirty="0">
                <a:solidFill>
                  <a:srgbClr val="AC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58" name="Group 135"/>
          <p:cNvGrpSpPr/>
          <p:nvPr/>
        </p:nvGrpSpPr>
        <p:grpSpPr>
          <a:xfrm>
            <a:off x="2843808" y="4083918"/>
            <a:ext cx="3307161" cy="864096"/>
            <a:chOff x="-1404768" y="2720733"/>
            <a:chExt cx="3307161" cy="864096"/>
          </a:xfrm>
        </p:grpSpPr>
        <p:sp>
          <p:nvSpPr>
            <p:cNvPr id="59" name="Rectangle 26"/>
            <p:cNvSpPr/>
            <p:nvPr/>
          </p:nvSpPr>
          <p:spPr bwMode="auto">
            <a:xfrm>
              <a:off x="-1404768" y="2994316"/>
              <a:ext cx="2746033"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gn="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0" name="Rectangle 27"/>
            <p:cNvSpPr/>
            <p:nvPr/>
          </p:nvSpPr>
          <p:spPr bwMode="auto">
            <a:xfrm>
              <a:off x="539448" y="2720733"/>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a:solidFill>
                    <a:srgbClr val="AC0000"/>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sz="1600" dirty="0">
                <a:solidFill>
                  <a:srgbClr val="AC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61" name="Group 138"/>
          <p:cNvGrpSpPr/>
          <p:nvPr/>
        </p:nvGrpSpPr>
        <p:grpSpPr>
          <a:xfrm>
            <a:off x="6817176" y="3554355"/>
            <a:ext cx="1499240" cy="817595"/>
            <a:chOff x="552376" y="2623218"/>
            <a:chExt cx="1499240" cy="817595"/>
          </a:xfrm>
        </p:grpSpPr>
        <p:sp>
          <p:nvSpPr>
            <p:cNvPr id="62"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3" name="Rectangle 27"/>
            <p:cNvSpPr/>
            <p:nvPr/>
          </p:nvSpPr>
          <p:spPr bwMode="auto">
            <a:xfrm>
              <a:off x="568616" y="262321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a:solidFill>
                    <a:srgbClr val="AC0000"/>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sz="1600" dirty="0">
                <a:solidFill>
                  <a:srgbClr val="AC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64" name="Group 141"/>
          <p:cNvGrpSpPr/>
          <p:nvPr/>
        </p:nvGrpSpPr>
        <p:grpSpPr>
          <a:xfrm>
            <a:off x="7380312" y="2159571"/>
            <a:ext cx="1499240" cy="807725"/>
            <a:chOff x="552376" y="2633088"/>
            <a:chExt cx="1499240" cy="807725"/>
          </a:xfrm>
        </p:grpSpPr>
        <p:sp>
          <p:nvSpPr>
            <p:cNvPr id="65"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a:p>
              <a:pPr>
                <a:lnSpc>
                  <a:spcPct val="114000"/>
                </a:lnSpc>
              </a:pPr>
              <a:r>
                <a:rPr lang="zh-CN" altLang="en-US" sz="1100" dirty="0">
                  <a:solidFill>
                    <a:srgbClr val="4D4D4D"/>
                  </a:solidFill>
                  <a:latin typeface="微软雅黑" panose="020B0503020204020204" pitchFamily="34" charset="-122"/>
                  <a:ea typeface="微软雅黑" panose="020B0503020204020204" pitchFamily="34" charset="-122"/>
                  <a:cs typeface="Lato Light" charset="0"/>
                  <a:sym typeface="Lato Light" charset="0"/>
                </a:rPr>
                <a:t>添加简要文字说明</a:t>
              </a:r>
              <a:endParaRPr lang="en-US" altLang="zh-CN" sz="11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6" name="Rectangle 27"/>
            <p:cNvSpPr/>
            <p:nvPr/>
          </p:nvSpPr>
          <p:spPr bwMode="auto">
            <a:xfrm>
              <a:off x="557583" y="2633088"/>
              <a:ext cx="1362945" cy="170840"/>
            </a:xfrm>
            <a:prstGeom prst="rect">
              <a:avLst/>
            </a:prstGeom>
            <a:no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dirty="0">
                  <a:solidFill>
                    <a:srgbClr val="AC0000"/>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sz="1600" dirty="0">
                <a:solidFill>
                  <a:srgbClr val="AC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67" name="Group 15"/>
          <p:cNvGrpSpPr/>
          <p:nvPr/>
        </p:nvGrpSpPr>
        <p:grpSpPr>
          <a:xfrm>
            <a:off x="6590322" y="2976786"/>
            <a:ext cx="467298" cy="467298"/>
            <a:chOff x="6590322" y="2740893"/>
            <a:chExt cx="467298" cy="467298"/>
          </a:xfrm>
        </p:grpSpPr>
        <p:sp>
          <p:nvSpPr>
            <p:cNvPr id="68"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AC0000"/>
            </a:solid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69"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70" name="Group 1"/>
          <p:cNvGrpSpPr/>
          <p:nvPr/>
        </p:nvGrpSpPr>
        <p:grpSpPr>
          <a:xfrm>
            <a:off x="1066082" y="2054561"/>
            <a:ext cx="465007" cy="467298"/>
            <a:chOff x="1066082" y="1818668"/>
            <a:chExt cx="465007" cy="467298"/>
          </a:xfrm>
        </p:grpSpPr>
        <p:sp>
          <p:nvSpPr>
            <p:cNvPr id="71"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AC0000"/>
            </a:solid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2"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73" name="Group 2"/>
          <p:cNvGrpSpPr/>
          <p:nvPr/>
        </p:nvGrpSpPr>
        <p:grpSpPr>
          <a:xfrm>
            <a:off x="3635896" y="2061023"/>
            <a:ext cx="465007" cy="465007"/>
            <a:chOff x="3635896" y="1825130"/>
            <a:chExt cx="465007" cy="465007"/>
          </a:xfrm>
        </p:grpSpPr>
        <p:sp>
          <p:nvSpPr>
            <p:cNvPr id="74"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AC0000"/>
            </a:solid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5"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76" name="Group 17"/>
          <p:cNvGrpSpPr/>
          <p:nvPr/>
        </p:nvGrpSpPr>
        <p:grpSpPr>
          <a:xfrm>
            <a:off x="6365383" y="1223467"/>
            <a:ext cx="467298" cy="465007"/>
            <a:chOff x="6365383" y="987574"/>
            <a:chExt cx="467298" cy="465007"/>
          </a:xfrm>
        </p:grpSpPr>
        <p:sp>
          <p:nvSpPr>
            <p:cNvPr id="77"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AC0000"/>
            </a:solid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8"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79" name="Group 3"/>
          <p:cNvGrpSpPr/>
          <p:nvPr/>
        </p:nvGrpSpPr>
        <p:grpSpPr>
          <a:xfrm>
            <a:off x="4770914" y="3326814"/>
            <a:ext cx="465007" cy="469589"/>
            <a:chOff x="4770914" y="3090921"/>
            <a:chExt cx="465007" cy="469589"/>
          </a:xfrm>
        </p:grpSpPr>
        <p:sp>
          <p:nvSpPr>
            <p:cNvPr id="80"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AC0000"/>
            </a:solid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1"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82" name="Group 18"/>
          <p:cNvGrpSpPr/>
          <p:nvPr/>
        </p:nvGrpSpPr>
        <p:grpSpPr>
          <a:xfrm>
            <a:off x="7596336" y="1574425"/>
            <a:ext cx="467298" cy="467298"/>
            <a:chOff x="7850778" y="1338532"/>
            <a:chExt cx="467298" cy="467298"/>
          </a:xfrm>
        </p:grpSpPr>
        <p:sp>
          <p:nvSpPr>
            <p:cNvPr id="83"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AC0000"/>
            </a:solidFill>
            <a:ln w="0">
              <a:noFill/>
              <a:prstDash val="solid"/>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4"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fltVal val="0"/>
                                          </p:val>
                                        </p:tav>
                                        <p:tav tm="100000">
                                          <p:val>
                                            <p:strVal val="#ppt_h"/>
                                          </p:val>
                                        </p:tav>
                                      </p:tavLst>
                                    </p:anim>
                                    <p:animEffect transition="in" filter="fade">
                                      <p:cBhvr>
                                        <p:cTn id="13" dur="500"/>
                                        <p:tgtEl>
                                          <p:spTgt spid="70"/>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up)">
                                      <p:cBhvr>
                                        <p:cTn id="17" dur="500"/>
                                        <p:tgtEl>
                                          <p:spTgt spid="4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500" fill="hold"/>
                                        <p:tgtEl>
                                          <p:spTgt spid="73"/>
                                        </p:tgtEl>
                                        <p:attrNameLst>
                                          <p:attrName>ppt_w</p:attrName>
                                        </p:attrNameLst>
                                      </p:cBhvr>
                                      <p:tavLst>
                                        <p:tav tm="0">
                                          <p:val>
                                            <p:fltVal val="0"/>
                                          </p:val>
                                        </p:tav>
                                        <p:tav tm="100000">
                                          <p:val>
                                            <p:strVal val="#ppt_w"/>
                                          </p:val>
                                        </p:tav>
                                      </p:tavLst>
                                    </p:anim>
                                    <p:anim calcmode="lin" valueType="num">
                                      <p:cBhvr>
                                        <p:cTn id="26" dur="500" fill="hold"/>
                                        <p:tgtEl>
                                          <p:spTgt spid="73"/>
                                        </p:tgtEl>
                                        <p:attrNameLst>
                                          <p:attrName>ppt_h</p:attrName>
                                        </p:attrNameLst>
                                      </p:cBhvr>
                                      <p:tavLst>
                                        <p:tav tm="0">
                                          <p:val>
                                            <p:fltVal val="0"/>
                                          </p:val>
                                        </p:tav>
                                        <p:tav tm="100000">
                                          <p:val>
                                            <p:strVal val="#ppt_h"/>
                                          </p:val>
                                        </p:tav>
                                      </p:tavLst>
                                    </p:anim>
                                    <p:animEffect transition="in" filter="fade">
                                      <p:cBhvr>
                                        <p:cTn id="27" dur="500"/>
                                        <p:tgtEl>
                                          <p:spTgt spid="73"/>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up)">
                                      <p:cBhvr>
                                        <p:cTn id="31" dur="500"/>
                                        <p:tgtEl>
                                          <p:spTgt spid="52"/>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up)">
                                      <p:cBhvr>
                                        <p:cTn id="41" dur="500"/>
                                        <p:tgtEl>
                                          <p:spTgt spid="58"/>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left)">
                                      <p:cBhvr>
                                        <p:cTn id="45" dur="500"/>
                                        <p:tgtEl>
                                          <p:spTgt spid="47"/>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up)">
                                      <p:cBhvr>
                                        <p:cTn id="55" dur="500"/>
                                        <p:tgtEl>
                                          <p:spTgt spid="61"/>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up)">
                                      <p:cBhvr>
                                        <p:cTn id="69" dur="500"/>
                                        <p:tgtEl>
                                          <p:spTgt spid="55"/>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82"/>
                                        </p:tgtEl>
                                        <p:attrNameLst>
                                          <p:attrName>style.visibility</p:attrName>
                                        </p:attrNameLst>
                                      </p:cBhvr>
                                      <p:to>
                                        <p:strVal val="visible"/>
                                      </p:to>
                                    </p:set>
                                    <p:anim calcmode="lin" valueType="num">
                                      <p:cBhvr>
                                        <p:cTn id="73" dur="500" fill="hold"/>
                                        <p:tgtEl>
                                          <p:spTgt spid="82"/>
                                        </p:tgtEl>
                                        <p:attrNameLst>
                                          <p:attrName>ppt_w</p:attrName>
                                        </p:attrNameLst>
                                      </p:cBhvr>
                                      <p:tavLst>
                                        <p:tav tm="0">
                                          <p:val>
                                            <p:fltVal val="0"/>
                                          </p:val>
                                        </p:tav>
                                        <p:tav tm="100000">
                                          <p:val>
                                            <p:strVal val="#ppt_w"/>
                                          </p:val>
                                        </p:tav>
                                      </p:tavLst>
                                    </p:anim>
                                    <p:anim calcmode="lin" valueType="num">
                                      <p:cBhvr>
                                        <p:cTn id="74" dur="500" fill="hold"/>
                                        <p:tgtEl>
                                          <p:spTgt spid="82"/>
                                        </p:tgtEl>
                                        <p:attrNameLst>
                                          <p:attrName>ppt_h</p:attrName>
                                        </p:attrNameLst>
                                      </p:cBhvr>
                                      <p:tavLst>
                                        <p:tav tm="0">
                                          <p:val>
                                            <p:fltVal val="0"/>
                                          </p:val>
                                        </p:tav>
                                        <p:tav tm="100000">
                                          <p:val>
                                            <p:strVal val="#ppt_h"/>
                                          </p:val>
                                        </p:tav>
                                      </p:tavLst>
                                    </p:anim>
                                    <p:animEffect transition="in" filter="fade">
                                      <p:cBhvr>
                                        <p:cTn id="75" dur="500"/>
                                        <p:tgtEl>
                                          <p:spTgt spid="82"/>
                                        </p:tgtEl>
                                      </p:cBhvr>
                                    </p:animEffect>
                                  </p:childTnLst>
                                </p:cTn>
                              </p:par>
                            </p:childTnLst>
                          </p:cTn>
                        </p:par>
                        <p:par>
                          <p:cTn id="76" fill="hold">
                            <p:stCondLst>
                              <p:cond delay="7500"/>
                            </p:stCondLst>
                            <p:childTnLst>
                              <p:par>
                                <p:cTn id="77" presetID="22" presetClass="entr" presetSubtype="1"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wipe(up)">
                                      <p:cBhvr>
                                        <p:cTn id="7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5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846391"/>
            <a:ext cx="9144000" cy="329710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2000" y="2871750"/>
            <a:ext cx="4285633" cy="2003942"/>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6205" y="3076039"/>
            <a:ext cx="1400933" cy="1400932"/>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5272" y="2260806"/>
            <a:ext cx="1400933" cy="1400932"/>
          </a:xfrm>
          <a:prstGeom prst="rect">
            <a:avLst/>
          </a:prstGeom>
        </p:spPr>
      </p:pic>
      <p:pic>
        <p:nvPicPr>
          <p:cNvPr id="4"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9102" y="3513021"/>
            <a:ext cx="1400933" cy="1400932"/>
          </a:xfrm>
          <a:prstGeom prst="rect">
            <a:avLst/>
          </a:prstGeom>
        </p:spPr>
      </p:pic>
      <p:pic>
        <p:nvPicPr>
          <p:cNvPr id="5" name="图片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30563" y="325982"/>
            <a:ext cx="1558943" cy="1545933"/>
          </a:xfrm>
          <a:prstGeom prst="rect">
            <a:avLst/>
          </a:prstGeom>
        </p:spPr>
      </p:pic>
      <p:sp>
        <p:nvSpPr>
          <p:cNvPr id="11" name="文本框 10"/>
          <p:cNvSpPr txBox="1"/>
          <p:nvPr/>
        </p:nvSpPr>
        <p:spPr>
          <a:xfrm>
            <a:off x="2323804" y="1977869"/>
            <a:ext cx="5197898" cy="646331"/>
          </a:xfrm>
          <a:prstGeom prst="rect">
            <a:avLst/>
          </a:prstGeom>
          <a:noFill/>
        </p:spPr>
        <p:txBody>
          <a:bodyPr wrap="none" rtlCol="0">
            <a:spAutoFit/>
          </a:bodyPr>
          <a:lstStyle/>
          <a:p>
            <a:r>
              <a:rPr lang="zh-CN" altLang="en-US" sz="3600" b="1" dirty="0">
                <a:solidFill>
                  <a:srgbClr val="EA000C"/>
                </a:solidFill>
                <a:latin typeface="微软雅黑" panose="020B0503020204020204" pitchFamily="34" charset="-122"/>
                <a:ea typeface="微软雅黑" panose="020B0503020204020204" pitchFamily="34" charset="-122"/>
              </a:rPr>
              <a:t>感谢观看 </a:t>
            </a:r>
            <a:r>
              <a:rPr lang="en-US" altLang="zh-CN" sz="3600" b="1" dirty="0">
                <a:solidFill>
                  <a:srgbClr val="EA000C"/>
                </a:solidFill>
                <a:latin typeface="微软雅黑" panose="020B0503020204020204" pitchFamily="34" charset="-122"/>
                <a:ea typeface="微软雅黑" panose="020B0503020204020204" pitchFamily="34" charset="-122"/>
              </a:rPr>
              <a:t>THANK  YOU</a:t>
            </a:r>
            <a:endParaRPr lang="zh-CN" altLang="en-US" sz="3600" b="1" dirty="0">
              <a:solidFill>
                <a:srgbClr val="EA000C"/>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285606" y="2657584"/>
            <a:ext cx="2912745" cy="368300"/>
          </a:xfrm>
          <a:prstGeom prst="rect">
            <a:avLst/>
          </a:prstGeom>
          <a:noFill/>
        </p:spPr>
        <p:txBody>
          <a:bodyPr wrap="none" rtlCol="0">
            <a:spAutoFit/>
          </a:bodyPr>
          <a:lstStyle/>
          <a:p>
            <a:r>
              <a:rPr lang="zh-CN" altLang="en-US" sz="1800">
                <a:solidFill>
                  <a:srgbClr val="FF0000"/>
                </a:solidFill>
              </a:rPr>
              <a:t>汇报：</a:t>
            </a:r>
            <a:r>
              <a:rPr lang="en-US" altLang="zh-CN" sz="1800">
                <a:solidFill>
                  <a:srgbClr val="FF0000"/>
                </a:solidFill>
              </a:rPr>
              <a:t>xiazaii      </a:t>
            </a:r>
            <a:r>
              <a:rPr lang="zh-CN" altLang="en-US" sz="1800">
                <a:solidFill>
                  <a:srgbClr val="FF0000"/>
                </a:solidFill>
              </a:rPr>
              <a:t>导师：</a:t>
            </a:r>
            <a:r>
              <a:rPr lang="en-US" altLang="zh-CN" sz="1800">
                <a:solidFill>
                  <a:srgbClr val="FF0000"/>
                </a:solidFill>
              </a:rPr>
              <a:t>XXXX</a:t>
            </a:r>
            <a:endParaRPr lang="zh-CN" altLang="en-US" sz="1800"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1000"/>
                                        <p:tgtEl>
                                          <p:spTgt spid="6"/>
                                        </p:tgtEl>
                                      </p:cBhvr>
                                    </p:animEffect>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000"/>
                                        <p:tgtEl>
                                          <p:spTgt spid="7"/>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400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par>
                          <p:cTn id="36" fill="hold">
                            <p:stCondLst>
                              <p:cond delay="4500"/>
                            </p:stCondLst>
                            <p:childTnLst>
                              <p:par>
                                <p:cTn id="37" presetID="23" presetClass="entr" presetSubtype="3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strVal val="(6*min(max(#ppt_w*#ppt_h,.3),1)-7.4)/-.7*#ppt_w"/>
                                          </p:val>
                                        </p:tav>
                                        <p:tav tm="100000">
                                          <p:val>
                                            <p:strVal val="#ppt_w"/>
                                          </p:val>
                                        </p:tav>
                                      </p:tavLst>
                                    </p:anim>
                                    <p:anim calcmode="lin" valueType="num">
                                      <p:cBhvr>
                                        <p:cTn id="40" dur="500" fill="hold"/>
                                        <p:tgtEl>
                                          <p:spTgt spid="5"/>
                                        </p:tgtEl>
                                        <p:attrNameLst>
                                          <p:attrName>ppt_h</p:attrName>
                                        </p:attrNameLst>
                                      </p:cBhvr>
                                      <p:tavLst>
                                        <p:tav tm="0">
                                          <p:val>
                                            <p:strVal val="(6*min(max(#ppt_w*#ppt_h,.3),1)-7.4)/-.7*#ppt_h"/>
                                          </p:val>
                                        </p:tav>
                                        <p:tav tm="100000">
                                          <p:val>
                                            <p:strVal val="#ppt_h"/>
                                          </p:val>
                                        </p:tav>
                                      </p:tavLst>
                                    </p:anim>
                                    <p:anim calcmode="lin" valueType="num">
                                      <p:cBhvr>
                                        <p:cTn id="41" dur="500" fill="hold"/>
                                        <p:tgtEl>
                                          <p:spTgt spid="5"/>
                                        </p:tgtEl>
                                        <p:attrNameLst>
                                          <p:attrName>ppt_x</p:attrName>
                                        </p:attrNameLst>
                                      </p:cBhvr>
                                      <p:tavLst>
                                        <p:tav tm="0">
                                          <p:val>
                                            <p:fltVal val="0.5"/>
                                          </p:val>
                                        </p:tav>
                                        <p:tav tm="100000">
                                          <p:val>
                                            <p:strVal val="#ppt_x"/>
                                          </p:val>
                                        </p:tav>
                                      </p:tavLst>
                                    </p:anim>
                                    <p:anim calcmode="lin" valueType="num">
                                      <p:cBhvr>
                                        <p:cTn id="42"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1000"/>
                                        <p:tgtEl>
                                          <p:spTgt spid="11">
                                            <p:txEl>
                                              <p:pRg st="0" end="0"/>
                                            </p:txEl>
                                          </p:spTgt>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750"/>
                                        <p:tgtEl>
                                          <p:spTgt spid="12"/>
                                        </p:tgtEl>
                                      </p:cBhvr>
                                    </p:animEffect>
                                    <p:anim calcmode="lin" valueType="num">
                                      <p:cBhvr>
                                        <p:cTn id="51" dur="750" fill="hold"/>
                                        <p:tgtEl>
                                          <p:spTgt spid="12"/>
                                        </p:tgtEl>
                                        <p:attrNameLst>
                                          <p:attrName>ppt_x</p:attrName>
                                        </p:attrNameLst>
                                      </p:cBhvr>
                                      <p:tavLst>
                                        <p:tav tm="0">
                                          <p:val>
                                            <p:strVal val="#ppt_x"/>
                                          </p:val>
                                        </p:tav>
                                        <p:tav tm="100000">
                                          <p:val>
                                            <p:strVal val="#ppt_x"/>
                                          </p:val>
                                        </p:tav>
                                      </p:tavLst>
                                    </p:anim>
                                    <p:anim calcmode="lin" valueType="num">
                                      <p:cBhvr>
                                        <p:cTn id="52"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9157633" cy="5143500"/>
            <a:chOff x="0" y="0"/>
            <a:chExt cx="9157633" cy="5143500"/>
          </a:xfrm>
        </p:grpSpPr>
        <p:pic>
          <p:nvPicPr>
            <p:cNvPr id="8" name="图片 7"/>
            <p:cNvPicPr>
              <a:picLocks noChangeAspect="1"/>
            </p:cNvPicPr>
            <p:nvPr/>
          </p:nvPicPr>
          <p:blipFill>
            <a:blip r:embed="rId12" cstate="print">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图片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846391"/>
              <a:ext cx="9144000" cy="3297109"/>
            </a:xfrm>
            <a:prstGeom prst="rect">
              <a:avLst/>
            </a:prstGeom>
          </p:spPr>
        </p:pic>
        <p:pic>
          <p:nvPicPr>
            <p:cNvPr id="7" name="图片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72000" y="2871750"/>
              <a:ext cx="4285633" cy="2003942"/>
            </a:xfrm>
            <a:prstGeom prst="rect">
              <a:avLst/>
            </a:prstGeom>
          </p:spPr>
        </p:pic>
        <p:pic>
          <p:nvPicPr>
            <p:cNvPr id="2" name="图片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46205" y="3076039"/>
              <a:ext cx="1400933" cy="1400932"/>
            </a:xfrm>
            <a:prstGeom prst="rect">
              <a:avLst/>
            </a:prstGeom>
          </p:spPr>
        </p:pic>
        <p:pic>
          <p:nvPicPr>
            <p:cNvPr id="3" name="图片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5272" y="2260806"/>
              <a:ext cx="1400933" cy="1400932"/>
            </a:xfrm>
            <a:prstGeom prst="rect">
              <a:avLst/>
            </a:prstGeom>
          </p:spPr>
        </p:pic>
        <p:pic>
          <p:nvPicPr>
            <p:cNvPr id="4" name="图片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09102" y="3513021"/>
              <a:ext cx="1400933" cy="1400932"/>
            </a:xfrm>
            <a:prstGeom prst="rect">
              <a:avLst/>
            </a:prstGeom>
          </p:spPr>
        </p:pic>
      </p:grpSp>
      <p:sp>
        <p:nvSpPr>
          <p:cNvPr id="27" name="文本框 26"/>
          <p:cNvSpPr txBox="1"/>
          <p:nvPr>
            <p:custDataLst>
              <p:tags r:id="rId1"/>
            </p:custDataLst>
          </p:nvPr>
        </p:nvSpPr>
        <p:spPr>
          <a:xfrm>
            <a:off x="5531616" y="941829"/>
            <a:ext cx="840581" cy="1662113"/>
          </a:xfrm>
          <a:prstGeom prst="rect">
            <a:avLst/>
          </a:prstGeom>
          <a:noFill/>
        </p:spPr>
        <p:txBody>
          <a:bodyPr wrap="none"/>
          <a:lstStyle/>
          <a:p>
            <a:pPr>
              <a:defRPr/>
            </a:pPr>
            <a:r>
              <a:rPr lang="en-US" altLang="zh-CN" sz="10350" kern="0" spc="300" dirty="0">
                <a:solidFill>
                  <a:srgbClr val="C00000"/>
                </a:solidFill>
                <a:latin typeface="Bell MT" panose="02020503060305020303" pitchFamily="18" charset="0"/>
                <a:ea typeface="华文隶书" panose="02010800040101010101" pitchFamily="2" charset="-122"/>
                <a:cs typeface="Microsoft New Tai Lue" panose="020B0502040204020203" pitchFamily="34" charset="0"/>
              </a:rPr>
              <a:t>1</a:t>
            </a:r>
            <a:endParaRPr lang="zh-CN" altLang="en-US" sz="30975" kern="0" spc="300" dirty="0">
              <a:solidFill>
                <a:srgbClr val="C00000"/>
              </a:solidFill>
              <a:latin typeface="Bell MT" panose="02020503060305020303" pitchFamily="18" charset="0"/>
              <a:ea typeface="华文隶书" panose="02010800040101010101" pitchFamily="2" charset="-122"/>
              <a:cs typeface="Microsoft New Tai Lue" panose="020B0502040204020203" pitchFamily="34" charset="0"/>
            </a:endParaRPr>
          </a:p>
        </p:txBody>
      </p:sp>
      <p:cxnSp>
        <p:nvCxnSpPr>
          <p:cNvPr id="28" name="直接连接符 18"/>
          <p:cNvCxnSpPr>
            <a:cxnSpLocks noChangeShapeType="1"/>
          </p:cNvCxnSpPr>
          <p:nvPr>
            <p:custDataLst>
              <p:tags r:id="rId2"/>
            </p:custDataLst>
          </p:nvPr>
        </p:nvCxnSpPr>
        <p:spPr bwMode="auto">
          <a:xfrm flipH="1" flipV="1">
            <a:off x="3294644" y="525682"/>
            <a:ext cx="500600" cy="439416"/>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29" name="直接连接符 19"/>
          <p:cNvCxnSpPr>
            <a:cxnSpLocks noChangeShapeType="1"/>
          </p:cNvCxnSpPr>
          <p:nvPr>
            <p:custDataLst>
              <p:tags r:id="rId3"/>
            </p:custDataLst>
          </p:nvPr>
        </p:nvCxnSpPr>
        <p:spPr bwMode="auto">
          <a:xfrm>
            <a:off x="3308277" y="805555"/>
            <a:ext cx="567928" cy="502611"/>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30" name="直接连接符 20"/>
          <p:cNvCxnSpPr>
            <a:cxnSpLocks noChangeShapeType="1"/>
          </p:cNvCxnSpPr>
          <p:nvPr>
            <p:custDataLst>
              <p:tags r:id="rId4"/>
            </p:custDataLst>
          </p:nvPr>
        </p:nvCxnSpPr>
        <p:spPr bwMode="auto">
          <a:xfrm flipH="1" flipV="1">
            <a:off x="2742135" y="550406"/>
            <a:ext cx="744736" cy="693300"/>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sp>
        <p:nvSpPr>
          <p:cNvPr id="31" name="文本框 30"/>
          <p:cNvSpPr txBox="1"/>
          <p:nvPr>
            <p:custDataLst>
              <p:tags r:id="rId5"/>
            </p:custDataLst>
          </p:nvPr>
        </p:nvSpPr>
        <p:spPr>
          <a:xfrm>
            <a:off x="1608065" y="1658629"/>
            <a:ext cx="2268140" cy="577453"/>
          </a:xfrm>
          <a:prstGeom prst="rect">
            <a:avLst/>
          </a:prstGeom>
          <a:noFill/>
        </p:spPr>
        <p:txBody>
          <a:bodyPr wrap="none"/>
          <a:lstStyle/>
          <a:p>
            <a:pPr>
              <a:defRPr/>
            </a:pPr>
            <a:r>
              <a:rPr lang="zh-CN" altLang="en-US" sz="3600" kern="0" spc="300" dirty="0">
                <a:solidFill>
                  <a:srgbClr val="C00000"/>
                </a:solidFill>
                <a:latin typeface="Bell MT" panose="02020503060305020303" pitchFamily="18" charset="0"/>
                <a:ea typeface="华文隶书" panose="02010800040101010101" pitchFamily="2" charset="-122"/>
                <a:cs typeface="Microsoft New Tai Lue" panose="020B0502040204020203" pitchFamily="34" charset="0"/>
              </a:rPr>
              <a:t>单击添加文字标题</a:t>
            </a:r>
          </a:p>
        </p:txBody>
      </p:sp>
      <p:sp>
        <p:nvSpPr>
          <p:cNvPr id="32" name="文本框 31"/>
          <p:cNvSpPr txBox="1"/>
          <p:nvPr>
            <p:custDataLst>
              <p:tags r:id="rId6"/>
            </p:custDataLst>
          </p:nvPr>
        </p:nvSpPr>
        <p:spPr>
          <a:xfrm>
            <a:off x="3142338" y="1376719"/>
            <a:ext cx="2553421" cy="163702"/>
          </a:xfrm>
          <a:prstGeom prst="rect">
            <a:avLst/>
          </a:prstGeom>
          <a:noFill/>
        </p:spPr>
        <p:txBody>
          <a:bodyPr/>
          <a:lstStyle/>
          <a:p>
            <a:pPr>
              <a:lnSpc>
                <a:spcPct val="150000"/>
              </a:lnSpc>
              <a:defRPr/>
            </a:pPr>
            <a:r>
              <a:rPr lang="zh-CN" altLang="en-US" sz="1400" b="1" kern="0" dirty="0">
                <a:solidFill>
                  <a:srgbClr val="C00000"/>
                </a:solidFill>
                <a:latin typeface="幼圆" panose="02010509060101010101" pitchFamily="49" charset="-122"/>
                <a:ea typeface="幼圆" panose="02010509060101010101" pitchFamily="49" charset="-122"/>
              </a:rPr>
              <a:t>您的内容请写在这里您的内容</a:t>
            </a:r>
            <a:endParaRPr lang="en-US" altLang="zh-CN" sz="1400" b="1" kern="0" dirty="0">
              <a:solidFill>
                <a:srgbClr val="C00000"/>
              </a:solidFill>
              <a:latin typeface="幼圆" panose="02010509060101010101" pitchFamily="49" charset="-122"/>
              <a:ea typeface="幼圆" panose="02010509060101010101" pitchFamily="49" charset="-122"/>
            </a:endParaRPr>
          </a:p>
        </p:txBody>
      </p:sp>
      <p:cxnSp>
        <p:nvCxnSpPr>
          <p:cNvPr id="43" name="直接连接符 18"/>
          <p:cNvCxnSpPr>
            <a:cxnSpLocks noChangeShapeType="1"/>
          </p:cNvCxnSpPr>
          <p:nvPr>
            <p:custDataLst>
              <p:tags r:id="rId7"/>
            </p:custDataLst>
          </p:nvPr>
        </p:nvCxnSpPr>
        <p:spPr bwMode="auto">
          <a:xfrm flipH="1" flipV="1">
            <a:off x="5324086" y="2313585"/>
            <a:ext cx="500600" cy="439416"/>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44" name="直接连接符 19"/>
          <p:cNvCxnSpPr>
            <a:cxnSpLocks noChangeShapeType="1"/>
          </p:cNvCxnSpPr>
          <p:nvPr>
            <p:custDataLst>
              <p:tags r:id="rId8"/>
            </p:custDataLst>
          </p:nvPr>
        </p:nvCxnSpPr>
        <p:spPr bwMode="auto">
          <a:xfrm>
            <a:off x="5337719" y="2593458"/>
            <a:ext cx="567928" cy="502611"/>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45" name="直接连接符 20"/>
          <p:cNvCxnSpPr>
            <a:cxnSpLocks noChangeShapeType="1"/>
          </p:cNvCxnSpPr>
          <p:nvPr>
            <p:custDataLst>
              <p:tags r:id="rId9"/>
            </p:custDataLst>
          </p:nvPr>
        </p:nvCxnSpPr>
        <p:spPr bwMode="auto">
          <a:xfrm flipH="1" flipV="1">
            <a:off x="4771577" y="2338309"/>
            <a:ext cx="744736" cy="693300"/>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360"/>
                                          </p:val>
                                        </p:tav>
                                        <p:tav tm="100000">
                                          <p:val>
                                            <p:fltVal val="0"/>
                                          </p:val>
                                        </p:tav>
                                      </p:tavLst>
                                    </p:anim>
                                    <p:animEffect transition="in" filter="fade">
                                      <p:cBhvr>
                                        <p:cTn id="10" dur="1000"/>
                                        <p:tgtEl>
                                          <p:spTgt spid="27"/>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500"/>
                                        <p:tgtEl>
                                          <p:spTgt spid="28"/>
                                        </p:tgtEl>
                                      </p:cBhvr>
                                    </p:animEffect>
                                  </p:childTnLst>
                                </p:cTn>
                              </p:par>
                              <p:par>
                                <p:cTn id="15" presetID="22" presetClass="entr" presetSubtype="1"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par>
                                <p:cTn id="18" presetID="22" presetClass="entr" presetSubtype="1"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par>
                                <p:cTn id="21" presetID="2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500"/>
                                        <p:tgtEl>
                                          <p:spTgt spid="43"/>
                                        </p:tgtEl>
                                      </p:cBhvr>
                                    </p:animEffect>
                                  </p:childTnLst>
                                </p:cTn>
                              </p:par>
                              <p:par>
                                <p:cTn id="24" presetID="22" presetClass="entr" presetSubtype="4"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par>
                                <p:cTn id="27" presetID="22" presetClass="entr" presetSubtype="4"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2000"/>
                            </p:stCondLst>
                            <p:childTnLst>
                              <p:par>
                                <p:cTn id="35" presetID="12" presetClass="entr" presetSubtype="4" fill="hold" grpId="0" nodeType="afterEffect">
                                  <p:stCondLst>
                                    <p:cond delay="0"/>
                                  </p:stCondLst>
                                  <p:iterate type="lt">
                                    <p:tmPct val="14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p:tgtEl>
                                          <p:spTgt spid="31"/>
                                        </p:tgtEl>
                                        <p:attrNameLst>
                                          <p:attrName>ppt_y</p:attrName>
                                        </p:attrNameLst>
                                      </p:cBhvr>
                                      <p:tavLst>
                                        <p:tav tm="0">
                                          <p:val>
                                            <p:strVal val="#ppt_y+#ppt_h*1.125000"/>
                                          </p:val>
                                        </p:tav>
                                        <p:tav tm="100000">
                                          <p:val>
                                            <p:strVal val="#ppt_y"/>
                                          </p:val>
                                        </p:tav>
                                      </p:tavLst>
                                    </p:anim>
                                    <p:animEffect transition="in" filter="wipe(up)">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672" y="1016976"/>
            <a:ext cx="6352282" cy="2339341"/>
          </a:xfrm>
          <a:prstGeom prst="rect">
            <a:avLst/>
          </a:prstGeom>
        </p:spPr>
      </p:pic>
      <p:sp>
        <p:nvSpPr>
          <p:cNvPr id="5" name="矩形 4"/>
          <p:cNvSpPr/>
          <p:nvPr/>
        </p:nvSpPr>
        <p:spPr>
          <a:xfrm>
            <a:off x="7886700" y="1016977"/>
            <a:ext cx="1021080" cy="2339341"/>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ea typeface="宋体" panose="02010600030101010101" pitchFamily="2" charset="-122"/>
            </a:endParaRPr>
          </a:p>
        </p:txBody>
      </p:sp>
      <p:grpSp>
        <p:nvGrpSpPr>
          <p:cNvPr id="6" name="组合 5"/>
          <p:cNvGrpSpPr/>
          <p:nvPr/>
        </p:nvGrpSpPr>
        <p:grpSpPr>
          <a:xfrm>
            <a:off x="970977" y="3851783"/>
            <a:ext cx="7174803" cy="738664"/>
            <a:chOff x="1294636" y="5135712"/>
            <a:chExt cx="9566404" cy="984885"/>
          </a:xfrm>
        </p:grpSpPr>
        <p:sp>
          <p:nvSpPr>
            <p:cNvPr id="7" name="文本框 6"/>
            <p:cNvSpPr txBox="1"/>
            <p:nvPr/>
          </p:nvSpPr>
          <p:spPr>
            <a:xfrm>
              <a:off x="1294636" y="5135712"/>
              <a:ext cx="4455924" cy="984885"/>
            </a:xfrm>
            <a:prstGeom prst="rect">
              <a:avLst/>
            </a:prstGeom>
            <a:noFill/>
          </p:spPr>
          <p:txBody>
            <a:bodyPr wrap="square" rtlCol="0">
              <a:spAutoFit/>
            </a:bodyPr>
            <a:lstStyle/>
            <a:p>
              <a:pPr algn="just">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单击此处添加您的文字内容。本模板的所有素材和逻辑图表，均可自由编辑替换和移动。。单击此处添加您的文字内容。本模板的所有素材和逻辑图表，均可自由编辑替换和移动。</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405116" y="5135712"/>
              <a:ext cx="4455924" cy="984885"/>
            </a:xfrm>
            <a:prstGeom prst="rect">
              <a:avLst/>
            </a:prstGeom>
            <a:noFill/>
          </p:spPr>
          <p:txBody>
            <a:bodyPr wrap="square" rtlCol="0">
              <a:spAutoFit/>
            </a:bodyPr>
            <a:lstStyle/>
            <a:p>
              <a:pPr algn="just">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单击此处添加您的文字内容。本模板的所有素材和逻辑图表，均可自由编辑替换和移动。。单击此处添加您的文字内容。本模板的所有素材和逻辑图表，均可自由编辑替换和移动。</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900"/>
                                        <p:tgtEl>
                                          <p:spTgt spid="3"/>
                                        </p:tgtEl>
                                      </p:cBhvr>
                                    </p:animEffect>
                                  </p:childTnLst>
                                </p:cTn>
                              </p:par>
                              <p:par>
                                <p:cTn id="8" presetID="35" presetClass="path" presetSubtype="0" accel="100000" fill="hold" nodeType="withEffect">
                                  <p:stCondLst>
                                    <p:cond delay="0"/>
                                  </p:stCondLst>
                                  <p:childTnLst>
                                    <p:animMotion origin="layout" path="M -1.875E-6 -4.07407E-6 L -0.27435 -4.07407E-6 " pathEditMode="relative" rAng="0" ptsTypes="AA">
                                      <p:cBhvr>
                                        <p:cTn id="9" dur="1000" spd="-100000" fill="hold"/>
                                        <p:tgtEl>
                                          <p:spTgt spid="3"/>
                                        </p:tgtEl>
                                        <p:attrNameLst>
                                          <p:attrName>ppt_x</p:attrName>
                                          <p:attrName>ppt_y</p:attrName>
                                        </p:attrNameLst>
                                      </p:cBhvr>
                                      <p:rCtr x="-13724" y="0"/>
                                    </p:animMotion>
                                  </p:childTnLst>
                                </p:cTn>
                              </p:par>
                              <p:par>
                                <p:cTn id="10" presetID="6" presetClass="emph" presetSubtype="0" autoRev="1" fill="hold" nodeType="withEffect">
                                  <p:stCondLst>
                                    <p:cond delay="0"/>
                                  </p:stCondLst>
                                  <p:childTnLst>
                                    <p:animScale>
                                      <p:cBhvr>
                                        <p:cTn id="11" dur="500" fill="hold"/>
                                        <p:tgtEl>
                                          <p:spTgt spid="3"/>
                                        </p:tgtEl>
                                      </p:cBhvr>
                                      <p:by x="120000" y="120000"/>
                                    </p:animScale>
                                  </p:childTnLst>
                                </p:cTn>
                              </p:par>
                              <p:par>
                                <p:cTn id="12" presetID="10" presetClass="entr" presetSubtype="0"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900"/>
                                        <p:tgtEl>
                                          <p:spTgt spid="5"/>
                                        </p:tgtEl>
                                      </p:cBhvr>
                                    </p:animEffect>
                                  </p:childTnLst>
                                </p:cTn>
                              </p:par>
                              <p:par>
                                <p:cTn id="15" presetID="35" presetClass="path" presetSubtype="0" accel="100000" fill="hold" grpId="1" nodeType="withEffect">
                                  <p:stCondLst>
                                    <p:cond delay="0"/>
                                  </p:stCondLst>
                                  <p:childTnLst>
                                    <p:animMotion origin="layout" path="M -2.08333E-7 -4.07407E-6 L 0.27044 -4.07407E-6 " pathEditMode="relative" rAng="0" ptsTypes="AA">
                                      <p:cBhvr>
                                        <p:cTn id="16" dur="1000" spd="-100000" fill="hold"/>
                                        <p:tgtEl>
                                          <p:spTgt spid="5"/>
                                        </p:tgtEl>
                                        <p:attrNameLst>
                                          <p:attrName>ppt_x</p:attrName>
                                          <p:attrName>ppt_y</p:attrName>
                                        </p:attrNameLst>
                                      </p:cBhvr>
                                      <p:rCtr x="13516" y="0"/>
                                    </p:animMotion>
                                  </p:childTnLst>
                                </p:cTn>
                              </p:par>
                              <p:par>
                                <p:cTn id="17" presetID="6" presetClass="emph" presetSubtype="0" autoRev="1" fill="hold" grpId="2" nodeType="withEffect">
                                  <p:stCondLst>
                                    <p:cond delay="0"/>
                                  </p:stCondLst>
                                  <p:childTnLst>
                                    <p:animScale>
                                      <p:cBhvr>
                                        <p:cTn id="18" dur="500" fill="hold"/>
                                        <p:tgtEl>
                                          <p:spTgt spid="5"/>
                                        </p:tgtEl>
                                      </p:cBhvr>
                                      <p:by x="120000" y="120000"/>
                                    </p:animScale>
                                  </p:childTnLst>
                                </p:cTn>
                              </p:par>
                              <p:par>
                                <p:cTn id="19" presetID="16" presetClass="entr" presetSubtype="37"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5472995" y="2713877"/>
            <a:ext cx="323167" cy="202461"/>
          </a:xfrm>
          <a:prstGeom prst="rect">
            <a:avLst/>
          </a:prstGeom>
          <a:noFill/>
        </p:spPr>
        <p:txBody>
          <a:bodyPr wrap="none" lIns="32227" tIns="16114" rIns="32227" bIns="16114" rtlCol="0">
            <a:spAutoFit/>
          </a:bodyPr>
          <a:lstStyle/>
          <a:p>
            <a:r>
              <a:rPr lang="id-ID" sz="1105" dirty="0">
                <a:latin typeface="方正兰亭纤黑_GBK" panose="02000000000000000000" pitchFamily="2" charset="-122"/>
                <a:ea typeface="方正兰亭纤黑_GBK" panose="02000000000000000000" pitchFamily="2" charset="-122"/>
              </a:rPr>
              <a:t>45%</a:t>
            </a:r>
          </a:p>
        </p:txBody>
      </p:sp>
      <p:sp>
        <p:nvSpPr>
          <p:cNvPr id="71" name="Rectangle 1"/>
          <p:cNvSpPr/>
          <p:nvPr/>
        </p:nvSpPr>
        <p:spPr>
          <a:xfrm>
            <a:off x="5441638" y="2933727"/>
            <a:ext cx="420958" cy="995177"/>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rtlCol="0" anchor="ctr"/>
          <a:lstStyle/>
          <a:p>
            <a:pPr algn="ctr"/>
            <a:endParaRPr lang="id-ID" sz="585">
              <a:solidFill>
                <a:schemeClr val="accent2"/>
              </a:solidFill>
            </a:endParaRPr>
          </a:p>
        </p:txBody>
      </p:sp>
      <p:grpSp>
        <p:nvGrpSpPr>
          <p:cNvPr id="11" name="组合 10"/>
          <p:cNvGrpSpPr/>
          <p:nvPr/>
        </p:nvGrpSpPr>
        <p:grpSpPr>
          <a:xfrm>
            <a:off x="5320561" y="3714012"/>
            <a:ext cx="620684" cy="720080"/>
            <a:chOff x="14094663" y="9878803"/>
            <a:chExt cx="1685578" cy="1915321"/>
          </a:xfrm>
        </p:grpSpPr>
        <p:sp>
          <p:nvSpPr>
            <p:cNvPr id="72" name="TextBox 71"/>
            <p:cNvSpPr txBox="1"/>
            <p:nvPr/>
          </p:nvSpPr>
          <p:spPr>
            <a:xfrm>
              <a:off x="14094663" y="11202994"/>
              <a:ext cx="1685578" cy="591130"/>
            </a:xfrm>
            <a:prstGeom prst="rect">
              <a:avLst/>
            </a:prstGeom>
            <a:noFill/>
          </p:spPr>
          <p:txBody>
            <a:bodyPr wrap="none" rtlCol="0">
              <a:spAutoFit/>
            </a:bodyPr>
            <a:lstStyle/>
            <a:p>
              <a:pPr algn="ctr"/>
              <a:r>
                <a:rPr lang="zh-CN" altLang="en-US" sz="845" dirty="0">
                  <a:solidFill>
                    <a:schemeClr val="accent2"/>
                  </a:solidFill>
                  <a:latin typeface="方正兰亭纤黑_GBK" panose="02000000000000000000" pitchFamily="2" charset="-122"/>
                  <a:ea typeface="方正兰亭纤黑_GBK" panose="02000000000000000000" pitchFamily="2" charset="-122"/>
                </a:rPr>
                <a:t>添加标题</a:t>
              </a:r>
              <a:endParaRPr lang="id-ID" sz="845" dirty="0">
                <a:solidFill>
                  <a:schemeClr val="accent2"/>
                </a:solidFill>
                <a:latin typeface="方正兰亭纤黑_GBK" panose="02000000000000000000" pitchFamily="2" charset="-122"/>
                <a:ea typeface="方正兰亭纤黑_GBK" panose="02000000000000000000" pitchFamily="2" charset="-122"/>
              </a:endParaRPr>
            </a:p>
          </p:txBody>
        </p:sp>
        <p:grpSp>
          <p:nvGrpSpPr>
            <p:cNvPr id="7" name="组合 6"/>
            <p:cNvGrpSpPr/>
            <p:nvPr/>
          </p:nvGrpSpPr>
          <p:grpSpPr>
            <a:xfrm>
              <a:off x="14421547" y="9878803"/>
              <a:ext cx="1143186" cy="1170146"/>
              <a:chOff x="14421547" y="9878803"/>
              <a:chExt cx="1143186" cy="1170146"/>
            </a:xfrm>
          </p:grpSpPr>
          <p:sp>
            <p:nvSpPr>
              <p:cNvPr id="73" name="Oval 2"/>
              <p:cNvSpPr/>
              <p:nvPr/>
            </p:nvSpPr>
            <p:spPr>
              <a:xfrm>
                <a:off x="14421547" y="9878803"/>
                <a:ext cx="1143186" cy="1143185"/>
              </a:xfrm>
              <a:prstGeom prst="ellipse">
                <a:avLst/>
              </a:prstGeom>
              <a:solidFill>
                <a:srgbClr val="CB0B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85">
                  <a:solidFill>
                    <a:schemeClr val="accent2"/>
                  </a:solidFill>
                </a:endParaRPr>
              </a:p>
            </p:txBody>
          </p:sp>
          <p:sp>
            <p:nvSpPr>
              <p:cNvPr id="70" name="TextBox 69"/>
              <p:cNvSpPr txBox="1"/>
              <p:nvPr/>
            </p:nvSpPr>
            <p:spPr>
              <a:xfrm>
                <a:off x="14656491" y="10165660"/>
                <a:ext cx="875871" cy="883289"/>
              </a:xfrm>
              <a:prstGeom prst="rect">
                <a:avLst/>
              </a:prstGeom>
              <a:noFill/>
            </p:spPr>
            <p:txBody>
              <a:bodyPr wrap="none" rtlCol="0">
                <a:spAutoFit/>
              </a:bodyPr>
              <a:lstStyle/>
              <a:p>
                <a:r>
                  <a:rPr lang="en-US" sz="1560" b="1" dirty="0">
                    <a:solidFill>
                      <a:schemeClr val="bg1"/>
                    </a:solidFill>
                    <a:latin typeface="思源黑体 CN Medium" pitchFamily="34" charset="-122"/>
                    <a:ea typeface="思源黑体 CN Medium" pitchFamily="34" charset="-122"/>
                  </a:rPr>
                  <a:t>A</a:t>
                </a:r>
                <a:endParaRPr lang="id-ID" sz="1560" b="1" dirty="0">
                  <a:solidFill>
                    <a:schemeClr val="bg1"/>
                  </a:solidFill>
                  <a:latin typeface="思源黑体 CN Medium" pitchFamily="34" charset="-122"/>
                  <a:ea typeface="思源黑体 CN Medium" pitchFamily="34" charset="-122"/>
                </a:endParaRPr>
              </a:p>
            </p:txBody>
          </p:sp>
        </p:grpSp>
      </p:grpSp>
      <p:grpSp>
        <p:nvGrpSpPr>
          <p:cNvPr id="6" name="组合 5"/>
          <p:cNvGrpSpPr/>
          <p:nvPr/>
        </p:nvGrpSpPr>
        <p:grpSpPr>
          <a:xfrm>
            <a:off x="1393963" y="3026017"/>
            <a:ext cx="3260655" cy="1398851"/>
            <a:chOff x="3431297" y="8048830"/>
            <a:chExt cx="8854891" cy="3720769"/>
          </a:xfrm>
        </p:grpSpPr>
        <p:sp>
          <p:nvSpPr>
            <p:cNvPr id="27" name="TextBox 26"/>
            <p:cNvSpPr txBox="1"/>
            <p:nvPr/>
          </p:nvSpPr>
          <p:spPr>
            <a:xfrm>
              <a:off x="3431297" y="10890989"/>
              <a:ext cx="1685576" cy="591131"/>
            </a:xfrm>
            <a:prstGeom prst="rect">
              <a:avLst/>
            </a:prstGeom>
            <a:noFill/>
          </p:spPr>
          <p:txBody>
            <a:bodyPr wrap="none" rtlCol="0">
              <a:spAutoFit/>
            </a:bodyPr>
            <a:lstStyle/>
            <a:p>
              <a:r>
                <a:rPr lang="zh-CN" altLang="en-US" sz="845" dirty="0">
                  <a:solidFill>
                    <a:schemeClr val="tx1">
                      <a:lumMod val="50000"/>
                      <a:lumOff val="50000"/>
                    </a:schemeClr>
                  </a:solidFill>
                  <a:latin typeface="思源黑体 CN Medium" pitchFamily="34" charset="-122"/>
                  <a:ea typeface="思源黑体 CN Medium" pitchFamily="34" charset="-122"/>
                </a:rPr>
                <a:t>添加标题</a:t>
              </a:r>
              <a:endParaRPr lang="id-ID" altLang="zh-CN" sz="845" dirty="0">
                <a:solidFill>
                  <a:schemeClr val="tx1">
                    <a:lumMod val="50000"/>
                    <a:lumOff val="50000"/>
                  </a:schemeClr>
                </a:solidFill>
                <a:latin typeface="思源黑体 CN Medium" pitchFamily="34" charset="-122"/>
                <a:ea typeface="思源黑体 CN Medium" pitchFamily="34" charset="-122"/>
              </a:endParaRPr>
            </a:p>
          </p:txBody>
        </p:sp>
        <p:grpSp>
          <p:nvGrpSpPr>
            <p:cNvPr id="148" name="组合 147"/>
            <p:cNvGrpSpPr/>
            <p:nvPr/>
          </p:nvGrpSpPr>
          <p:grpSpPr>
            <a:xfrm>
              <a:off x="5238872" y="8262350"/>
              <a:ext cx="5824782" cy="2884595"/>
              <a:chOff x="5084915" y="8029674"/>
              <a:chExt cx="4462044" cy="2884595"/>
            </a:xfrm>
          </p:grpSpPr>
          <p:cxnSp>
            <p:nvCxnSpPr>
              <p:cNvPr id="53" name="Straight Connector 54"/>
              <p:cNvCxnSpPr/>
              <p:nvPr/>
            </p:nvCxnSpPr>
            <p:spPr>
              <a:xfrm>
                <a:off x="5084917" y="10910699"/>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20"/>
              <p:cNvCxnSpPr/>
              <p:nvPr/>
            </p:nvCxnSpPr>
            <p:spPr>
              <a:xfrm>
                <a:off x="5084915" y="10910699"/>
                <a:ext cx="2584913" cy="0"/>
              </a:xfrm>
              <a:prstGeom prst="line">
                <a:avLst/>
              </a:prstGeom>
              <a:ln w="254000" cap="rnd">
                <a:solidFill>
                  <a:srgbClr val="8C0007"/>
                </a:solidFill>
              </a:ln>
            </p:spPr>
            <p:style>
              <a:lnRef idx="1">
                <a:schemeClr val="accent1"/>
              </a:lnRef>
              <a:fillRef idx="0">
                <a:schemeClr val="accent1"/>
              </a:fillRef>
              <a:effectRef idx="0">
                <a:schemeClr val="accent1"/>
              </a:effectRef>
              <a:fontRef idx="minor">
                <a:schemeClr val="tx1"/>
              </a:fontRef>
            </p:style>
          </p:cxnSp>
          <p:cxnSp>
            <p:nvCxnSpPr>
              <p:cNvPr id="93" name="Straight Connector 54"/>
              <p:cNvCxnSpPr/>
              <p:nvPr/>
            </p:nvCxnSpPr>
            <p:spPr>
              <a:xfrm>
                <a:off x="5084917" y="9973890"/>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Straight Connector 20"/>
              <p:cNvCxnSpPr/>
              <p:nvPr/>
            </p:nvCxnSpPr>
            <p:spPr>
              <a:xfrm>
                <a:off x="5084915" y="9973890"/>
                <a:ext cx="3814463" cy="0"/>
              </a:xfrm>
              <a:prstGeom prst="line">
                <a:avLst/>
              </a:prstGeom>
              <a:ln w="254000" cap="rnd">
                <a:solidFill>
                  <a:srgbClr val="8C0007"/>
                </a:solidFill>
              </a:ln>
            </p:spPr>
            <p:style>
              <a:lnRef idx="1">
                <a:schemeClr val="accent1"/>
              </a:lnRef>
              <a:fillRef idx="0">
                <a:schemeClr val="accent1"/>
              </a:fillRef>
              <a:effectRef idx="0">
                <a:schemeClr val="accent1"/>
              </a:effectRef>
              <a:fontRef idx="minor">
                <a:schemeClr val="tx1"/>
              </a:fontRef>
            </p:style>
          </p:cxnSp>
          <p:cxnSp>
            <p:nvCxnSpPr>
              <p:cNvPr id="100" name="Straight Connector 54"/>
              <p:cNvCxnSpPr/>
              <p:nvPr/>
            </p:nvCxnSpPr>
            <p:spPr>
              <a:xfrm>
                <a:off x="5084917" y="9109794"/>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1" name="Straight Connector 20"/>
              <p:cNvCxnSpPr/>
              <p:nvPr/>
            </p:nvCxnSpPr>
            <p:spPr>
              <a:xfrm>
                <a:off x="5084915" y="9109794"/>
                <a:ext cx="2584913" cy="0"/>
              </a:xfrm>
              <a:prstGeom prst="line">
                <a:avLst/>
              </a:prstGeom>
              <a:ln w="254000" cap="rnd">
                <a:solidFill>
                  <a:srgbClr val="8C0007"/>
                </a:solidFill>
              </a:ln>
            </p:spPr>
            <p:style>
              <a:lnRef idx="1">
                <a:schemeClr val="accent1"/>
              </a:lnRef>
              <a:fillRef idx="0">
                <a:schemeClr val="accent1"/>
              </a:fillRef>
              <a:effectRef idx="0">
                <a:schemeClr val="accent1"/>
              </a:effectRef>
              <a:fontRef idx="minor">
                <a:schemeClr val="tx1"/>
              </a:fontRef>
            </p:style>
          </p:cxnSp>
          <p:cxnSp>
            <p:nvCxnSpPr>
              <p:cNvPr id="107" name="Straight Connector 54"/>
              <p:cNvCxnSpPr/>
              <p:nvPr/>
            </p:nvCxnSpPr>
            <p:spPr>
              <a:xfrm>
                <a:off x="5084917" y="8029674"/>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Straight Connector 20"/>
              <p:cNvCxnSpPr/>
              <p:nvPr/>
            </p:nvCxnSpPr>
            <p:spPr>
              <a:xfrm>
                <a:off x="5084915" y="8029674"/>
                <a:ext cx="3814463" cy="0"/>
              </a:xfrm>
              <a:prstGeom prst="line">
                <a:avLst/>
              </a:prstGeom>
              <a:ln w="254000" cap="rnd">
                <a:solidFill>
                  <a:srgbClr val="8C0007"/>
                </a:solidFill>
              </a:ln>
            </p:spPr>
            <p:style>
              <a:lnRef idx="1">
                <a:schemeClr val="accent1"/>
              </a:lnRef>
              <a:fillRef idx="0">
                <a:schemeClr val="accent1"/>
              </a:fillRef>
              <a:effectRef idx="0">
                <a:schemeClr val="accent1"/>
              </a:effectRef>
              <a:fontRef idx="minor">
                <a:schemeClr val="tx1"/>
              </a:fontRef>
            </p:style>
          </p:cxnSp>
        </p:grpSp>
        <p:grpSp>
          <p:nvGrpSpPr>
            <p:cNvPr id="117" name="组合 116"/>
            <p:cNvGrpSpPr/>
            <p:nvPr/>
          </p:nvGrpSpPr>
          <p:grpSpPr>
            <a:xfrm>
              <a:off x="11320490" y="8072071"/>
              <a:ext cx="965698" cy="830246"/>
              <a:chOff x="10521786" y="8009529"/>
              <a:chExt cx="965698" cy="830246"/>
            </a:xfrm>
          </p:grpSpPr>
          <p:sp>
            <p:nvSpPr>
              <p:cNvPr id="110" name="Isosceles Triangle 45"/>
              <p:cNvSpPr/>
              <p:nvPr/>
            </p:nvSpPr>
            <p:spPr bwMode="auto">
              <a:xfrm rot="16200000">
                <a:off x="10506276" y="8091400"/>
                <a:ext cx="248738" cy="217718"/>
              </a:xfrm>
              <a:prstGeom prst="triangle">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260">
                  <a:latin typeface="Roboto" pitchFamily="2" charset="0"/>
                  <a:ea typeface="Roboto" pitchFamily="2" charset="0"/>
                </a:endParaRPr>
              </a:p>
            </p:txBody>
          </p:sp>
          <p:sp>
            <p:nvSpPr>
              <p:cNvPr id="112" name="Rounded Rectangle 47"/>
              <p:cNvSpPr/>
              <p:nvPr/>
            </p:nvSpPr>
            <p:spPr bwMode="auto">
              <a:xfrm>
                <a:off x="10627092" y="8029674"/>
                <a:ext cx="860392" cy="342641"/>
              </a:xfrm>
              <a:prstGeom prst="roundRect">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260">
                  <a:latin typeface="Roboto" pitchFamily="2" charset="0"/>
                  <a:ea typeface="Roboto" pitchFamily="2" charset="0"/>
                </a:endParaRPr>
              </a:p>
            </p:txBody>
          </p:sp>
          <p:sp>
            <p:nvSpPr>
              <p:cNvPr id="113" name="TextBox 59"/>
              <p:cNvSpPr txBox="1">
                <a:spLocks noChangeArrowheads="1"/>
              </p:cNvSpPr>
              <p:nvPr/>
            </p:nvSpPr>
            <p:spPr bwMode="auto">
              <a:xfrm>
                <a:off x="10664088" y="8009529"/>
                <a:ext cx="786401" cy="830246"/>
              </a:xfrm>
              <a:prstGeom prst="rect">
                <a:avLst/>
              </a:prstGeom>
              <a:noFill/>
              <a:ln w="9525">
                <a:noFill/>
                <a:miter lim="800000"/>
              </a:ln>
            </p:spPr>
            <p:txBody>
              <a:bodyPr wrap="square">
                <a:spAutoFit/>
              </a:bodyPr>
              <a:lstStyle/>
              <a:p>
                <a:pPr algn="ctr"/>
                <a:r>
                  <a:rPr lang="id-ID" sz="715" dirty="0">
                    <a:solidFill>
                      <a:schemeClr val="bg1"/>
                    </a:solidFill>
                    <a:latin typeface="+mj-lt"/>
                    <a:ea typeface="Roboto Lt" pitchFamily="2" charset="0"/>
                  </a:rPr>
                  <a:t>95%</a:t>
                </a:r>
              </a:p>
            </p:txBody>
          </p:sp>
        </p:grpSp>
        <p:grpSp>
          <p:nvGrpSpPr>
            <p:cNvPr id="118" name="组合 117"/>
            <p:cNvGrpSpPr/>
            <p:nvPr/>
          </p:nvGrpSpPr>
          <p:grpSpPr>
            <a:xfrm>
              <a:off x="11320490" y="9138448"/>
              <a:ext cx="965698" cy="830246"/>
              <a:chOff x="10521786" y="8009529"/>
              <a:chExt cx="965698" cy="830246"/>
            </a:xfrm>
          </p:grpSpPr>
          <p:sp>
            <p:nvSpPr>
              <p:cNvPr id="119" name="Isosceles Triangle 45"/>
              <p:cNvSpPr/>
              <p:nvPr/>
            </p:nvSpPr>
            <p:spPr bwMode="auto">
              <a:xfrm rot="16200000">
                <a:off x="10506276" y="8091400"/>
                <a:ext cx="248738" cy="217718"/>
              </a:xfrm>
              <a:prstGeom prst="triangle">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260">
                  <a:latin typeface="Roboto" pitchFamily="2" charset="0"/>
                  <a:ea typeface="Roboto" pitchFamily="2" charset="0"/>
                </a:endParaRPr>
              </a:p>
            </p:txBody>
          </p:sp>
          <p:sp>
            <p:nvSpPr>
              <p:cNvPr id="120" name="Rounded Rectangle 47"/>
              <p:cNvSpPr/>
              <p:nvPr/>
            </p:nvSpPr>
            <p:spPr bwMode="auto">
              <a:xfrm>
                <a:off x="10627092" y="8029674"/>
                <a:ext cx="860392" cy="342641"/>
              </a:xfrm>
              <a:prstGeom prst="roundRect">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260">
                  <a:latin typeface="Roboto" pitchFamily="2" charset="0"/>
                  <a:ea typeface="Roboto" pitchFamily="2" charset="0"/>
                </a:endParaRPr>
              </a:p>
            </p:txBody>
          </p:sp>
          <p:sp>
            <p:nvSpPr>
              <p:cNvPr id="121" name="TextBox 59"/>
              <p:cNvSpPr txBox="1">
                <a:spLocks noChangeArrowheads="1"/>
              </p:cNvSpPr>
              <p:nvPr/>
            </p:nvSpPr>
            <p:spPr bwMode="auto">
              <a:xfrm>
                <a:off x="10664088" y="8009529"/>
                <a:ext cx="786401" cy="830246"/>
              </a:xfrm>
              <a:prstGeom prst="rect">
                <a:avLst/>
              </a:prstGeom>
              <a:noFill/>
              <a:ln w="9525">
                <a:noFill/>
                <a:miter lim="800000"/>
              </a:ln>
            </p:spPr>
            <p:txBody>
              <a:bodyPr wrap="square">
                <a:spAutoFit/>
              </a:bodyPr>
              <a:lstStyle/>
              <a:p>
                <a:pPr algn="ctr"/>
                <a:r>
                  <a:rPr lang="id-ID" sz="715" dirty="0">
                    <a:solidFill>
                      <a:schemeClr val="bg1"/>
                    </a:solidFill>
                    <a:latin typeface="+mj-lt"/>
                    <a:ea typeface="Roboto Lt" pitchFamily="2" charset="0"/>
                  </a:rPr>
                  <a:t>95%</a:t>
                </a:r>
              </a:p>
            </p:txBody>
          </p:sp>
        </p:grpSp>
        <p:grpSp>
          <p:nvGrpSpPr>
            <p:cNvPr id="122" name="组合 121"/>
            <p:cNvGrpSpPr/>
            <p:nvPr/>
          </p:nvGrpSpPr>
          <p:grpSpPr>
            <a:xfrm>
              <a:off x="11320490" y="9998974"/>
              <a:ext cx="965698" cy="830246"/>
              <a:chOff x="10521786" y="8009529"/>
              <a:chExt cx="965698" cy="830246"/>
            </a:xfrm>
          </p:grpSpPr>
          <p:sp>
            <p:nvSpPr>
              <p:cNvPr id="123" name="Isosceles Triangle 45"/>
              <p:cNvSpPr/>
              <p:nvPr/>
            </p:nvSpPr>
            <p:spPr bwMode="auto">
              <a:xfrm rot="16200000">
                <a:off x="10506276" y="8091400"/>
                <a:ext cx="248738" cy="217718"/>
              </a:xfrm>
              <a:prstGeom prst="triangle">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260">
                  <a:latin typeface="Roboto" pitchFamily="2" charset="0"/>
                  <a:ea typeface="Roboto" pitchFamily="2" charset="0"/>
                </a:endParaRPr>
              </a:p>
            </p:txBody>
          </p:sp>
          <p:sp>
            <p:nvSpPr>
              <p:cNvPr id="124" name="Rounded Rectangle 47"/>
              <p:cNvSpPr/>
              <p:nvPr/>
            </p:nvSpPr>
            <p:spPr bwMode="auto">
              <a:xfrm>
                <a:off x="10627092" y="8029674"/>
                <a:ext cx="860392" cy="342641"/>
              </a:xfrm>
              <a:prstGeom prst="roundRect">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260">
                  <a:latin typeface="Roboto" pitchFamily="2" charset="0"/>
                  <a:ea typeface="Roboto" pitchFamily="2" charset="0"/>
                </a:endParaRPr>
              </a:p>
            </p:txBody>
          </p:sp>
          <p:sp>
            <p:nvSpPr>
              <p:cNvPr id="125" name="TextBox 59"/>
              <p:cNvSpPr txBox="1">
                <a:spLocks noChangeArrowheads="1"/>
              </p:cNvSpPr>
              <p:nvPr/>
            </p:nvSpPr>
            <p:spPr bwMode="auto">
              <a:xfrm>
                <a:off x="10664088" y="8009529"/>
                <a:ext cx="786401" cy="830246"/>
              </a:xfrm>
              <a:prstGeom prst="rect">
                <a:avLst/>
              </a:prstGeom>
              <a:noFill/>
              <a:ln w="9525">
                <a:noFill/>
                <a:miter lim="800000"/>
              </a:ln>
            </p:spPr>
            <p:txBody>
              <a:bodyPr wrap="square">
                <a:spAutoFit/>
              </a:bodyPr>
              <a:lstStyle/>
              <a:p>
                <a:pPr algn="ctr"/>
                <a:r>
                  <a:rPr lang="id-ID" sz="715" dirty="0">
                    <a:solidFill>
                      <a:schemeClr val="bg1"/>
                    </a:solidFill>
                    <a:latin typeface="+mj-lt"/>
                    <a:ea typeface="Roboto Lt" pitchFamily="2" charset="0"/>
                  </a:rPr>
                  <a:t>95%</a:t>
                </a:r>
              </a:p>
            </p:txBody>
          </p:sp>
        </p:grpSp>
        <p:grpSp>
          <p:nvGrpSpPr>
            <p:cNvPr id="126" name="组合 125"/>
            <p:cNvGrpSpPr/>
            <p:nvPr/>
          </p:nvGrpSpPr>
          <p:grpSpPr>
            <a:xfrm>
              <a:off x="11320490" y="10939353"/>
              <a:ext cx="965698" cy="830246"/>
              <a:chOff x="10521786" y="8009529"/>
              <a:chExt cx="965698" cy="830246"/>
            </a:xfrm>
          </p:grpSpPr>
          <p:sp>
            <p:nvSpPr>
              <p:cNvPr id="127" name="Isosceles Triangle 45"/>
              <p:cNvSpPr/>
              <p:nvPr/>
            </p:nvSpPr>
            <p:spPr bwMode="auto">
              <a:xfrm rot="16200000">
                <a:off x="10506276" y="8091400"/>
                <a:ext cx="248738" cy="217718"/>
              </a:xfrm>
              <a:prstGeom prst="triangle">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260">
                  <a:latin typeface="Roboto" pitchFamily="2" charset="0"/>
                  <a:ea typeface="Roboto" pitchFamily="2" charset="0"/>
                </a:endParaRPr>
              </a:p>
            </p:txBody>
          </p:sp>
          <p:sp>
            <p:nvSpPr>
              <p:cNvPr id="128" name="Rounded Rectangle 47"/>
              <p:cNvSpPr/>
              <p:nvPr/>
            </p:nvSpPr>
            <p:spPr bwMode="auto">
              <a:xfrm>
                <a:off x="10627092" y="8029674"/>
                <a:ext cx="860392" cy="342641"/>
              </a:xfrm>
              <a:prstGeom prst="roundRect">
                <a:avLst/>
              </a:prstGeom>
              <a:solidFill>
                <a:srgbClr val="CB0B0B"/>
              </a:soli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260">
                  <a:latin typeface="Roboto" pitchFamily="2" charset="0"/>
                  <a:ea typeface="Roboto" pitchFamily="2" charset="0"/>
                </a:endParaRPr>
              </a:p>
            </p:txBody>
          </p:sp>
          <p:sp>
            <p:nvSpPr>
              <p:cNvPr id="129" name="TextBox 59"/>
              <p:cNvSpPr txBox="1">
                <a:spLocks noChangeArrowheads="1"/>
              </p:cNvSpPr>
              <p:nvPr/>
            </p:nvSpPr>
            <p:spPr bwMode="auto">
              <a:xfrm>
                <a:off x="10664088" y="8009529"/>
                <a:ext cx="786401" cy="830246"/>
              </a:xfrm>
              <a:prstGeom prst="rect">
                <a:avLst/>
              </a:prstGeom>
              <a:noFill/>
              <a:ln w="9525">
                <a:noFill/>
                <a:miter lim="800000"/>
              </a:ln>
            </p:spPr>
            <p:txBody>
              <a:bodyPr wrap="square">
                <a:spAutoFit/>
              </a:bodyPr>
              <a:lstStyle/>
              <a:p>
                <a:pPr algn="ctr"/>
                <a:r>
                  <a:rPr lang="id-ID" sz="715" dirty="0">
                    <a:solidFill>
                      <a:schemeClr val="bg1"/>
                    </a:solidFill>
                    <a:latin typeface="+mj-lt"/>
                    <a:ea typeface="Roboto Lt" pitchFamily="2" charset="0"/>
                  </a:rPr>
                  <a:t>95%</a:t>
                </a:r>
              </a:p>
            </p:txBody>
          </p:sp>
        </p:grpSp>
        <p:sp>
          <p:nvSpPr>
            <p:cNvPr id="130" name="TextBox 129"/>
            <p:cNvSpPr txBox="1"/>
            <p:nvPr/>
          </p:nvSpPr>
          <p:spPr>
            <a:xfrm>
              <a:off x="3431297" y="9994401"/>
              <a:ext cx="1685576" cy="591131"/>
            </a:xfrm>
            <a:prstGeom prst="rect">
              <a:avLst/>
            </a:prstGeom>
            <a:noFill/>
          </p:spPr>
          <p:txBody>
            <a:bodyPr wrap="none" rtlCol="0">
              <a:spAutoFit/>
            </a:bodyPr>
            <a:lstStyle/>
            <a:p>
              <a:r>
                <a:rPr lang="zh-CN" altLang="en-US" sz="845" dirty="0">
                  <a:solidFill>
                    <a:schemeClr val="tx1">
                      <a:lumMod val="50000"/>
                      <a:lumOff val="50000"/>
                    </a:schemeClr>
                  </a:solidFill>
                  <a:latin typeface="思源黑体 CN Medium" pitchFamily="34" charset="-122"/>
                  <a:ea typeface="思源黑体 CN Medium" pitchFamily="34" charset="-122"/>
                </a:rPr>
                <a:t>添加标题</a:t>
              </a:r>
              <a:endParaRPr lang="id-ID" altLang="zh-CN" sz="845" dirty="0">
                <a:solidFill>
                  <a:schemeClr val="tx1">
                    <a:lumMod val="50000"/>
                    <a:lumOff val="50000"/>
                  </a:schemeClr>
                </a:solidFill>
                <a:latin typeface="思源黑体 CN Medium" pitchFamily="34" charset="-122"/>
                <a:ea typeface="思源黑体 CN Medium" pitchFamily="34" charset="-122"/>
              </a:endParaRPr>
            </a:p>
          </p:txBody>
        </p:sp>
        <p:sp>
          <p:nvSpPr>
            <p:cNvPr id="131" name="TextBox 130"/>
            <p:cNvSpPr txBox="1"/>
            <p:nvPr/>
          </p:nvSpPr>
          <p:spPr>
            <a:xfrm>
              <a:off x="3431297" y="9158594"/>
              <a:ext cx="1685576" cy="591131"/>
            </a:xfrm>
            <a:prstGeom prst="rect">
              <a:avLst/>
            </a:prstGeom>
            <a:noFill/>
          </p:spPr>
          <p:txBody>
            <a:bodyPr wrap="none" rtlCol="0">
              <a:spAutoFit/>
            </a:bodyPr>
            <a:lstStyle/>
            <a:p>
              <a:r>
                <a:rPr lang="zh-CN" altLang="en-US" sz="845" dirty="0">
                  <a:solidFill>
                    <a:schemeClr val="tx1">
                      <a:lumMod val="50000"/>
                      <a:lumOff val="50000"/>
                    </a:schemeClr>
                  </a:solidFill>
                  <a:latin typeface="思源黑体 CN Medium" pitchFamily="34" charset="-122"/>
                  <a:ea typeface="思源黑体 CN Medium" pitchFamily="34" charset="-122"/>
                </a:rPr>
                <a:t>添加标题</a:t>
              </a:r>
              <a:endParaRPr lang="id-ID" altLang="zh-CN" sz="845" dirty="0">
                <a:solidFill>
                  <a:schemeClr val="tx1">
                    <a:lumMod val="50000"/>
                    <a:lumOff val="50000"/>
                  </a:schemeClr>
                </a:solidFill>
                <a:latin typeface="思源黑体 CN Medium" pitchFamily="34" charset="-122"/>
                <a:ea typeface="思源黑体 CN Medium" pitchFamily="34" charset="-122"/>
              </a:endParaRPr>
            </a:p>
          </p:txBody>
        </p:sp>
        <p:sp>
          <p:nvSpPr>
            <p:cNvPr id="132" name="TextBox 131"/>
            <p:cNvSpPr txBox="1"/>
            <p:nvPr/>
          </p:nvSpPr>
          <p:spPr>
            <a:xfrm>
              <a:off x="3431297" y="8048830"/>
              <a:ext cx="1685576" cy="591131"/>
            </a:xfrm>
            <a:prstGeom prst="rect">
              <a:avLst/>
            </a:prstGeom>
            <a:noFill/>
          </p:spPr>
          <p:txBody>
            <a:bodyPr wrap="none" rtlCol="0">
              <a:spAutoFit/>
            </a:bodyPr>
            <a:lstStyle/>
            <a:p>
              <a:r>
                <a:rPr lang="zh-CN" altLang="en-US" sz="845" dirty="0">
                  <a:solidFill>
                    <a:schemeClr val="tx1">
                      <a:lumMod val="50000"/>
                      <a:lumOff val="50000"/>
                    </a:schemeClr>
                  </a:solidFill>
                  <a:latin typeface="思源黑体 CN Medium" pitchFamily="34" charset="-122"/>
                  <a:ea typeface="思源黑体 CN Medium" pitchFamily="34" charset="-122"/>
                </a:rPr>
                <a:t>添加标题</a:t>
              </a:r>
              <a:endParaRPr lang="id-ID" altLang="zh-CN" sz="845" dirty="0">
                <a:solidFill>
                  <a:schemeClr val="tx1">
                    <a:lumMod val="50000"/>
                    <a:lumOff val="50000"/>
                  </a:schemeClr>
                </a:solidFill>
                <a:latin typeface="思源黑体 CN Medium" pitchFamily="34" charset="-122"/>
                <a:ea typeface="思源黑体 CN Medium" pitchFamily="34" charset="-122"/>
              </a:endParaRPr>
            </a:p>
          </p:txBody>
        </p:sp>
      </p:grpSp>
      <p:sp>
        <p:nvSpPr>
          <p:cNvPr id="133" name="TextBox 132"/>
          <p:cNvSpPr txBox="1"/>
          <p:nvPr/>
        </p:nvSpPr>
        <p:spPr>
          <a:xfrm>
            <a:off x="6119250" y="1975166"/>
            <a:ext cx="323167" cy="202461"/>
          </a:xfrm>
          <a:prstGeom prst="rect">
            <a:avLst/>
          </a:prstGeom>
          <a:noFill/>
        </p:spPr>
        <p:txBody>
          <a:bodyPr wrap="none" lIns="32227" tIns="16114" rIns="32227" bIns="16114" rtlCol="0">
            <a:spAutoFit/>
          </a:bodyPr>
          <a:lstStyle/>
          <a:p>
            <a:r>
              <a:rPr lang="en-US" sz="1105" dirty="0">
                <a:latin typeface="方正兰亭纤黑_GBK" panose="02000000000000000000" pitchFamily="2" charset="-122"/>
                <a:ea typeface="方正兰亭纤黑_GBK" panose="02000000000000000000" pitchFamily="2" charset="-122"/>
              </a:rPr>
              <a:t>8</a:t>
            </a:r>
            <a:r>
              <a:rPr lang="id-ID" sz="1105" dirty="0">
                <a:latin typeface="方正兰亭纤黑_GBK" panose="02000000000000000000" pitchFamily="2" charset="-122"/>
                <a:ea typeface="方正兰亭纤黑_GBK" panose="02000000000000000000" pitchFamily="2" charset="-122"/>
              </a:rPr>
              <a:t>5%</a:t>
            </a:r>
          </a:p>
        </p:txBody>
      </p:sp>
      <p:sp>
        <p:nvSpPr>
          <p:cNvPr id="134" name="Rectangle 1"/>
          <p:cNvSpPr/>
          <p:nvPr/>
        </p:nvSpPr>
        <p:spPr>
          <a:xfrm>
            <a:off x="6087892" y="2285021"/>
            <a:ext cx="420958" cy="1643883"/>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rtlCol="0" anchor="ctr"/>
          <a:lstStyle/>
          <a:p>
            <a:pPr algn="ctr"/>
            <a:endParaRPr lang="id-ID" sz="585">
              <a:solidFill>
                <a:schemeClr val="accent2"/>
              </a:solidFill>
            </a:endParaRPr>
          </a:p>
        </p:txBody>
      </p:sp>
      <p:grpSp>
        <p:nvGrpSpPr>
          <p:cNvPr id="12" name="组合 11"/>
          <p:cNvGrpSpPr/>
          <p:nvPr/>
        </p:nvGrpSpPr>
        <p:grpSpPr>
          <a:xfrm>
            <a:off x="5966815" y="3714012"/>
            <a:ext cx="620684" cy="720080"/>
            <a:chOff x="15849682" y="9878803"/>
            <a:chExt cx="1685578" cy="1915321"/>
          </a:xfrm>
        </p:grpSpPr>
        <p:sp>
          <p:nvSpPr>
            <p:cNvPr id="135" name="TextBox 134"/>
            <p:cNvSpPr txBox="1"/>
            <p:nvPr/>
          </p:nvSpPr>
          <p:spPr>
            <a:xfrm>
              <a:off x="15849682" y="11202994"/>
              <a:ext cx="1685578" cy="591130"/>
            </a:xfrm>
            <a:prstGeom prst="rect">
              <a:avLst/>
            </a:prstGeom>
            <a:noFill/>
          </p:spPr>
          <p:txBody>
            <a:bodyPr wrap="none" rtlCol="0">
              <a:spAutoFit/>
            </a:bodyPr>
            <a:lstStyle/>
            <a:p>
              <a:pPr algn="ctr"/>
              <a:r>
                <a:rPr lang="zh-CN" altLang="en-US" sz="845" dirty="0">
                  <a:solidFill>
                    <a:schemeClr val="accent2"/>
                  </a:solidFill>
                  <a:latin typeface="方正兰亭纤黑_GBK" panose="02000000000000000000" pitchFamily="2" charset="-122"/>
                  <a:ea typeface="方正兰亭纤黑_GBK" panose="02000000000000000000" pitchFamily="2" charset="-122"/>
                </a:rPr>
                <a:t>添加标题</a:t>
              </a:r>
              <a:endParaRPr lang="id-ID" sz="845" dirty="0">
                <a:solidFill>
                  <a:schemeClr val="accent2"/>
                </a:solidFill>
                <a:latin typeface="方正兰亭纤黑_GBK" panose="02000000000000000000" pitchFamily="2" charset="-122"/>
                <a:ea typeface="方正兰亭纤黑_GBK" panose="02000000000000000000" pitchFamily="2" charset="-122"/>
              </a:endParaRPr>
            </a:p>
          </p:txBody>
        </p:sp>
        <p:grpSp>
          <p:nvGrpSpPr>
            <p:cNvPr id="8" name="组合 7"/>
            <p:cNvGrpSpPr/>
            <p:nvPr/>
          </p:nvGrpSpPr>
          <p:grpSpPr>
            <a:xfrm>
              <a:off x="16176566" y="9878803"/>
              <a:ext cx="1143186" cy="1170146"/>
              <a:chOff x="16176566" y="9878803"/>
              <a:chExt cx="1143186" cy="1170146"/>
            </a:xfrm>
          </p:grpSpPr>
          <p:sp>
            <p:nvSpPr>
              <p:cNvPr id="136" name="Oval 2"/>
              <p:cNvSpPr/>
              <p:nvPr/>
            </p:nvSpPr>
            <p:spPr>
              <a:xfrm>
                <a:off x="16176566" y="9878803"/>
                <a:ext cx="1143186" cy="1143185"/>
              </a:xfrm>
              <a:prstGeom prst="ellipse">
                <a:avLst/>
              </a:prstGeom>
              <a:solidFill>
                <a:srgbClr val="CB0B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85">
                  <a:solidFill>
                    <a:schemeClr val="accent2"/>
                  </a:solidFill>
                </a:endParaRPr>
              </a:p>
            </p:txBody>
          </p:sp>
          <p:sp>
            <p:nvSpPr>
              <p:cNvPr id="137" name="TextBox 136"/>
              <p:cNvSpPr txBox="1"/>
              <p:nvPr/>
            </p:nvSpPr>
            <p:spPr>
              <a:xfrm>
                <a:off x="16411510" y="10165660"/>
                <a:ext cx="841045" cy="883289"/>
              </a:xfrm>
              <a:prstGeom prst="rect">
                <a:avLst/>
              </a:prstGeom>
              <a:noFill/>
            </p:spPr>
            <p:txBody>
              <a:bodyPr wrap="none" rtlCol="0">
                <a:spAutoFit/>
              </a:bodyPr>
              <a:lstStyle/>
              <a:p>
                <a:r>
                  <a:rPr lang="en-US" sz="1560" b="1" dirty="0">
                    <a:solidFill>
                      <a:schemeClr val="bg1"/>
                    </a:solidFill>
                    <a:latin typeface="思源黑体 CN Medium" pitchFamily="34" charset="-122"/>
                    <a:ea typeface="思源黑体 CN Medium" pitchFamily="34" charset="-122"/>
                  </a:rPr>
                  <a:t>B</a:t>
                </a:r>
                <a:endParaRPr lang="id-ID" sz="1560" b="1" dirty="0">
                  <a:solidFill>
                    <a:schemeClr val="bg1"/>
                  </a:solidFill>
                  <a:latin typeface="思源黑体 CN Medium" pitchFamily="34" charset="-122"/>
                  <a:ea typeface="思源黑体 CN Medium" pitchFamily="34" charset="-122"/>
                </a:endParaRPr>
              </a:p>
            </p:txBody>
          </p:sp>
        </p:grpSp>
      </p:grpSp>
      <p:sp>
        <p:nvSpPr>
          <p:cNvPr id="138" name="TextBox 137"/>
          <p:cNvSpPr txBox="1"/>
          <p:nvPr/>
        </p:nvSpPr>
        <p:spPr>
          <a:xfrm>
            <a:off x="6782141" y="2272956"/>
            <a:ext cx="323167" cy="202461"/>
          </a:xfrm>
          <a:prstGeom prst="rect">
            <a:avLst/>
          </a:prstGeom>
          <a:noFill/>
        </p:spPr>
        <p:txBody>
          <a:bodyPr wrap="none" lIns="32227" tIns="16114" rIns="32227" bIns="16114" rtlCol="0">
            <a:spAutoFit/>
          </a:bodyPr>
          <a:lstStyle/>
          <a:p>
            <a:r>
              <a:rPr lang="en-US" sz="1105" dirty="0">
                <a:latin typeface="方正兰亭纤黑_GBK" panose="02000000000000000000" pitchFamily="2" charset="-122"/>
                <a:ea typeface="方正兰亭纤黑_GBK" panose="02000000000000000000" pitchFamily="2" charset="-122"/>
              </a:rPr>
              <a:t>6</a:t>
            </a:r>
            <a:r>
              <a:rPr lang="id-ID" sz="1105" dirty="0">
                <a:latin typeface="方正兰亭纤黑_GBK" panose="02000000000000000000" pitchFamily="2" charset="-122"/>
                <a:ea typeface="方正兰亭纤黑_GBK" panose="02000000000000000000" pitchFamily="2" charset="-122"/>
              </a:rPr>
              <a:t>5%</a:t>
            </a:r>
          </a:p>
        </p:txBody>
      </p:sp>
      <p:sp>
        <p:nvSpPr>
          <p:cNvPr id="139" name="Rectangle 1"/>
          <p:cNvSpPr/>
          <p:nvPr/>
        </p:nvSpPr>
        <p:spPr>
          <a:xfrm>
            <a:off x="6750783" y="2546951"/>
            <a:ext cx="420958" cy="1381953"/>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rtlCol="0" anchor="ctr"/>
          <a:lstStyle/>
          <a:p>
            <a:pPr algn="ctr"/>
            <a:endParaRPr lang="id-ID" sz="585">
              <a:solidFill>
                <a:schemeClr val="accent2"/>
              </a:solidFill>
            </a:endParaRPr>
          </a:p>
        </p:txBody>
      </p:sp>
      <p:grpSp>
        <p:nvGrpSpPr>
          <p:cNvPr id="13" name="组合 12"/>
          <p:cNvGrpSpPr/>
          <p:nvPr/>
        </p:nvGrpSpPr>
        <p:grpSpPr>
          <a:xfrm>
            <a:off x="6629707" y="3714012"/>
            <a:ext cx="620684" cy="720080"/>
            <a:chOff x="17649882" y="9878803"/>
            <a:chExt cx="1685578" cy="1915321"/>
          </a:xfrm>
        </p:grpSpPr>
        <p:sp>
          <p:nvSpPr>
            <p:cNvPr id="140" name="TextBox 139"/>
            <p:cNvSpPr txBox="1"/>
            <p:nvPr/>
          </p:nvSpPr>
          <p:spPr>
            <a:xfrm>
              <a:off x="17649882" y="11202994"/>
              <a:ext cx="1685578" cy="591130"/>
            </a:xfrm>
            <a:prstGeom prst="rect">
              <a:avLst/>
            </a:prstGeom>
            <a:noFill/>
          </p:spPr>
          <p:txBody>
            <a:bodyPr wrap="none" rtlCol="0">
              <a:spAutoFit/>
            </a:bodyPr>
            <a:lstStyle/>
            <a:p>
              <a:pPr algn="ctr"/>
              <a:r>
                <a:rPr lang="zh-CN" altLang="en-US" sz="845" dirty="0">
                  <a:solidFill>
                    <a:schemeClr val="accent2"/>
                  </a:solidFill>
                  <a:latin typeface="方正兰亭纤黑_GBK" panose="02000000000000000000" pitchFamily="2" charset="-122"/>
                  <a:ea typeface="方正兰亭纤黑_GBK" panose="02000000000000000000" pitchFamily="2" charset="-122"/>
                </a:rPr>
                <a:t>添加标题</a:t>
              </a:r>
              <a:endParaRPr lang="id-ID" sz="845" dirty="0">
                <a:solidFill>
                  <a:schemeClr val="accent2"/>
                </a:solidFill>
                <a:latin typeface="方正兰亭纤黑_GBK" panose="02000000000000000000" pitchFamily="2" charset="-122"/>
                <a:ea typeface="方正兰亭纤黑_GBK" panose="02000000000000000000" pitchFamily="2" charset="-122"/>
              </a:endParaRPr>
            </a:p>
          </p:txBody>
        </p:sp>
        <p:grpSp>
          <p:nvGrpSpPr>
            <p:cNvPr id="9" name="组合 8"/>
            <p:cNvGrpSpPr/>
            <p:nvPr/>
          </p:nvGrpSpPr>
          <p:grpSpPr>
            <a:xfrm>
              <a:off x="17976766" y="9878803"/>
              <a:ext cx="1143186" cy="1170146"/>
              <a:chOff x="17976766" y="9878803"/>
              <a:chExt cx="1143186" cy="1170146"/>
            </a:xfrm>
          </p:grpSpPr>
          <p:sp>
            <p:nvSpPr>
              <p:cNvPr id="141" name="Oval 2"/>
              <p:cNvSpPr/>
              <p:nvPr/>
            </p:nvSpPr>
            <p:spPr>
              <a:xfrm>
                <a:off x="17976766" y="9878803"/>
                <a:ext cx="1143186" cy="1143185"/>
              </a:xfrm>
              <a:prstGeom prst="ellipse">
                <a:avLst/>
              </a:prstGeom>
              <a:solidFill>
                <a:srgbClr val="CB0B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85">
                  <a:solidFill>
                    <a:schemeClr val="accent2"/>
                  </a:solidFill>
                </a:endParaRPr>
              </a:p>
            </p:txBody>
          </p:sp>
          <p:sp>
            <p:nvSpPr>
              <p:cNvPr id="142" name="TextBox 141"/>
              <p:cNvSpPr txBox="1"/>
              <p:nvPr/>
            </p:nvSpPr>
            <p:spPr>
              <a:xfrm>
                <a:off x="18211710" y="10165660"/>
                <a:ext cx="845401" cy="883289"/>
              </a:xfrm>
              <a:prstGeom prst="rect">
                <a:avLst/>
              </a:prstGeom>
              <a:noFill/>
            </p:spPr>
            <p:txBody>
              <a:bodyPr wrap="none" rtlCol="0">
                <a:spAutoFit/>
              </a:bodyPr>
              <a:lstStyle/>
              <a:p>
                <a:r>
                  <a:rPr lang="en-US" sz="1560" b="1" dirty="0">
                    <a:solidFill>
                      <a:schemeClr val="bg1"/>
                    </a:solidFill>
                    <a:latin typeface="思源黑体 CN Medium" pitchFamily="34" charset="-122"/>
                    <a:ea typeface="思源黑体 CN Medium" pitchFamily="34" charset="-122"/>
                  </a:rPr>
                  <a:t>C</a:t>
                </a:r>
                <a:endParaRPr lang="id-ID" sz="1560" b="1" dirty="0">
                  <a:solidFill>
                    <a:schemeClr val="bg1"/>
                  </a:solidFill>
                  <a:latin typeface="思源黑体 CN Medium" pitchFamily="34" charset="-122"/>
                  <a:ea typeface="思源黑体 CN Medium" pitchFamily="34" charset="-122"/>
                </a:endParaRPr>
              </a:p>
            </p:txBody>
          </p:sp>
        </p:grpSp>
      </p:grpSp>
      <p:sp>
        <p:nvSpPr>
          <p:cNvPr id="143" name="TextBox 142"/>
          <p:cNvSpPr txBox="1"/>
          <p:nvPr/>
        </p:nvSpPr>
        <p:spPr>
          <a:xfrm>
            <a:off x="7456568" y="1839805"/>
            <a:ext cx="323167" cy="202461"/>
          </a:xfrm>
          <a:prstGeom prst="rect">
            <a:avLst/>
          </a:prstGeom>
          <a:noFill/>
        </p:spPr>
        <p:txBody>
          <a:bodyPr wrap="none" lIns="32227" tIns="16114" rIns="32227" bIns="16114" rtlCol="0">
            <a:spAutoFit/>
          </a:bodyPr>
          <a:lstStyle/>
          <a:p>
            <a:r>
              <a:rPr lang="en-US" sz="1105" dirty="0">
                <a:latin typeface="方正兰亭纤黑_GBK" panose="02000000000000000000" pitchFamily="2" charset="-122"/>
                <a:ea typeface="方正兰亭纤黑_GBK" panose="02000000000000000000" pitchFamily="2" charset="-122"/>
              </a:rPr>
              <a:t>9</a:t>
            </a:r>
            <a:r>
              <a:rPr lang="id-ID" sz="1105" dirty="0">
                <a:latin typeface="方正兰亭纤黑_GBK" panose="02000000000000000000" pitchFamily="2" charset="-122"/>
                <a:ea typeface="方正兰亭纤黑_GBK" panose="02000000000000000000" pitchFamily="2" charset="-122"/>
              </a:rPr>
              <a:t>5%</a:t>
            </a:r>
          </a:p>
        </p:txBody>
      </p:sp>
      <p:sp>
        <p:nvSpPr>
          <p:cNvPr id="144" name="Rectangle 1"/>
          <p:cNvSpPr/>
          <p:nvPr/>
        </p:nvSpPr>
        <p:spPr>
          <a:xfrm>
            <a:off x="7413675" y="2042774"/>
            <a:ext cx="420958" cy="1886129"/>
          </a:xfrm>
          <a:prstGeom prst="rect">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rtlCol="0" anchor="ctr"/>
          <a:lstStyle/>
          <a:p>
            <a:pPr algn="ctr"/>
            <a:endParaRPr lang="id-ID" sz="585">
              <a:solidFill>
                <a:schemeClr val="accent2"/>
              </a:solidFill>
            </a:endParaRPr>
          </a:p>
        </p:txBody>
      </p:sp>
      <p:grpSp>
        <p:nvGrpSpPr>
          <p:cNvPr id="14" name="组合 13"/>
          <p:cNvGrpSpPr/>
          <p:nvPr/>
        </p:nvGrpSpPr>
        <p:grpSpPr>
          <a:xfrm>
            <a:off x="7292599" y="3714012"/>
            <a:ext cx="620684" cy="720080"/>
            <a:chOff x="19450082" y="9878803"/>
            <a:chExt cx="1685578" cy="1915321"/>
          </a:xfrm>
        </p:grpSpPr>
        <p:sp>
          <p:nvSpPr>
            <p:cNvPr id="145" name="TextBox 144"/>
            <p:cNvSpPr txBox="1"/>
            <p:nvPr/>
          </p:nvSpPr>
          <p:spPr>
            <a:xfrm>
              <a:off x="19450082" y="11202994"/>
              <a:ext cx="1685578" cy="591130"/>
            </a:xfrm>
            <a:prstGeom prst="rect">
              <a:avLst/>
            </a:prstGeom>
            <a:noFill/>
          </p:spPr>
          <p:txBody>
            <a:bodyPr wrap="none" rtlCol="0">
              <a:spAutoFit/>
            </a:bodyPr>
            <a:lstStyle/>
            <a:p>
              <a:pPr algn="ctr"/>
              <a:r>
                <a:rPr lang="zh-CN" altLang="en-US" sz="845" dirty="0">
                  <a:solidFill>
                    <a:schemeClr val="accent2"/>
                  </a:solidFill>
                  <a:latin typeface="方正兰亭纤黑_GBK" panose="02000000000000000000" pitchFamily="2" charset="-122"/>
                  <a:ea typeface="方正兰亭纤黑_GBK" panose="02000000000000000000" pitchFamily="2" charset="-122"/>
                </a:rPr>
                <a:t>添加标题</a:t>
              </a:r>
              <a:endParaRPr lang="id-ID" sz="845" dirty="0">
                <a:solidFill>
                  <a:schemeClr val="accent2"/>
                </a:solidFill>
                <a:latin typeface="方正兰亭纤黑_GBK" panose="02000000000000000000" pitchFamily="2" charset="-122"/>
                <a:ea typeface="方正兰亭纤黑_GBK" panose="02000000000000000000" pitchFamily="2" charset="-122"/>
              </a:endParaRPr>
            </a:p>
          </p:txBody>
        </p:sp>
        <p:grpSp>
          <p:nvGrpSpPr>
            <p:cNvPr id="10" name="组合 9"/>
            <p:cNvGrpSpPr/>
            <p:nvPr/>
          </p:nvGrpSpPr>
          <p:grpSpPr>
            <a:xfrm>
              <a:off x="19776966" y="9878803"/>
              <a:ext cx="1143186" cy="1170146"/>
              <a:chOff x="19776966" y="9878803"/>
              <a:chExt cx="1143186" cy="1170146"/>
            </a:xfrm>
          </p:grpSpPr>
          <p:sp>
            <p:nvSpPr>
              <p:cNvPr id="146" name="Oval 2"/>
              <p:cNvSpPr/>
              <p:nvPr/>
            </p:nvSpPr>
            <p:spPr>
              <a:xfrm>
                <a:off x="19776966" y="9878803"/>
                <a:ext cx="1143186" cy="1143185"/>
              </a:xfrm>
              <a:prstGeom prst="ellipse">
                <a:avLst/>
              </a:prstGeom>
              <a:solidFill>
                <a:srgbClr val="CB0B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585">
                  <a:solidFill>
                    <a:schemeClr val="accent2"/>
                  </a:solidFill>
                </a:endParaRPr>
              </a:p>
            </p:txBody>
          </p:sp>
          <p:sp>
            <p:nvSpPr>
              <p:cNvPr id="147" name="TextBox 146"/>
              <p:cNvSpPr txBox="1"/>
              <p:nvPr/>
            </p:nvSpPr>
            <p:spPr>
              <a:xfrm>
                <a:off x="20011910" y="10165660"/>
                <a:ext cx="901990" cy="883289"/>
              </a:xfrm>
              <a:prstGeom prst="rect">
                <a:avLst/>
              </a:prstGeom>
              <a:noFill/>
            </p:spPr>
            <p:txBody>
              <a:bodyPr wrap="none" rtlCol="0">
                <a:spAutoFit/>
              </a:bodyPr>
              <a:lstStyle/>
              <a:p>
                <a:r>
                  <a:rPr lang="en-US" sz="1560" b="1" dirty="0">
                    <a:solidFill>
                      <a:schemeClr val="bg1"/>
                    </a:solidFill>
                    <a:latin typeface="思源黑体 CN Medium" pitchFamily="34" charset="-122"/>
                    <a:ea typeface="思源黑体 CN Medium" pitchFamily="34" charset="-122"/>
                  </a:rPr>
                  <a:t>D</a:t>
                </a:r>
                <a:endParaRPr lang="id-ID" sz="1560" b="1" dirty="0">
                  <a:solidFill>
                    <a:schemeClr val="bg1"/>
                  </a:solidFill>
                  <a:latin typeface="思源黑体 CN Medium" pitchFamily="34" charset="-122"/>
                  <a:ea typeface="思源黑体 CN Medium" pitchFamily="34" charset="-122"/>
                </a:endParaRPr>
              </a:p>
            </p:txBody>
          </p:sp>
        </p:grpSp>
      </p:grpSp>
      <p:grpSp>
        <p:nvGrpSpPr>
          <p:cNvPr id="5" name="组合 4"/>
          <p:cNvGrpSpPr/>
          <p:nvPr/>
        </p:nvGrpSpPr>
        <p:grpSpPr>
          <a:xfrm>
            <a:off x="1355447" y="1750962"/>
            <a:ext cx="3322617" cy="959858"/>
            <a:chOff x="3326696" y="4657342"/>
            <a:chExt cx="9023161" cy="2553102"/>
          </a:xfrm>
        </p:grpSpPr>
        <p:grpSp>
          <p:nvGrpSpPr>
            <p:cNvPr id="4" name="组合 3"/>
            <p:cNvGrpSpPr/>
            <p:nvPr/>
          </p:nvGrpSpPr>
          <p:grpSpPr>
            <a:xfrm>
              <a:off x="3342296" y="4657342"/>
              <a:ext cx="2230265" cy="644344"/>
              <a:chOff x="3342296" y="4657342"/>
              <a:chExt cx="2230265" cy="644344"/>
            </a:xfrm>
          </p:grpSpPr>
          <p:sp>
            <p:nvSpPr>
              <p:cNvPr id="153" name="Rounded Rectangle 43"/>
              <p:cNvSpPr/>
              <p:nvPr/>
            </p:nvSpPr>
            <p:spPr>
              <a:xfrm>
                <a:off x="3342296" y="4658384"/>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75"/>
              </a:p>
            </p:txBody>
          </p:sp>
          <p:sp>
            <p:nvSpPr>
              <p:cNvPr id="154" name="TextBox 153"/>
              <p:cNvSpPr txBox="1"/>
              <p:nvPr/>
            </p:nvSpPr>
            <p:spPr>
              <a:xfrm>
                <a:off x="3567127" y="4657342"/>
                <a:ext cx="2005434" cy="644344"/>
              </a:xfrm>
              <a:prstGeom prst="rect">
                <a:avLst/>
              </a:prstGeom>
              <a:noFill/>
            </p:spPr>
            <p:txBody>
              <a:bodyPr wrap="square" rtlCol="0">
                <a:spAutoFit/>
              </a:bodyPr>
              <a:lstStyle/>
              <a:p>
                <a:r>
                  <a:rPr lang="zh-CN" altLang="en-US" sz="975" dirty="0">
                    <a:solidFill>
                      <a:schemeClr val="bg1"/>
                    </a:solidFill>
                    <a:latin typeface="思源黑体 CN Medium" pitchFamily="34" charset="-122"/>
                    <a:ea typeface="思源黑体 CN Medium" pitchFamily="34" charset="-122"/>
                  </a:rPr>
                  <a:t>对手列表</a:t>
                </a:r>
                <a:endParaRPr lang="id-ID" sz="975" dirty="0">
                  <a:solidFill>
                    <a:schemeClr val="bg1"/>
                  </a:solidFill>
                  <a:latin typeface="思源黑体 CN Medium" pitchFamily="34" charset="-122"/>
                  <a:ea typeface="思源黑体 CN Medium" pitchFamily="34" charset="-122"/>
                </a:endParaRPr>
              </a:p>
            </p:txBody>
          </p:sp>
        </p:grpSp>
        <p:sp>
          <p:nvSpPr>
            <p:cNvPr id="155" name="TextBox 154"/>
            <p:cNvSpPr txBox="1"/>
            <p:nvPr/>
          </p:nvSpPr>
          <p:spPr>
            <a:xfrm>
              <a:off x="3326696" y="5327452"/>
              <a:ext cx="2811556" cy="697555"/>
            </a:xfrm>
            <a:prstGeom prst="rect">
              <a:avLst/>
            </a:prstGeom>
            <a:noFill/>
          </p:spPr>
          <p:txBody>
            <a:bodyPr wrap="square" rtlCol="0">
              <a:spAutoFit/>
            </a:bodyPr>
            <a:lstStyle/>
            <a:p>
              <a:r>
                <a:rPr lang="en-US" altLang="zh-CN" sz="1105"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105"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sp>
          <p:nvSpPr>
            <p:cNvPr id="156" name="TextBox 155"/>
            <p:cNvSpPr txBox="1"/>
            <p:nvPr/>
          </p:nvSpPr>
          <p:spPr>
            <a:xfrm>
              <a:off x="3359113" y="5928238"/>
              <a:ext cx="8990744" cy="1282206"/>
            </a:xfrm>
            <a:prstGeom prst="rect">
              <a:avLst/>
            </a:prstGeom>
            <a:noFill/>
          </p:spPr>
          <p:txBody>
            <a:bodyPr wrap="square" rtlCol="0">
              <a:spAutoFit/>
            </a:bodyPr>
            <a:lstStyle/>
            <a:p>
              <a:pPr>
                <a:lnSpc>
                  <a:spcPct val="150000"/>
                </a:lnSpc>
              </a:pPr>
              <a:r>
                <a:rPr lang="zh-CN" altLang="en-US" sz="84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a:t>
              </a:r>
              <a:endParaRPr lang="en-US" altLang="zh-CN" sz="8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300"/>
                                        <p:tgtEl>
                                          <p:spTgt spid="71"/>
                                        </p:tgtEl>
                                        <p:attrNameLst>
                                          <p:attrName>ppt_y</p:attrName>
                                        </p:attrNameLst>
                                      </p:cBhvr>
                                      <p:tavLst>
                                        <p:tav tm="0">
                                          <p:val>
                                            <p:strVal val="#ppt_y+#ppt_h*1.125000"/>
                                          </p:val>
                                        </p:tav>
                                        <p:tav tm="100000">
                                          <p:val>
                                            <p:strVal val="#ppt_y"/>
                                          </p:val>
                                        </p:tav>
                                      </p:tavLst>
                                    </p:anim>
                                    <p:animEffect transition="in" filter="wipe(up)">
                                      <p:cBhvr>
                                        <p:cTn id="22" dur="300"/>
                                        <p:tgtEl>
                                          <p:spTgt spid="7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134"/>
                                        </p:tgtEl>
                                        <p:attrNameLst>
                                          <p:attrName>style.visibility</p:attrName>
                                        </p:attrNameLst>
                                      </p:cBhvr>
                                      <p:to>
                                        <p:strVal val="visible"/>
                                      </p:to>
                                    </p:set>
                                    <p:anim calcmode="lin" valueType="num">
                                      <p:cBhvr additive="base">
                                        <p:cTn id="34" dur="300"/>
                                        <p:tgtEl>
                                          <p:spTgt spid="134"/>
                                        </p:tgtEl>
                                        <p:attrNameLst>
                                          <p:attrName>ppt_y</p:attrName>
                                        </p:attrNameLst>
                                      </p:cBhvr>
                                      <p:tavLst>
                                        <p:tav tm="0">
                                          <p:val>
                                            <p:strVal val="#ppt_y+#ppt_h*1.125000"/>
                                          </p:val>
                                        </p:tav>
                                        <p:tav tm="100000">
                                          <p:val>
                                            <p:strVal val="#ppt_y"/>
                                          </p:val>
                                        </p:tav>
                                      </p:tavLst>
                                    </p:anim>
                                    <p:animEffect transition="in" filter="wipe(up)">
                                      <p:cBhvr>
                                        <p:cTn id="35" dur="300"/>
                                        <p:tgtEl>
                                          <p:spTgt spid="13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fade">
                                      <p:cBhvr>
                                        <p:cTn id="39" dur="500"/>
                                        <p:tgtEl>
                                          <p:spTgt spid="133"/>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4500"/>
                            </p:stCondLst>
                            <p:childTnLst>
                              <p:par>
                                <p:cTn id="45" presetID="1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300"/>
                                        <p:tgtEl>
                                          <p:spTgt spid="139"/>
                                        </p:tgtEl>
                                        <p:attrNameLst>
                                          <p:attrName>ppt_y</p:attrName>
                                        </p:attrNameLst>
                                      </p:cBhvr>
                                      <p:tavLst>
                                        <p:tav tm="0">
                                          <p:val>
                                            <p:strVal val="#ppt_y+#ppt_h*1.125000"/>
                                          </p:val>
                                        </p:tav>
                                        <p:tav tm="100000">
                                          <p:val>
                                            <p:strVal val="#ppt_y"/>
                                          </p:val>
                                        </p:tav>
                                      </p:tavLst>
                                    </p:anim>
                                    <p:animEffect transition="in" filter="wipe(up)">
                                      <p:cBhvr>
                                        <p:cTn id="48" dur="300"/>
                                        <p:tgtEl>
                                          <p:spTgt spid="139"/>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Effect transition="in" filter="fade">
                                      <p:cBhvr>
                                        <p:cTn id="52" dur="500"/>
                                        <p:tgtEl>
                                          <p:spTgt spid="138"/>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6000"/>
                            </p:stCondLst>
                            <p:childTnLst>
                              <p:par>
                                <p:cTn id="58" presetID="12" presetClass="entr" presetSubtype="4" fill="hold" grpId="0" nodeType="afterEffect">
                                  <p:stCondLst>
                                    <p:cond delay="0"/>
                                  </p:stCondLst>
                                  <p:childTnLst>
                                    <p:set>
                                      <p:cBhvr>
                                        <p:cTn id="59" dur="1" fill="hold">
                                          <p:stCondLst>
                                            <p:cond delay="0"/>
                                          </p:stCondLst>
                                        </p:cTn>
                                        <p:tgtEl>
                                          <p:spTgt spid="144"/>
                                        </p:tgtEl>
                                        <p:attrNameLst>
                                          <p:attrName>style.visibility</p:attrName>
                                        </p:attrNameLst>
                                      </p:cBhvr>
                                      <p:to>
                                        <p:strVal val="visible"/>
                                      </p:to>
                                    </p:set>
                                    <p:anim calcmode="lin" valueType="num">
                                      <p:cBhvr additive="base">
                                        <p:cTn id="60" dur="300"/>
                                        <p:tgtEl>
                                          <p:spTgt spid="144"/>
                                        </p:tgtEl>
                                        <p:attrNameLst>
                                          <p:attrName>ppt_y</p:attrName>
                                        </p:attrNameLst>
                                      </p:cBhvr>
                                      <p:tavLst>
                                        <p:tav tm="0">
                                          <p:val>
                                            <p:strVal val="#ppt_y+#ppt_h*1.125000"/>
                                          </p:val>
                                        </p:tav>
                                        <p:tav tm="100000">
                                          <p:val>
                                            <p:strVal val="#ppt_y"/>
                                          </p:val>
                                        </p:tav>
                                      </p:tavLst>
                                    </p:anim>
                                    <p:animEffect transition="in" filter="wipe(up)">
                                      <p:cBhvr>
                                        <p:cTn id="61" dur="300"/>
                                        <p:tgtEl>
                                          <p:spTgt spid="144"/>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143"/>
                                        </p:tgtEl>
                                        <p:attrNameLst>
                                          <p:attrName>style.visibility</p:attrName>
                                        </p:attrNameLst>
                                      </p:cBhvr>
                                      <p:to>
                                        <p:strVal val="visible"/>
                                      </p:to>
                                    </p:set>
                                    <p:animEffect transition="in" filter="fade">
                                      <p:cBhvr>
                                        <p:cTn id="65"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1" grpId="0" animBg="1"/>
      <p:bldP spid="133" grpId="0"/>
      <p:bldP spid="134" grpId="0" animBg="1"/>
      <p:bldP spid="138" grpId="0"/>
      <p:bldP spid="139" grpId="0" animBg="1"/>
      <p:bldP spid="143" grpId="0"/>
      <p:bldP spid="1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rotWithShape="1">
          <a:blip r:embed="rId3" cstate="print">
            <a:extLst>
              <a:ext uri="{28A0092B-C50C-407E-A947-70E740481C1C}">
                <a14:useLocalDpi xmlns:a14="http://schemas.microsoft.com/office/drawing/2010/main" val="0"/>
              </a:ext>
            </a:extLst>
          </a:blip>
          <a:srcRect l="14846" t="1928" r="14846" b="1781"/>
          <a:stretch>
            <a:fillRect/>
          </a:stretch>
        </p:blipFill>
        <p:spPr>
          <a:xfrm>
            <a:off x="4115777" y="2362200"/>
            <a:ext cx="1194578" cy="1206500"/>
          </a:xfrm>
          <a:prstGeom prst="rect">
            <a:avLst/>
          </a:prstGeom>
        </p:spPr>
      </p:pic>
      <p:pic>
        <p:nvPicPr>
          <p:cNvPr id="56" name="图片 55"/>
          <p:cNvPicPr>
            <a:picLocks noChangeAspect="1"/>
          </p:cNvPicPr>
          <p:nvPr/>
        </p:nvPicPr>
        <p:blipFill rotWithShape="1">
          <a:blip r:embed="rId4" cstate="print">
            <a:extLst>
              <a:ext uri="{28A0092B-C50C-407E-A947-70E740481C1C}">
                <a14:useLocalDpi xmlns:a14="http://schemas.microsoft.com/office/drawing/2010/main" val="0"/>
              </a:ext>
            </a:extLst>
          </a:blip>
          <a:srcRect l="1523" t="5733" r="39101" b="955"/>
          <a:stretch>
            <a:fillRect/>
          </a:stretch>
        </p:blipFill>
        <p:spPr>
          <a:xfrm>
            <a:off x="6897364" y="2355850"/>
            <a:ext cx="1183960" cy="1240450"/>
          </a:xfrm>
          <a:prstGeom prst="rect">
            <a:avLst/>
          </a:prstGeom>
        </p:spPr>
      </p:pic>
      <p:pic>
        <p:nvPicPr>
          <p:cNvPr id="57" name="图片 56"/>
          <p:cNvPicPr>
            <a:picLocks noChangeAspect="1"/>
          </p:cNvPicPr>
          <p:nvPr/>
        </p:nvPicPr>
        <p:blipFill rotWithShape="1">
          <a:blip r:embed="rId5" cstate="print">
            <a:extLst>
              <a:ext uri="{28A0092B-C50C-407E-A947-70E740481C1C}">
                <a14:useLocalDpi xmlns:a14="http://schemas.microsoft.com/office/drawing/2010/main" val="0"/>
              </a:ext>
            </a:extLst>
          </a:blip>
          <a:srcRect l="30986" t="2485" r="8543" b="2115"/>
          <a:stretch>
            <a:fillRect/>
          </a:stretch>
        </p:blipFill>
        <p:spPr>
          <a:xfrm>
            <a:off x="5530767" y="2362200"/>
            <a:ext cx="1163456" cy="1219200"/>
          </a:xfrm>
          <a:custGeom>
            <a:avLst/>
            <a:gdLst>
              <a:gd name="connsiteX0" fmla="*/ 0 w 1856167"/>
              <a:gd name="connsiteY0" fmla="*/ 0 h 2428892"/>
              <a:gd name="connsiteX1" fmla="*/ 1856167 w 1856167"/>
              <a:gd name="connsiteY1" fmla="*/ 0 h 2428892"/>
              <a:gd name="connsiteX2" fmla="*/ 1856167 w 1856167"/>
              <a:gd name="connsiteY2" fmla="*/ 2428892 h 2428892"/>
              <a:gd name="connsiteX3" fmla="*/ 0 w 1856167"/>
              <a:gd name="connsiteY3" fmla="*/ 2428892 h 2428892"/>
            </a:gdLst>
            <a:ahLst/>
            <a:cxnLst>
              <a:cxn ang="0">
                <a:pos x="connsiteX0" y="connsiteY0"/>
              </a:cxn>
              <a:cxn ang="0">
                <a:pos x="connsiteX1" y="connsiteY1"/>
              </a:cxn>
              <a:cxn ang="0">
                <a:pos x="connsiteX2" y="connsiteY2"/>
              </a:cxn>
              <a:cxn ang="0">
                <a:pos x="connsiteX3" y="connsiteY3"/>
              </a:cxn>
            </a:cxnLst>
            <a:rect l="l" t="t" r="r" b="b"/>
            <a:pathLst>
              <a:path w="1856167" h="2428892">
                <a:moveTo>
                  <a:pt x="0" y="0"/>
                </a:moveTo>
                <a:lnTo>
                  <a:pt x="1856167" y="0"/>
                </a:lnTo>
                <a:lnTo>
                  <a:pt x="1856167" y="2428892"/>
                </a:lnTo>
                <a:lnTo>
                  <a:pt x="0" y="2428892"/>
                </a:lnTo>
                <a:close/>
              </a:path>
            </a:pathLst>
          </a:custGeom>
        </p:spPr>
      </p:pic>
      <p:grpSp>
        <p:nvGrpSpPr>
          <p:cNvPr id="58" name="组合 57"/>
          <p:cNvGrpSpPr/>
          <p:nvPr/>
        </p:nvGrpSpPr>
        <p:grpSpPr>
          <a:xfrm>
            <a:off x="1136198" y="4163900"/>
            <a:ext cx="6945126" cy="676917"/>
            <a:chOff x="1379715" y="3986755"/>
            <a:chExt cx="6588710" cy="625883"/>
          </a:xfrm>
          <a:solidFill>
            <a:schemeClr val="bg1">
              <a:lumMod val="50000"/>
            </a:schemeClr>
          </a:solidFill>
        </p:grpSpPr>
        <p:sp>
          <p:nvSpPr>
            <p:cNvPr id="59" name="矩形 58"/>
            <p:cNvSpPr/>
            <p:nvPr/>
          </p:nvSpPr>
          <p:spPr>
            <a:xfrm>
              <a:off x="1379715" y="3988433"/>
              <a:ext cx="6588710"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75"/>
            </a:p>
          </p:txBody>
        </p:sp>
        <p:sp>
          <p:nvSpPr>
            <p:cNvPr id="60" name="TextBox 59"/>
            <p:cNvSpPr txBox="1"/>
            <p:nvPr/>
          </p:nvSpPr>
          <p:spPr>
            <a:xfrm>
              <a:off x="2711261" y="3986755"/>
              <a:ext cx="4042327" cy="625883"/>
            </a:xfrm>
            <a:prstGeom prst="rect">
              <a:avLst/>
            </a:prstGeom>
            <a:noFill/>
          </p:spPr>
          <p:txBody>
            <a:bodyPr wrap="square" rtlCol="0">
              <a:spAutoFit/>
            </a:bodyPr>
            <a:lstStyle/>
            <a:p>
              <a:pPr algn="ctr">
                <a:lnSpc>
                  <a:spcPct val="150000"/>
                </a:lnSpc>
              </a:pPr>
              <a:r>
                <a:rPr lang="zh-CN" altLang="en-US" sz="84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84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845"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269227" y="1326442"/>
            <a:ext cx="1035305" cy="514184"/>
            <a:chOff x="2948535" y="3672185"/>
            <a:chExt cx="2811555" cy="1367665"/>
          </a:xfrm>
        </p:grpSpPr>
        <p:sp>
          <p:nvSpPr>
            <p:cNvPr id="61" name="Rounded Rectangle 43"/>
            <p:cNvSpPr/>
            <p:nvPr/>
          </p:nvSpPr>
          <p:spPr>
            <a:xfrm>
              <a:off x="2964135" y="3673227"/>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75"/>
            </a:p>
          </p:txBody>
        </p:sp>
        <p:sp>
          <p:nvSpPr>
            <p:cNvPr id="62" name="TextBox 61"/>
            <p:cNvSpPr txBox="1"/>
            <p:nvPr/>
          </p:nvSpPr>
          <p:spPr>
            <a:xfrm>
              <a:off x="3188965" y="3672185"/>
              <a:ext cx="2104105" cy="644344"/>
            </a:xfrm>
            <a:prstGeom prst="rect">
              <a:avLst/>
            </a:prstGeom>
            <a:noFill/>
          </p:spPr>
          <p:txBody>
            <a:bodyPr wrap="square" rtlCol="0">
              <a:spAutoFit/>
            </a:bodyPr>
            <a:lstStyle/>
            <a:p>
              <a:r>
                <a:rPr lang="zh-CN" altLang="en-US" sz="975" dirty="0">
                  <a:solidFill>
                    <a:schemeClr val="bg1"/>
                  </a:solidFill>
                  <a:latin typeface="思源黑体 CN Medium" pitchFamily="34" charset="-122"/>
                  <a:ea typeface="思源黑体 CN Medium" pitchFamily="34" charset="-122"/>
                </a:rPr>
                <a:t>分析概况</a:t>
              </a:r>
              <a:endParaRPr lang="id-ID" sz="975" dirty="0">
                <a:solidFill>
                  <a:schemeClr val="bg1"/>
                </a:solidFill>
                <a:latin typeface="思源黑体 CN Medium" pitchFamily="34" charset="-122"/>
                <a:ea typeface="思源黑体 CN Medium" pitchFamily="34" charset="-122"/>
              </a:endParaRPr>
            </a:p>
          </p:txBody>
        </p:sp>
        <p:sp>
          <p:nvSpPr>
            <p:cNvPr id="63" name="TextBox 62"/>
            <p:cNvSpPr txBox="1"/>
            <p:nvPr/>
          </p:nvSpPr>
          <p:spPr>
            <a:xfrm>
              <a:off x="2948535" y="4342295"/>
              <a:ext cx="2811555" cy="697555"/>
            </a:xfrm>
            <a:prstGeom prst="rect">
              <a:avLst/>
            </a:prstGeom>
            <a:noFill/>
          </p:spPr>
          <p:txBody>
            <a:bodyPr wrap="square" rtlCol="0">
              <a:spAutoFit/>
            </a:bodyPr>
            <a:lstStyle/>
            <a:p>
              <a:r>
                <a:rPr lang="en-US" altLang="zh-CN" sz="1105"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105"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64" name="TextBox 63"/>
          <p:cNvSpPr txBox="1"/>
          <p:nvPr/>
        </p:nvSpPr>
        <p:spPr>
          <a:xfrm>
            <a:off x="1279519" y="1891312"/>
            <a:ext cx="2231855" cy="1786293"/>
          </a:xfrm>
          <a:prstGeom prst="rect">
            <a:avLst/>
          </a:prstGeom>
          <a:noFill/>
        </p:spPr>
        <p:txBody>
          <a:bodyPr wrap="square" lIns="32227" tIns="16114" rIns="32227" bIns="16114" rtlCol="0">
            <a:spAutoFit/>
          </a:bodyPr>
          <a:lstStyle/>
          <a:p>
            <a:pPr>
              <a:lnSpc>
                <a:spcPct val="150000"/>
              </a:lnSpc>
            </a:pPr>
            <a:r>
              <a:rPr lang="zh-CN" altLang="en-US" sz="84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845"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845" dirty="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a:t>
            </a:r>
            <a:endParaRPr lang="en-US" altLang="zh-CN" sz="845"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84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8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041689" y="1380586"/>
            <a:ext cx="1035305" cy="514184"/>
            <a:chOff x="10715080" y="3672185"/>
            <a:chExt cx="2811555" cy="1367665"/>
          </a:xfrm>
        </p:grpSpPr>
        <p:sp>
          <p:nvSpPr>
            <p:cNvPr id="65" name="Rounded Rectangle 43"/>
            <p:cNvSpPr/>
            <p:nvPr/>
          </p:nvSpPr>
          <p:spPr>
            <a:xfrm>
              <a:off x="10730680" y="3673227"/>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75"/>
            </a:p>
          </p:txBody>
        </p:sp>
        <p:sp>
          <p:nvSpPr>
            <p:cNvPr id="66" name="TextBox 65"/>
            <p:cNvSpPr txBox="1"/>
            <p:nvPr/>
          </p:nvSpPr>
          <p:spPr>
            <a:xfrm>
              <a:off x="10955510" y="3672185"/>
              <a:ext cx="1856198" cy="644344"/>
            </a:xfrm>
            <a:prstGeom prst="rect">
              <a:avLst/>
            </a:prstGeom>
            <a:noFill/>
          </p:spPr>
          <p:txBody>
            <a:bodyPr wrap="square" rtlCol="0">
              <a:spAutoFit/>
            </a:bodyPr>
            <a:lstStyle/>
            <a:p>
              <a:r>
                <a:rPr lang="zh-CN" altLang="en-US" sz="975" dirty="0">
                  <a:solidFill>
                    <a:schemeClr val="bg1"/>
                  </a:solidFill>
                  <a:latin typeface="思源黑体 CN Medium" pitchFamily="34" charset="-122"/>
                  <a:ea typeface="思源黑体 CN Medium" pitchFamily="34" charset="-122"/>
                </a:rPr>
                <a:t>对手列表</a:t>
              </a:r>
              <a:endParaRPr lang="id-ID" sz="975" dirty="0">
                <a:solidFill>
                  <a:schemeClr val="bg1"/>
                </a:solidFill>
                <a:latin typeface="思源黑体 CN Medium" pitchFamily="34" charset="-122"/>
                <a:ea typeface="思源黑体 CN Medium" pitchFamily="34" charset="-122"/>
              </a:endParaRPr>
            </a:p>
          </p:txBody>
        </p:sp>
        <p:sp>
          <p:nvSpPr>
            <p:cNvPr id="67" name="TextBox 66"/>
            <p:cNvSpPr txBox="1"/>
            <p:nvPr/>
          </p:nvSpPr>
          <p:spPr>
            <a:xfrm>
              <a:off x="10715080" y="4342295"/>
              <a:ext cx="2811555" cy="697555"/>
            </a:xfrm>
            <a:prstGeom prst="rect">
              <a:avLst/>
            </a:prstGeom>
            <a:noFill/>
          </p:spPr>
          <p:txBody>
            <a:bodyPr wrap="square" rtlCol="0">
              <a:spAutoFit/>
            </a:bodyPr>
            <a:lstStyle/>
            <a:p>
              <a:r>
                <a:rPr lang="en-US" altLang="zh-CN" sz="1105"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105"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68" name="TextBox 67"/>
          <p:cNvSpPr txBox="1"/>
          <p:nvPr/>
        </p:nvSpPr>
        <p:spPr>
          <a:xfrm>
            <a:off x="4053624" y="1858389"/>
            <a:ext cx="4027698" cy="422265"/>
          </a:xfrm>
          <a:prstGeom prst="rect">
            <a:avLst/>
          </a:prstGeom>
          <a:noFill/>
        </p:spPr>
        <p:txBody>
          <a:bodyPr wrap="square" lIns="32227" tIns="16114" rIns="32227" bIns="16114" rtlCol="0">
            <a:spAutoFit/>
          </a:bodyPr>
          <a:lstStyle/>
          <a:p>
            <a:pPr>
              <a:lnSpc>
                <a:spcPct val="150000"/>
              </a:lnSpc>
            </a:pPr>
            <a:r>
              <a:rPr lang="zh-CN" altLang="en-US" sz="84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a:t>
            </a:r>
            <a:endParaRPr lang="en-US" altLang="zh-CN" sz="8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Rounded Rectangle 43"/>
          <p:cNvSpPr/>
          <p:nvPr/>
        </p:nvSpPr>
        <p:spPr>
          <a:xfrm>
            <a:off x="4273176" y="3649800"/>
            <a:ext cx="821255" cy="209621"/>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rtlCol="0" anchor="ctr"/>
          <a:lstStyle/>
          <a:p>
            <a:pPr algn="ctr"/>
            <a:endParaRPr lang="id-ID" sz="875"/>
          </a:p>
        </p:txBody>
      </p:sp>
      <p:sp>
        <p:nvSpPr>
          <p:cNvPr id="70" name="Rounded Rectangle 43"/>
          <p:cNvSpPr/>
          <p:nvPr/>
        </p:nvSpPr>
        <p:spPr>
          <a:xfrm>
            <a:off x="5704291" y="3649800"/>
            <a:ext cx="821255" cy="209621"/>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rtlCol="0" anchor="ctr"/>
          <a:lstStyle/>
          <a:p>
            <a:pPr algn="ctr"/>
            <a:endParaRPr lang="id-ID" sz="875"/>
          </a:p>
        </p:txBody>
      </p:sp>
      <p:sp>
        <p:nvSpPr>
          <p:cNvPr id="71" name="Rounded Rectangle 43"/>
          <p:cNvSpPr/>
          <p:nvPr/>
        </p:nvSpPr>
        <p:spPr>
          <a:xfrm>
            <a:off x="7136137" y="3649800"/>
            <a:ext cx="821255" cy="209621"/>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rtlCol="0" anchor="ctr"/>
          <a:lstStyle/>
          <a:p>
            <a:pPr algn="ctr"/>
            <a:endParaRPr lang="id-ID" sz="875"/>
          </a:p>
        </p:txBody>
      </p:sp>
      <p:sp>
        <p:nvSpPr>
          <p:cNvPr id="72" name="TextBox 71"/>
          <p:cNvSpPr txBox="1"/>
          <p:nvPr/>
        </p:nvSpPr>
        <p:spPr>
          <a:xfrm>
            <a:off x="4462718" y="3649800"/>
            <a:ext cx="351016" cy="182456"/>
          </a:xfrm>
          <a:prstGeom prst="rect">
            <a:avLst/>
          </a:prstGeom>
          <a:noFill/>
        </p:spPr>
        <p:txBody>
          <a:bodyPr wrap="square" lIns="32227" tIns="16114" rIns="32227" bIns="16114" rtlCol="0">
            <a:spAutoFit/>
          </a:bodyPr>
          <a:lstStyle/>
          <a:p>
            <a:r>
              <a:rPr lang="zh-CN" altLang="en-US" sz="975" dirty="0">
                <a:solidFill>
                  <a:schemeClr val="bg1"/>
                </a:solidFill>
                <a:latin typeface="思源黑体 CN Medium" pitchFamily="34" charset="-122"/>
                <a:ea typeface="思源黑体 CN Medium" pitchFamily="34" charset="-122"/>
              </a:rPr>
              <a:t>对手</a:t>
            </a:r>
            <a:endParaRPr lang="id-ID" sz="975" dirty="0">
              <a:solidFill>
                <a:schemeClr val="bg1"/>
              </a:solidFill>
              <a:latin typeface="思源黑体 CN Medium" pitchFamily="34" charset="-122"/>
              <a:ea typeface="思源黑体 CN Medium" pitchFamily="34" charset="-122"/>
            </a:endParaRPr>
          </a:p>
        </p:txBody>
      </p:sp>
      <p:sp>
        <p:nvSpPr>
          <p:cNvPr id="73" name="TextBox 72"/>
          <p:cNvSpPr txBox="1"/>
          <p:nvPr/>
        </p:nvSpPr>
        <p:spPr>
          <a:xfrm>
            <a:off x="5939411" y="3649800"/>
            <a:ext cx="351016" cy="182456"/>
          </a:xfrm>
          <a:prstGeom prst="rect">
            <a:avLst/>
          </a:prstGeom>
          <a:noFill/>
        </p:spPr>
        <p:txBody>
          <a:bodyPr wrap="square" lIns="32227" tIns="16114" rIns="32227" bIns="16114" rtlCol="0">
            <a:spAutoFit/>
          </a:bodyPr>
          <a:lstStyle/>
          <a:p>
            <a:r>
              <a:rPr lang="zh-CN" altLang="en-US" sz="975" dirty="0">
                <a:solidFill>
                  <a:schemeClr val="bg1"/>
                </a:solidFill>
                <a:latin typeface="思源黑体 CN Medium" pitchFamily="34" charset="-122"/>
                <a:ea typeface="思源黑体 CN Medium" pitchFamily="34" charset="-122"/>
              </a:rPr>
              <a:t>对手</a:t>
            </a:r>
            <a:endParaRPr lang="id-ID" sz="975" dirty="0">
              <a:solidFill>
                <a:schemeClr val="bg1"/>
              </a:solidFill>
              <a:latin typeface="思源黑体 CN Medium" pitchFamily="34" charset="-122"/>
              <a:ea typeface="思源黑体 CN Medium" pitchFamily="34" charset="-122"/>
            </a:endParaRPr>
          </a:p>
        </p:txBody>
      </p:sp>
      <p:sp>
        <p:nvSpPr>
          <p:cNvPr id="74" name="TextBox 73"/>
          <p:cNvSpPr txBox="1"/>
          <p:nvPr/>
        </p:nvSpPr>
        <p:spPr>
          <a:xfrm>
            <a:off x="7371256" y="3649800"/>
            <a:ext cx="351016" cy="182456"/>
          </a:xfrm>
          <a:prstGeom prst="rect">
            <a:avLst/>
          </a:prstGeom>
          <a:noFill/>
        </p:spPr>
        <p:txBody>
          <a:bodyPr wrap="square" lIns="32227" tIns="16114" rIns="32227" bIns="16114" rtlCol="0">
            <a:spAutoFit/>
          </a:bodyPr>
          <a:lstStyle/>
          <a:p>
            <a:r>
              <a:rPr lang="zh-CN" altLang="en-US" sz="975" dirty="0">
                <a:solidFill>
                  <a:schemeClr val="bg1"/>
                </a:solidFill>
                <a:latin typeface="思源黑体 CN Medium" pitchFamily="34" charset="-122"/>
                <a:ea typeface="思源黑体 CN Medium" pitchFamily="34" charset="-122"/>
              </a:rPr>
              <a:t>对手</a:t>
            </a:r>
            <a:endParaRPr lang="id-ID" sz="975" dirty="0">
              <a:solidFill>
                <a:schemeClr val="bg1"/>
              </a:solidFill>
              <a:latin typeface="思源黑体 CN Medium" pitchFamily="34" charset="-122"/>
              <a:ea typeface="思源黑体 CN Medium"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right)">
                                      <p:cBhvr>
                                        <p:cTn id="19" dur="500"/>
                                        <p:tgtEl>
                                          <p:spTgt spid="3"/>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randombar(horizontal)">
                                      <p:cBhvr>
                                        <p:cTn id="23" dur="500"/>
                                        <p:tgtEl>
                                          <p:spTgt spid="6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childTnLst>
                                </p:cTn>
                              </p:par>
                              <p:par>
                                <p:cTn id="30" presetID="53" presetClass="entr" presetSubtype="16"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par>
                                <p:cTn id="35" presetID="53" presetClass="entr" presetSubtype="16"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1000"/>
                                        <p:tgtEl>
                                          <p:spTgt spid="70"/>
                                        </p:tgtEl>
                                      </p:cBhvr>
                                    </p:animEffect>
                                    <p:anim calcmode="lin" valueType="num">
                                      <p:cBhvr>
                                        <p:cTn id="49" dur="1000" fill="hold"/>
                                        <p:tgtEl>
                                          <p:spTgt spid="70"/>
                                        </p:tgtEl>
                                        <p:attrNameLst>
                                          <p:attrName>ppt_x</p:attrName>
                                        </p:attrNameLst>
                                      </p:cBhvr>
                                      <p:tavLst>
                                        <p:tav tm="0">
                                          <p:val>
                                            <p:strVal val="#ppt_x"/>
                                          </p:val>
                                        </p:tav>
                                        <p:tav tm="100000">
                                          <p:val>
                                            <p:strVal val="#ppt_x"/>
                                          </p:val>
                                        </p:tav>
                                      </p:tavLst>
                                    </p:anim>
                                    <p:anim calcmode="lin" valueType="num">
                                      <p:cBhvr>
                                        <p:cTn id="50" dur="1000" fill="hold"/>
                                        <p:tgtEl>
                                          <p:spTgt spid="7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1000"/>
                                        <p:tgtEl>
                                          <p:spTgt spid="72"/>
                                        </p:tgtEl>
                                      </p:cBhvr>
                                    </p:animEffect>
                                    <p:anim calcmode="lin" valueType="num">
                                      <p:cBhvr>
                                        <p:cTn id="59" dur="1000" fill="hold"/>
                                        <p:tgtEl>
                                          <p:spTgt spid="72"/>
                                        </p:tgtEl>
                                        <p:attrNameLst>
                                          <p:attrName>ppt_x</p:attrName>
                                        </p:attrNameLst>
                                      </p:cBhvr>
                                      <p:tavLst>
                                        <p:tav tm="0">
                                          <p:val>
                                            <p:strVal val="#ppt_x"/>
                                          </p:val>
                                        </p:tav>
                                        <p:tav tm="100000">
                                          <p:val>
                                            <p:strVal val="#ppt_x"/>
                                          </p:val>
                                        </p:tav>
                                      </p:tavLst>
                                    </p:anim>
                                    <p:anim calcmode="lin" valueType="num">
                                      <p:cBhvr>
                                        <p:cTn id="60" dur="1000" fill="hold"/>
                                        <p:tgtEl>
                                          <p:spTgt spid="7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1000"/>
                                        <p:tgtEl>
                                          <p:spTgt spid="74"/>
                                        </p:tgtEl>
                                      </p:cBhvr>
                                    </p:animEffect>
                                    <p:anim calcmode="lin" valueType="num">
                                      <p:cBhvr>
                                        <p:cTn id="69" dur="1000" fill="hold"/>
                                        <p:tgtEl>
                                          <p:spTgt spid="74"/>
                                        </p:tgtEl>
                                        <p:attrNameLst>
                                          <p:attrName>ppt_x</p:attrName>
                                        </p:attrNameLst>
                                      </p:cBhvr>
                                      <p:tavLst>
                                        <p:tav tm="0">
                                          <p:val>
                                            <p:strVal val="#ppt_x"/>
                                          </p:val>
                                        </p:tav>
                                        <p:tav tm="100000">
                                          <p:val>
                                            <p:strVal val="#ppt_x"/>
                                          </p:val>
                                        </p:tav>
                                      </p:tavLst>
                                    </p:anim>
                                    <p:anim calcmode="lin" valueType="num">
                                      <p:cBhvr>
                                        <p:cTn id="70" dur="1000" fill="hold"/>
                                        <p:tgtEl>
                                          <p:spTgt spid="74"/>
                                        </p:tgtEl>
                                        <p:attrNameLst>
                                          <p:attrName>ppt_y</p:attrName>
                                        </p:attrNameLst>
                                      </p:cBhvr>
                                      <p:tavLst>
                                        <p:tav tm="0">
                                          <p:val>
                                            <p:strVal val="#ppt_y+.1"/>
                                          </p:val>
                                        </p:tav>
                                        <p:tav tm="100000">
                                          <p:val>
                                            <p:strVal val="#ppt_y"/>
                                          </p:val>
                                        </p:tav>
                                      </p:tavLst>
                                    </p:anim>
                                  </p:childTnLst>
                                </p:cTn>
                              </p:par>
                            </p:childTnLst>
                          </p:cTn>
                        </p:par>
                        <p:par>
                          <p:cTn id="71" fill="hold">
                            <p:stCondLst>
                              <p:cond delay="3500"/>
                            </p:stCondLst>
                            <p:childTnLst>
                              <p:par>
                                <p:cTn id="72" presetID="10"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8" grpId="0"/>
      <p:bldP spid="69" grpId="0" animBg="1"/>
      <p:bldP spid="70" grpId="0" animBg="1"/>
      <p:bldP spid="71" grpId="0" animBg="1"/>
      <p:bldP spid="72" grpId="0"/>
      <p:bldP spid="73"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53054" y="1620175"/>
            <a:ext cx="4109787" cy="2925336"/>
            <a:chOff x="2076485" y="4309464"/>
            <a:chExt cx="11160861" cy="7781034"/>
          </a:xfrm>
        </p:grpSpPr>
        <p:cxnSp>
          <p:nvCxnSpPr>
            <p:cNvPr id="134" name="直接连接符 133"/>
            <p:cNvCxnSpPr/>
            <p:nvPr/>
          </p:nvCxnSpPr>
          <p:spPr>
            <a:xfrm>
              <a:off x="2076485" y="9010146"/>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076485" y="4309464"/>
              <a:ext cx="11160861" cy="7781034"/>
              <a:chOff x="2076485" y="4309464"/>
              <a:chExt cx="11160861" cy="7781034"/>
            </a:xfrm>
          </p:grpSpPr>
          <p:cxnSp>
            <p:nvCxnSpPr>
              <p:cNvPr id="9" name="直接连接符 8"/>
              <p:cNvCxnSpPr/>
              <p:nvPr/>
            </p:nvCxnSpPr>
            <p:spPr>
              <a:xfrm>
                <a:off x="2076485" y="4309464"/>
                <a:ext cx="0" cy="7781034"/>
              </a:xfrm>
              <a:prstGeom prst="line">
                <a:avLst/>
              </a:prstGeom>
              <a:ln w="44450">
                <a:solidFill>
                  <a:schemeClr val="bg1">
                    <a:lumMod val="50000"/>
                    <a:alpha val="51000"/>
                  </a:schemeClr>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076485" y="12090498"/>
                <a:ext cx="11160861" cy="0"/>
              </a:xfrm>
              <a:prstGeom prst="line">
                <a:avLst/>
              </a:prstGeom>
              <a:ln w="44450">
                <a:solidFill>
                  <a:schemeClr val="bg1">
                    <a:lumMod val="50000"/>
                    <a:alpha val="51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076485" y="553409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2076485" y="644253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2076485" y="7352468"/>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2076485" y="819998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2076485" y="9763045"/>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2076485" y="1051336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2076485" y="1129228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grpSp>
      <p:sp>
        <p:nvSpPr>
          <p:cNvPr id="7" name="矩形 6"/>
          <p:cNvSpPr/>
          <p:nvPr/>
        </p:nvSpPr>
        <p:spPr>
          <a:xfrm>
            <a:off x="2196480" y="2763653"/>
            <a:ext cx="645141" cy="17818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spcCol="0" rtlCol="0" anchor="ctr"/>
          <a:lstStyle/>
          <a:p>
            <a:pPr algn="ctr"/>
            <a:endParaRPr lang="zh-CN" altLang="en-US" sz="875"/>
          </a:p>
        </p:txBody>
      </p:sp>
      <p:sp>
        <p:nvSpPr>
          <p:cNvPr id="63" name="矩形 62"/>
          <p:cNvSpPr/>
          <p:nvPr/>
        </p:nvSpPr>
        <p:spPr>
          <a:xfrm>
            <a:off x="3145665" y="2422118"/>
            <a:ext cx="645141" cy="2123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spcCol="0" rtlCol="0" anchor="ctr"/>
          <a:lstStyle/>
          <a:p>
            <a:pPr algn="ctr"/>
            <a:endParaRPr lang="zh-CN" altLang="en-US" sz="875"/>
          </a:p>
        </p:txBody>
      </p:sp>
      <p:sp>
        <p:nvSpPr>
          <p:cNvPr id="64" name="矩形 63"/>
          <p:cNvSpPr/>
          <p:nvPr/>
        </p:nvSpPr>
        <p:spPr>
          <a:xfrm>
            <a:off x="4094848" y="2080583"/>
            <a:ext cx="645141" cy="24649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spcCol="0" rtlCol="0" anchor="ctr"/>
          <a:lstStyle/>
          <a:p>
            <a:pPr algn="ctr"/>
            <a:endParaRPr lang="zh-CN" altLang="en-US" sz="875"/>
          </a:p>
        </p:txBody>
      </p:sp>
      <p:sp>
        <p:nvSpPr>
          <p:cNvPr id="69" name="矩形 68"/>
          <p:cNvSpPr/>
          <p:nvPr/>
        </p:nvSpPr>
        <p:spPr>
          <a:xfrm>
            <a:off x="2196480" y="3227166"/>
            <a:ext cx="645141" cy="1318346"/>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spcCol="0" rtlCol="0" anchor="ctr"/>
          <a:lstStyle/>
          <a:p>
            <a:pPr algn="ctr"/>
            <a:endParaRPr lang="zh-CN" altLang="en-US" sz="875"/>
          </a:p>
        </p:txBody>
      </p:sp>
      <p:sp>
        <p:nvSpPr>
          <p:cNvPr id="70" name="矩形 69"/>
          <p:cNvSpPr/>
          <p:nvPr/>
        </p:nvSpPr>
        <p:spPr>
          <a:xfrm>
            <a:off x="3145665" y="2958816"/>
            <a:ext cx="645141" cy="1586695"/>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spcCol="0" rtlCol="0" anchor="ctr"/>
          <a:lstStyle/>
          <a:p>
            <a:pPr algn="ctr"/>
            <a:endParaRPr lang="zh-CN" altLang="en-US" sz="875"/>
          </a:p>
        </p:txBody>
      </p:sp>
      <p:sp>
        <p:nvSpPr>
          <p:cNvPr id="71" name="矩形 70"/>
          <p:cNvSpPr/>
          <p:nvPr/>
        </p:nvSpPr>
        <p:spPr>
          <a:xfrm>
            <a:off x="4094848" y="2544095"/>
            <a:ext cx="645141" cy="2001417"/>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spcCol="0" rtlCol="0" anchor="ctr"/>
          <a:lstStyle/>
          <a:p>
            <a:pPr algn="ctr"/>
            <a:endParaRPr lang="zh-CN" altLang="en-US" sz="875"/>
          </a:p>
        </p:txBody>
      </p:sp>
      <p:sp>
        <p:nvSpPr>
          <p:cNvPr id="72" name="矩形 71"/>
          <p:cNvSpPr/>
          <p:nvPr/>
        </p:nvSpPr>
        <p:spPr>
          <a:xfrm>
            <a:off x="1385750" y="3227166"/>
            <a:ext cx="645141" cy="13183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spcCol="0" rtlCol="0" anchor="ctr"/>
          <a:lstStyle/>
          <a:p>
            <a:pPr algn="ctr"/>
            <a:endParaRPr lang="zh-CN" altLang="en-US" sz="875"/>
          </a:p>
        </p:txBody>
      </p:sp>
      <p:sp>
        <p:nvSpPr>
          <p:cNvPr id="73" name="矩形 72"/>
          <p:cNvSpPr/>
          <p:nvPr/>
        </p:nvSpPr>
        <p:spPr>
          <a:xfrm>
            <a:off x="1385750" y="3654582"/>
            <a:ext cx="645141" cy="890929"/>
          </a:xfrm>
          <a:prstGeom prst="rect">
            <a:avLst/>
          </a:prstGeom>
          <a:solidFill>
            <a:srgbClr val="8C0007"/>
          </a:solidFill>
          <a:ln>
            <a:noFill/>
          </a:ln>
        </p:spPr>
        <p:style>
          <a:lnRef idx="2">
            <a:schemeClr val="accent1">
              <a:shade val="50000"/>
            </a:schemeClr>
          </a:lnRef>
          <a:fillRef idx="1">
            <a:schemeClr val="accent1"/>
          </a:fillRef>
          <a:effectRef idx="0">
            <a:schemeClr val="accent1"/>
          </a:effectRef>
          <a:fontRef idx="minor">
            <a:schemeClr val="lt1"/>
          </a:fontRef>
        </p:style>
        <p:txBody>
          <a:bodyPr lIns="32227" tIns="16114" rIns="32227" bIns="16114" spcCol="0" rtlCol="0" anchor="ctr"/>
          <a:lstStyle/>
          <a:p>
            <a:pPr algn="ctr"/>
            <a:endParaRPr lang="zh-CN" altLang="en-US" sz="875"/>
          </a:p>
        </p:txBody>
      </p:sp>
      <p:sp>
        <p:nvSpPr>
          <p:cNvPr id="74" name="TextBox 73"/>
          <p:cNvSpPr txBox="1"/>
          <p:nvPr/>
        </p:nvSpPr>
        <p:spPr>
          <a:xfrm>
            <a:off x="1447909" y="3974922"/>
            <a:ext cx="603600" cy="262286"/>
          </a:xfrm>
          <a:prstGeom prst="rect">
            <a:avLst/>
          </a:prstGeom>
          <a:noFill/>
        </p:spPr>
        <p:txBody>
          <a:bodyPr wrap="square" lIns="32227" tIns="16114" rIns="32227" bIns="16114" rtlCol="0">
            <a:spAutoFit/>
          </a:bodyPr>
          <a:lstStyle/>
          <a:p>
            <a:pPr lvl="0"/>
            <a:r>
              <a:rPr lang="en-US" altLang="zh-CN" sz="1495" dirty="0">
                <a:solidFill>
                  <a:schemeClr val="bg1"/>
                </a:solidFill>
                <a:latin typeface="思源黑体 CN Medium" pitchFamily="34" charset="-122"/>
                <a:ea typeface="思源黑体 CN Medium" pitchFamily="34" charset="-122"/>
              </a:rPr>
              <a:t>30%</a:t>
            </a:r>
            <a:endParaRPr lang="zh-CN" altLang="en-US" sz="1495" dirty="0">
              <a:solidFill>
                <a:schemeClr val="bg1"/>
              </a:solidFill>
              <a:latin typeface="思源黑体 CN Medium" pitchFamily="34" charset="-122"/>
              <a:ea typeface="思源黑体 CN Medium" pitchFamily="34" charset="-122"/>
            </a:endParaRPr>
          </a:p>
        </p:txBody>
      </p:sp>
      <p:sp>
        <p:nvSpPr>
          <p:cNvPr id="75" name="TextBox 74"/>
          <p:cNvSpPr txBox="1"/>
          <p:nvPr/>
        </p:nvSpPr>
        <p:spPr>
          <a:xfrm>
            <a:off x="2241904" y="3657446"/>
            <a:ext cx="603600" cy="262286"/>
          </a:xfrm>
          <a:prstGeom prst="rect">
            <a:avLst/>
          </a:prstGeom>
          <a:noFill/>
        </p:spPr>
        <p:txBody>
          <a:bodyPr wrap="square" lIns="32227" tIns="16114" rIns="32227" bIns="16114" rtlCol="0">
            <a:spAutoFit/>
          </a:bodyPr>
          <a:lstStyle/>
          <a:p>
            <a:pPr lvl="0"/>
            <a:r>
              <a:rPr lang="en-US" altLang="zh-CN" sz="1495" dirty="0">
                <a:solidFill>
                  <a:schemeClr val="bg1"/>
                </a:solidFill>
                <a:latin typeface="思源黑体 CN Medium" pitchFamily="34" charset="-122"/>
                <a:ea typeface="思源黑体 CN Medium" pitchFamily="34" charset="-122"/>
              </a:rPr>
              <a:t>60%</a:t>
            </a:r>
            <a:endParaRPr lang="zh-CN" altLang="en-US" sz="1495" dirty="0">
              <a:solidFill>
                <a:schemeClr val="bg1"/>
              </a:solidFill>
              <a:latin typeface="思源黑体 CN Medium" pitchFamily="34" charset="-122"/>
              <a:ea typeface="思源黑体 CN Medium" pitchFamily="34" charset="-122"/>
            </a:endParaRPr>
          </a:p>
        </p:txBody>
      </p:sp>
      <p:sp>
        <p:nvSpPr>
          <p:cNvPr id="76" name="TextBox 75"/>
          <p:cNvSpPr txBox="1"/>
          <p:nvPr/>
        </p:nvSpPr>
        <p:spPr>
          <a:xfrm>
            <a:off x="3187206" y="3227164"/>
            <a:ext cx="603600" cy="262286"/>
          </a:xfrm>
          <a:prstGeom prst="rect">
            <a:avLst/>
          </a:prstGeom>
          <a:noFill/>
        </p:spPr>
        <p:txBody>
          <a:bodyPr wrap="square" lIns="32227" tIns="16114" rIns="32227" bIns="16114" rtlCol="0">
            <a:spAutoFit/>
          </a:bodyPr>
          <a:lstStyle/>
          <a:p>
            <a:pPr lvl="0"/>
            <a:r>
              <a:rPr lang="en-US" altLang="zh-CN" sz="1495" dirty="0">
                <a:solidFill>
                  <a:schemeClr val="bg1"/>
                </a:solidFill>
                <a:latin typeface="思源黑体 CN Medium" pitchFamily="34" charset="-122"/>
                <a:ea typeface="思源黑体 CN Medium" pitchFamily="34" charset="-122"/>
              </a:rPr>
              <a:t>80%</a:t>
            </a:r>
            <a:endParaRPr lang="zh-CN" altLang="en-US" sz="1495" dirty="0">
              <a:solidFill>
                <a:schemeClr val="bg1"/>
              </a:solidFill>
              <a:latin typeface="思源黑体 CN Medium" pitchFamily="34" charset="-122"/>
              <a:ea typeface="思源黑体 CN Medium" pitchFamily="34" charset="-122"/>
            </a:endParaRPr>
          </a:p>
        </p:txBody>
      </p:sp>
      <p:sp>
        <p:nvSpPr>
          <p:cNvPr id="77" name="TextBox 76"/>
          <p:cNvSpPr txBox="1"/>
          <p:nvPr/>
        </p:nvSpPr>
        <p:spPr>
          <a:xfrm>
            <a:off x="4151967" y="2782902"/>
            <a:ext cx="603600" cy="262286"/>
          </a:xfrm>
          <a:prstGeom prst="rect">
            <a:avLst/>
          </a:prstGeom>
          <a:noFill/>
        </p:spPr>
        <p:txBody>
          <a:bodyPr wrap="square" lIns="32227" tIns="16114" rIns="32227" bIns="16114" rtlCol="0">
            <a:spAutoFit/>
          </a:bodyPr>
          <a:lstStyle/>
          <a:p>
            <a:pPr lvl="0"/>
            <a:r>
              <a:rPr lang="en-US" altLang="zh-CN" sz="1495" dirty="0">
                <a:solidFill>
                  <a:schemeClr val="bg1"/>
                </a:solidFill>
                <a:latin typeface="思源黑体 CN Medium" pitchFamily="34" charset="-122"/>
                <a:ea typeface="思源黑体 CN Medium" pitchFamily="34" charset="-122"/>
              </a:rPr>
              <a:t>90%</a:t>
            </a:r>
            <a:endParaRPr lang="zh-CN" altLang="en-US" sz="1495" dirty="0">
              <a:solidFill>
                <a:schemeClr val="bg1"/>
              </a:solidFill>
              <a:latin typeface="思源黑体 CN Medium" pitchFamily="34" charset="-122"/>
              <a:ea typeface="思源黑体 CN Medium" pitchFamily="34" charset="-122"/>
            </a:endParaRPr>
          </a:p>
        </p:txBody>
      </p:sp>
      <p:sp>
        <p:nvSpPr>
          <p:cNvPr id="78" name="TextBox 77"/>
          <p:cNvSpPr txBox="1"/>
          <p:nvPr/>
        </p:nvSpPr>
        <p:spPr>
          <a:xfrm>
            <a:off x="1411467" y="2854939"/>
            <a:ext cx="603600" cy="262286"/>
          </a:xfrm>
          <a:prstGeom prst="rect">
            <a:avLst/>
          </a:prstGeom>
          <a:noFill/>
        </p:spPr>
        <p:txBody>
          <a:bodyPr wrap="square" lIns="32227" tIns="16114" rIns="32227" bIns="16114" rtlCol="0">
            <a:spAutoFit/>
          </a:bodyPr>
          <a:lstStyle/>
          <a:p>
            <a:pPr lvl="0"/>
            <a:r>
              <a:rPr lang="en-US" altLang="zh-CN" sz="1495" dirty="0">
                <a:latin typeface="思源黑体 CN Medium" pitchFamily="34" charset="-122"/>
                <a:ea typeface="思源黑体 CN Medium" pitchFamily="34" charset="-122"/>
              </a:rPr>
              <a:t>300</a:t>
            </a:r>
            <a:r>
              <a:rPr lang="zh-CN" altLang="en-US" sz="1495" dirty="0">
                <a:latin typeface="思源黑体 CN Medium" pitchFamily="34" charset="-122"/>
                <a:ea typeface="思源黑体 CN Medium" pitchFamily="34" charset="-122"/>
              </a:rPr>
              <a:t>万</a:t>
            </a:r>
          </a:p>
        </p:txBody>
      </p:sp>
      <p:sp>
        <p:nvSpPr>
          <p:cNvPr id="79" name="TextBox 78"/>
          <p:cNvSpPr txBox="1"/>
          <p:nvPr/>
        </p:nvSpPr>
        <p:spPr>
          <a:xfrm>
            <a:off x="2241514" y="2418969"/>
            <a:ext cx="603600" cy="262286"/>
          </a:xfrm>
          <a:prstGeom prst="rect">
            <a:avLst/>
          </a:prstGeom>
          <a:noFill/>
        </p:spPr>
        <p:txBody>
          <a:bodyPr wrap="square" lIns="32227" tIns="16114" rIns="32227" bIns="16114" rtlCol="0">
            <a:spAutoFit/>
          </a:bodyPr>
          <a:lstStyle/>
          <a:p>
            <a:pPr lvl="0"/>
            <a:r>
              <a:rPr lang="en-US" altLang="zh-CN" sz="1495" dirty="0">
                <a:latin typeface="思源黑体 CN Medium" pitchFamily="34" charset="-122"/>
                <a:ea typeface="思源黑体 CN Medium" pitchFamily="34" charset="-122"/>
              </a:rPr>
              <a:t>500</a:t>
            </a:r>
            <a:r>
              <a:rPr lang="zh-CN" altLang="en-US" sz="1495" dirty="0">
                <a:latin typeface="思源黑体 CN Medium" pitchFamily="34" charset="-122"/>
                <a:ea typeface="思源黑体 CN Medium" pitchFamily="34" charset="-122"/>
              </a:rPr>
              <a:t>万</a:t>
            </a:r>
          </a:p>
        </p:txBody>
      </p:sp>
      <p:sp>
        <p:nvSpPr>
          <p:cNvPr id="80" name="TextBox 79"/>
          <p:cNvSpPr txBox="1"/>
          <p:nvPr/>
        </p:nvSpPr>
        <p:spPr>
          <a:xfrm>
            <a:off x="3187206" y="2098681"/>
            <a:ext cx="603600" cy="262286"/>
          </a:xfrm>
          <a:prstGeom prst="rect">
            <a:avLst/>
          </a:prstGeom>
          <a:noFill/>
        </p:spPr>
        <p:txBody>
          <a:bodyPr wrap="square" lIns="32227" tIns="16114" rIns="32227" bIns="16114" rtlCol="0">
            <a:spAutoFit/>
          </a:bodyPr>
          <a:lstStyle/>
          <a:p>
            <a:pPr lvl="0"/>
            <a:r>
              <a:rPr lang="en-US" altLang="zh-CN" sz="1495" dirty="0">
                <a:latin typeface="思源黑体 CN Medium" pitchFamily="34" charset="-122"/>
                <a:ea typeface="思源黑体 CN Medium" pitchFamily="34" charset="-122"/>
              </a:rPr>
              <a:t>800</a:t>
            </a:r>
            <a:r>
              <a:rPr lang="zh-CN" altLang="en-US" sz="1495" dirty="0">
                <a:latin typeface="思源黑体 CN Medium" pitchFamily="34" charset="-122"/>
                <a:ea typeface="思源黑体 CN Medium" pitchFamily="34" charset="-122"/>
              </a:rPr>
              <a:t>万</a:t>
            </a:r>
          </a:p>
        </p:txBody>
      </p:sp>
      <p:sp>
        <p:nvSpPr>
          <p:cNvPr id="81" name="TextBox 80"/>
          <p:cNvSpPr txBox="1"/>
          <p:nvPr/>
        </p:nvSpPr>
        <p:spPr>
          <a:xfrm>
            <a:off x="4043935" y="1708354"/>
            <a:ext cx="856072" cy="262286"/>
          </a:xfrm>
          <a:prstGeom prst="rect">
            <a:avLst/>
          </a:prstGeom>
          <a:noFill/>
        </p:spPr>
        <p:txBody>
          <a:bodyPr wrap="square" lIns="32227" tIns="16114" rIns="32227" bIns="16114" rtlCol="0">
            <a:spAutoFit/>
          </a:bodyPr>
          <a:lstStyle/>
          <a:p>
            <a:pPr lvl="0"/>
            <a:r>
              <a:rPr lang="en-US" altLang="zh-CN" sz="1495" dirty="0">
                <a:latin typeface="思源黑体 CN Medium" pitchFamily="34" charset="-122"/>
                <a:ea typeface="思源黑体 CN Medium" pitchFamily="34" charset="-122"/>
              </a:rPr>
              <a:t>1000</a:t>
            </a:r>
            <a:r>
              <a:rPr lang="zh-CN" altLang="en-US" sz="1495" dirty="0">
                <a:latin typeface="思源黑体 CN Medium" pitchFamily="34" charset="-122"/>
                <a:ea typeface="思源黑体 CN Medium" pitchFamily="34" charset="-122"/>
              </a:rPr>
              <a:t>万</a:t>
            </a:r>
          </a:p>
        </p:txBody>
      </p:sp>
      <p:grpSp>
        <p:nvGrpSpPr>
          <p:cNvPr id="25" name="组合 24"/>
          <p:cNvGrpSpPr/>
          <p:nvPr/>
        </p:nvGrpSpPr>
        <p:grpSpPr>
          <a:xfrm>
            <a:off x="5442444" y="1242806"/>
            <a:ext cx="1035305" cy="529695"/>
            <a:chOff x="14425666" y="3305709"/>
            <a:chExt cx="2811555" cy="1408925"/>
          </a:xfrm>
        </p:grpSpPr>
        <p:sp>
          <p:nvSpPr>
            <p:cNvPr id="82" name="Rounded Rectangle 43"/>
            <p:cNvSpPr/>
            <p:nvPr/>
          </p:nvSpPr>
          <p:spPr>
            <a:xfrm>
              <a:off x="14441266" y="3306751"/>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75"/>
            </a:p>
          </p:txBody>
        </p:sp>
        <p:sp>
          <p:nvSpPr>
            <p:cNvPr id="83" name="TextBox 82"/>
            <p:cNvSpPr txBox="1"/>
            <p:nvPr/>
          </p:nvSpPr>
          <p:spPr>
            <a:xfrm>
              <a:off x="14666096" y="3305709"/>
              <a:ext cx="2571125" cy="644345"/>
            </a:xfrm>
            <a:prstGeom prst="rect">
              <a:avLst/>
            </a:prstGeom>
            <a:noFill/>
          </p:spPr>
          <p:txBody>
            <a:bodyPr wrap="square" rtlCol="0">
              <a:spAutoFit/>
            </a:bodyPr>
            <a:lstStyle/>
            <a:p>
              <a:r>
                <a:rPr lang="zh-CN" altLang="en-US" sz="975" dirty="0">
                  <a:solidFill>
                    <a:schemeClr val="bg1"/>
                  </a:solidFill>
                  <a:latin typeface="思源黑体 CN Medium" pitchFamily="34" charset="-122"/>
                  <a:ea typeface="思源黑体 CN Medium" pitchFamily="34" charset="-122"/>
                </a:rPr>
                <a:t>分析概述</a:t>
              </a:r>
              <a:endParaRPr lang="id-ID" sz="975" dirty="0">
                <a:solidFill>
                  <a:schemeClr val="bg1"/>
                </a:solidFill>
                <a:latin typeface="思源黑体 CN Medium" pitchFamily="34" charset="-122"/>
                <a:ea typeface="思源黑体 CN Medium" pitchFamily="34" charset="-122"/>
              </a:endParaRPr>
            </a:p>
          </p:txBody>
        </p:sp>
        <p:sp>
          <p:nvSpPr>
            <p:cNvPr id="84" name="TextBox 83"/>
            <p:cNvSpPr txBox="1"/>
            <p:nvPr/>
          </p:nvSpPr>
          <p:spPr>
            <a:xfrm>
              <a:off x="14425666" y="4017078"/>
              <a:ext cx="2811555" cy="697556"/>
            </a:xfrm>
            <a:prstGeom prst="rect">
              <a:avLst/>
            </a:prstGeom>
            <a:noFill/>
          </p:spPr>
          <p:txBody>
            <a:bodyPr wrap="square" rtlCol="0">
              <a:spAutoFit/>
            </a:bodyPr>
            <a:lstStyle/>
            <a:p>
              <a:r>
                <a:rPr lang="en-US" altLang="zh-CN" sz="1105"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105"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85" name="TextBox 84"/>
          <p:cNvSpPr txBox="1"/>
          <p:nvPr/>
        </p:nvSpPr>
        <p:spPr>
          <a:xfrm>
            <a:off x="5454380" y="1774515"/>
            <a:ext cx="2898148" cy="811987"/>
          </a:xfrm>
          <a:prstGeom prst="rect">
            <a:avLst/>
          </a:prstGeom>
          <a:noFill/>
        </p:spPr>
        <p:txBody>
          <a:bodyPr wrap="square" lIns="32227" tIns="16114" rIns="32227" bIns="16114" rtlCol="0">
            <a:spAutoFit/>
          </a:bodyPr>
          <a:lstStyle/>
          <a:p>
            <a:pPr>
              <a:lnSpc>
                <a:spcPct val="150000"/>
              </a:lnSpc>
            </a:pPr>
            <a:r>
              <a:rPr lang="zh-CN" altLang="en-US" sz="84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您的内容打在这里，或者通过复制您的文本后，在此框中选择粘贴，并选择只保留文字。您的内容打在这里</a:t>
            </a:r>
            <a:endParaRPr lang="en-US" altLang="zh-CN" sz="845"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6" name="直接连接符 85"/>
          <p:cNvCxnSpPr/>
          <p:nvPr/>
        </p:nvCxnSpPr>
        <p:spPr>
          <a:xfrm>
            <a:off x="5454380" y="1757172"/>
            <a:ext cx="2765243"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420501" y="2707111"/>
            <a:ext cx="2450752" cy="652071"/>
          </a:xfrm>
          <a:prstGeom prst="rect">
            <a:avLst/>
          </a:prstGeom>
          <a:noFill/>
        </p:spPr>
        <p:txBody>
          <a:bodyPr wrap="square" lIns="32227" tIns="16114" rIns="32227" bIns="16114" rtlCol="0">
            <a:spAutoFit/>
          </a:bodyPr>
          <a:lstStyle/>
          <a:p>
            <a:r>
              <a:rPr lang="en-US" altLang="zh-CN" sz="4025" dirty="0">
                <a:solidFill>
                  <a:schemeClr val="tx1">
                    <a:lumMod val="75000"/>
                    <a:lumOff val="25000"/>
                  </a:schemeClr>
                </a:solidFill>
                <a:latin typeface="DIN Mittelschrift Std" pitchFamily="50" charset="0"/>
                <a:ea typeface="微软雅黑" panose="020B0503020204020204" pitchFamily="34" charset="-122"/>
              </a:rPr>
              <a:t>123,456,78</a:t>
            </a:r>
            <a:endParaRPr lang="zh-CN" altLang="en-US" sz="4025" dirty="0">
              <a:solidFill>
                <a:schemeClr val="tx1">
                  <a:lumMod val="75000"/>
                  <a:lumOff val="25000"/>
                </a:schemeClr>
              </a:solidFill>
              <a:latin typeface="DIN Mittelschrift Std" pitchFamily="50" charset="0"/>
              <a:ea typeface="微软雅黑" panose="020B0503020204020204" pitchFamily="34" charset="-122"/>
            </a:endParaRPr>
          </a:p>
        </p:txBody>
      </p:sp>
      <p:grpSp>
        <p:nvGrpSpPr>
          <p:cNvPr id="26" name="组合 25"/>
          <p:cNvGrpSpPr/>
          <p:nvPr/>
        </p:nvGrpSpPr>
        <p:grpSpPr>
          <a:xfrm>
            <a:off x="5523687" y="3465123"/>
            <a:ext cx="1780303" cy="1172180"/>
            <a:chOff x="14646293" y="9216801"/>
            <a:chExt cx="4834732" cy="3117855"/>
          </a:xfrm>
        </p:grpSpPr>
        <p:sp>
          <p:nvSpPr>
            <p:cNvPr id="107" name="Freeform 41"/>
            <p:cNvSpPr>
              <a:spLocks noEditPoints="1"/>
            </p:cNvSpPr>
            <p:nvPr/>
          </p:nvSpPr>
          <p:spPr bwMode="auto">
            <a:xfrm>
              <a:off x="14646293" y="9298653"/>
              <a:ext cx="511506" cy="1114764"/>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59372" tIns="29686" rIns="59372" bIns="29686" numCol="1" anchor="t" anchorCtr="0" compatLnSpc="1"/>
            <a:lstStyle/>
            <a:p>
              <a:endParaRPr lang="zh-CN" altLang="en-US" sz="875"/>
            </a:p>
          </p:txBody>
        </p:sp>
        <p:sp>
          <p:nvSpPr>
            <p:cNvPr id="111" name="Freeform 41"/>
            <p:cNvSpPr>
              <a:spLocks noEditPoints="1"/>
            </p:cNvSpPr>
            <p:nvPr/>
          </p:nvSpPr>
          <p:spPr bwMode="auto">
            <a:xfrm>
              <a:off x="14646293" y="10976872"/>
              <a:ext cx="511506" cy="1114764"/>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BB0A0B"/>
            </a:solidFill>
            <a:ln>
              <a:noFill/>
            </a:ln>
            <a:extLst>
              <a:ext uri="{91240B29-F687-4F45-9708-019B960494DF}">
                <a14:hiddenLine xmlns:a14="http://schemas.microsoft.com/office/drawing/2010/main" w="9525">
                  <a:solidFill>
                    <a:srgbClr val="000000"/>
                  </a:solidFill>
                  <a:round/>
                </a14:hiddenLine>
              </a:ext>
            </a:extLst>
          </p:spPr>
          <p:txBody>
            <a:bodyPr vert="horz" wrap="square" lIns="59372" tIns="29686" rIns="59372" bIns="29686" numCol="1" anchor="t" anchorCtr="0" compatLnSpc="1"/>
            <a:lstStyle/>
            <a:p>
              <a:endParaRPr lang="zh-CN" altLang="en-US" sz="875"/>
            </a:p>
          </p:txBody>
        </p:sp>
        <p:grpSp>
          <p:nvGrpSpPr>
            <p:cNvPr id="112" name="组合 111"/>
            <p:cNvGrpSpPr/>
            <p:nvPr/>
          </p:nvGrpSpPr>
          <p:grpSpPr>
            <a:xfrm>
              <a:off x="15486417" y="9216801"/>
              <a:ext cx="3994608" cy="1357784"/>
              <a:chOff x="969258" y="2005844"/>
              <a:chExt cx="2079175" cy="1886811"/>
            </a:xfrm>
          </p:grpSpPr>
          <p:sp>
            <p:nvSpPr>
              <p:cNvPr id="113" name="Rectangle 4"/>
              <p:cNvSpPr/>
              <p:nvPr/>
            </p:nvSpPr>
            <p:spPr bwMode="auto">
              <a:xfrm>
                <a:off x="974037" y="2443619"/>
                <a:ext cx="2074396" cy="1449036"/>
              </a:xfrm>
              <a:prstGeom prst="rect">
                <a:avLst/>
              </a:prstGeom>
            </p:spPr>
            <p:txBody>
              <a:bodyPr wrap="square">
                <a:spAutoFit/>
              </a:bodyPr>
              <a:lstStyle/>
              <a:p>
                <a:pPr>
                  <a:lnSpc>
                    <a:spcPct val="150000"/>
                  </a:lnSpc>
                </a:pPr>
                <a:r>
                  <a:rPr lang="zh-CN" altLang="en-US" sz="65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650" dirty="0">
                  <a:latin typeface="Lato" pitchFamily="34" charset="0"/>
                </a:endParaRPr>
              </a:p>
            </p:txBody>
          </p:sp>
          <p:sp>
            <p:nvSpPr>
              <p:cNvPr id="114" name="Rectangle 5"/>
              <p:cNvSpPr/>
              <p:nvPr/>
            </p:nvSpPr>
            <p:spPr bwMode="auto">
              <a:xfrm>
                <a:off x="969258" y="2005844"/>
                <a:ext cx="1136219" cy="821450"/>
              </a:xfrm>
              <a:prstGeom prst="rect">
                <a:avLst/>
              </a:prstGeom>
            </p:spPr>
            <p:txBody>
              <a:bodyPr wrap="square">
                <a:spAutoFit/>
              </a:bodyPr>
              <a:lstStyle/>
              <a:p>
                <a:pPr>
                  <a:defRPr/>
                </a:pPr>
                <a:r>
                  <a:rPr lang="zh-CN" altLang="en-US" sz="845" b="1" dirty="0">
                    <a:ea typeface="Roboto" pitchFamily="2" charset="0"/>
                    <a:cs typeface="Open Sans" pitchFamily="34" charset="0"/>
                  </a:rPr>
                  <a:t>添加标题</a:t>
                </a:r>
                <a:endParaRPr lang="en-US" sz="845" b="1" dirty="0">
                  <a:ea typeface="Roboto" pitchFamily="2" charset="0"/>
                  <a:cs typeface="Open Sans" pitchFamily="34" charset="0"/>
                </a:endParaRPr>
              </a:p>
            </p:txBody>
          </p:sp>
        </p:grpSp>
        <p:grpSp>
          <p:nvGrpSpPr>
            <p:cNvPr id="115" name="组合 114"/>
            <p:cNvGrpSpPr/>
            <p:nvPr/>
          </p:nvGrpSpPr>
          <p:grpSpPr>
            <a:xfrm>
              <a:off x="15486417" y="10976872"/>
              <a:ext cx="3994608" cy="1357784"/>
              <a:chOff x="969258" y="2005844"/>
              <a:chExt cx="2079175" cy="1886811"/>
            </a:xfrm>
          </p:grpSpPr>
          <p:sp>
            <p:nvSpPr>
              <p:cNvPr id="116" name="Rectangle 4"/>
              <p:cNvSpPr/>
              <p:nvPr/>
            </p:nvSpPr>
            <p:spPr bwMode="auto">
              <a:xfrm>
                <a:off x="974037" y="2443619"/>
                <a:ext cx="2074396" cy="1449036"/>
              </a:xfrm>
              <a:prstGeom prst="rect">
                <a:avLst/>
              </a:prstGeom>
            </p:spPr>
            <p:txBody>
              <a:bodyPr wrap="square">
                <a:spAutoFit/>
              </a:bodyPr>
              <a:lstStyle/>
              <a:p>
                <a:pPr>
                  <a:lnSpc>
                    <a:spcPct val="150000"/>
                  </a:lnSpc>
                </a:pPr>
                <a:r>
                  <a:rPr lang="zh-CN" altLang="en-US" sz="650" dirty="0">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650" dirty="0">
                  <a:latin typeface="Lato" pitchFamily="34" charset="0"/>
                </a:endParaRPr>
              </a:p>
            </p:txBody>
          </p:sp>
          <p:sp>
            <p:nvSpPr>
              <p:cNvPr id="117" name="Rectangle 5"/>
              <p:cNvSpPr/>
              <p:nvPr/>
            </p:nvSpPr>
            <p:spPr bwMode="auto">
              <a:xfrm>
                <a:off x="969258" y="2005844"/>
                <a:ext cx="1136219" cy="821450"/>
              </a:xfrm>
              <a:prstGeom prst="rect">
                <a:avLst/>
              </a:prstGeom>
            </p:spPr>
            <p:txBody>
              <a:bodyPr wrap="square">
                <a:spAutoFit/>
              </a:bodyPr>
              <a:lstStyle/>
              <a:p>
                <a:pPr>
                  <a:defRPr/>
                </a:pPr>
                <a:r>
                  <a:rPr lang="zh-CN" altLang="en-US" sz="845" b="1" dirty="0">
                    <a:ea typeface="Roboto" pitchFamily="2" charset="0"/>
                    <a:cs typeface="Open Sans" pitchFamily="34" charset="0"/>
                  </a:rPr>
                  <a:t>添加标题</a:t>
                </a:r>
                <a:endParaRPr lang="en-US" sz="845" b="1" dirty="0">
                  <a:ea typeface="Roboto" pitchFamily="2" charset="0"/>
                  <a:cs typeface="Open Sans" pitchFamily="34" charset="0"/>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500"/>
                                        <p:tgtEl>
                                          <p:spTgt spid="7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down)">
                                      <p:cBhvr>
                                        <p:cTn id="17" dur="500"/>
                                        <p:tgtEl>
                                          <p:spTgt spid="6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down)">
                                      <p:cBhvr>
                                        <p:cTn id="20" dur="500"/>
                                        <p:tgtEl>
                                          <p:spTgt spid="64"/>
                                        </p:tgtEl>
                                      </p:cBhvr>
                                    </p:animEffect>
                                  </p:childTnLst>
                                </p:cTn>
                              </p:par>
                            </p:childTnLst>
                          </p:cTn>
                        </p:par>
                        <p:par>
                          <p:cTn id="21" fill="hold">
                            <p:stCondLst>
                              <p:cond delay="1000"/>
                            </p:stCondLst>
                            <p:childTnLst>
                              <p:par>
                                <p:cTn id="22" presetID="12" presetClass="entr" presetSubtype="4"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500"/>
                                        <p:tgtEl>
                                          <p:spTgt spid="73"/>
                                        </p:tgtEl>
                                        <p:attrNameLst>
                                          <p:attrName>ppt_y</p:attrName>
                                        </p:attrNameLst>
                                      </p:cBhvr>
                                      <p:tavLst>
                                        <p:tav tm="0">
                                          <p:val>
                                            <p:strVal val="#ppt_y+#ppt_h*1.125000"/>
                                          </p:val>
                                        </p:tav>
                                        <p:tav tm="100000">
                                          <p:val>
                                            <p:strVal val="#ppt_y"/>
                                          </p:val>
                                        </p:tav>
                                      </p:tavLst>
                                    </p:anim>
                                    <p:animEffect transition="in" filter="wipe(up)">
                                      <p:cBhvr>
                                        <p:cTn id="25" dur="500"/>
                                        <p:tgtEl>
                                          <p:spTgt spid="73"/>
                                        </p:tgtEl>
                                      </p:cBhvr>
                                    </p:animEffect>
                                  </p:childTnLst>
                                </p:cTn>
                              </p:par>
                            </p:childTnLst>
                          </p:cTn>
                        </p:par>
                        <p:par>
                          <p:cTn id="26" fill="hold">
                            <p:stCondLst>
                              <p:cond delay="1500"/>
                            </p:stCondLst>
                            <p:childTnLst>
                              <p:par>
                                <p:cTn id="27" presetID="12" presetClass="entr" presetSubtype="4"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additive="base">
                                        <p:cTn id="29" dur="500"/>
                                        <p:tgtEl>
                                          <p:spTgt spid="69"/>
                                        </p:tgtEl>
                                        <p:attrNameLst>
                                          <p:attrName>ppt_y</p:attrName>
                                        </p:attrNameLst>
                                      </p:cBhvr>
                                      <p:tavLst>
                                        <p:tav tm="0">
                                          <p:val>
                                            <p:strVal val="#ppt_y+#ppt_h*1.125000"/>
                                          </p:val>
                                        </p:tav>
                                        <p:tav tm="100000">
                                          <p:val>
                                            <p:strVal val="#ppt_y"/>
                                          </p:val>
                                        </p:tav>
                                      </p:tavLst>
                                    </p:anim>
                                    <p:animEffect transition="in" filter="wipe(up)">
                                      <p:cBhvr>
                                        <p:cTn id="30" dur="500"/>
                                        <p:tgtEl>
                                          <p:spTgt spid="69"/>
                                        </p:tgtEl>
                                      </p:cBhvr>
                                    </p:animEffect>
                                  </p:childTnLst>
                                </p:cTn>
                              </p:par>
                            </p:childTnLst>
                          </p:cTn>
                        </p:par>
                        <p:par>
                          <p:cTn id="31" fill="hold">
                            <p:stCondLst>
                              <p:cond delay="2000"/>
                            </p:stCondLst>
                            <p:childTnLst>
                              <p:par>
                                <p:cTn id="32" presetID="12" presetClass="entr" presetSubtype="4"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additive="base">
                                        <p:cTn id="34" dur="500"/>
                                        <p:tgtEl>
                                          <p:spTgt spid="70"/>
                                        </p:tgtEl>
                                        <p:attrNameLst>
                                          <p:attrName>ppt_y</p:attrName>
                                        </p:attrNameLst>
                                      </p:cBhvr>
                                      <p:tavLst>
                                        <p:tav tm="0">
                                          <p:val>
                                            <p:strVal val="#ppt_y+#ppt_h*1.125000"/>
                                          </p:val>
                                        </p:tav>
                                        <p:tav tm="100000">
                                          <p:val>
                                            <p:strVal val="#ppt_y"/>
                                          </p:val>
                                        </p:tav>
                                      </p:tavLst>
                                    </p:anim>
                                    <p:animEffect transition="in" filter="wipe(up)">
                                      <p:cBhvr>
                                        <p:cTn id="35" dur="500"/>
                                        <p:tgtEl>
                                          <p:spTgt spid="70"/>
                                        </p:tgtEl>
                                      </p:cBhvr>
                                    </p:animEffect>
                                  </p:childTnLst>
                                </p:cTn>
                              </p:par>
                            </p:childTnLst>
                          </p:cTn>
                        </p:par>
                        <p:par>
                          <p:cTn id="36" fill="hold">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p:tgtEl>
                                          <p:spTgt spid="71"/>
                                        </p:tgtEl>
                                        <p:attrNameLst>
                                          <p:attrName>ppt_y</p:attrName>
                                        </p:attrNameLst>
                                      </p:cBhvr>
                                      <p:tavLst>
                                        <p:tav tm="0">
                                          <p:val>
                                            <p:strVal val="#ppt_y+#ppt_h*1.125000"/>
                                          </p:val>
                                        </p:tav>
                                        <p:tav tm="100000">
                                          <p:val>
                                            <p:strVal val="#ppt_y"/>
                                          </p:val>
                                        </p:tav>
                                      </p:tavLst>
                                    </p:anim>
                                    <p:animEffect transition="in" filter="wipe(up)">
                                      <p:cBhvr>
                                        <p:cTn id="40" dur="500"/>
                                        <p:tgtEl>
                                          <p:spTgt spid="7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500"/>
                                        <p:tgtEl>
                                          <p:spTgt spid="77"/>
                                        </p:tgtEl>
                                      </p:cBhvr>
                                    </p:animEffect>
                                  </p:childTnLst>
                                </p:cTn>
                              </p:par>
                            </p:childTnLst>
                          </p:cTn>
                        </p:par>
                        <p:par>
                          <p:cTn id="53" fill="hold">
                            <p:stCondLst>
                              <p:cond delay="3000"/>
                            </p:stCondLst>
                            <p:childTnLst>
                              <p:par>
                                <p:cTn id="54" presetID="47" presetClass="entr" presetSubtype="0" fill="hold" grpId="0"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fade">
                                      <p:cBhvr>
                                        <p:cTn id="56" dur="500"/>
                                        <p:tgtEl>
                                          <p:spTgt spid="78"/>
                                        </p:tgtEl>
                                      </p:cBhvr>
                                    </p:animEffect>
                                    <p:anim calcmode="lin" valueType="num">
                                      <p:cBhvr>
                                        <p:cTn id="57" dur="500" fill="hold"/>
                                        <p:tgtEl>
                                          <p:spTgt spid="78"/>
                                        </p:tgtEl>
                                        <p:attrNameLst>
                                          <p:attrName>ppt_x</p:attrName>
                                        </p:attrNameLst>
                                      </p:cBhvr>
                                      <p:tavLst>
                                        <p:tav tm="0">
                                          <p:val>
                                            <p:strVal val="#ppt_x"/>
                                          </p:val>
                                        </p:tav>
                                        <p:tav tm="100000">
                                          <p:val>
                                            <p:strVal val="#ppt_x"/>
                                          </p:val>
                                        </p:tav>
                                      </p:tavLst>
                                    </p:anim>
                                    <p:anim calcmode="lin" valueType="num">
                                      <p:cBhvr>
                                        <p:cTn id="58" dur="500" fill="hold"/>
                                        <p:tgtEl>
                                          <p:spTgt spid="7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fade">
                                      <p:cBhvr>
                                        <p:cTn id="61" dur="500"/>
                                        <p:tgtEl>
                                          <p:spTgt spid="79"/>
                                        </p:tgtEl>
                                      </p:cBhvr>
                                    </p:animEffect>
                                    <p:anim calcmode="lin" valueType="num">
                                      <p:cBhvr>
                                        <p:cTn id="62" dur="500" fill="hold"/>
                                        <p:tgtEl>
                                          <p:spTgt spid="79"/>
                                        </p:tgtEl>
                                        <p:attrNameLst>
                                          <p:attrName>ppt_x</p:attrName>
                                        </p:attrNameLst>
                                      </p:cBhvr>
                                      <p:tavLst>
                                        <p:tav tm="0">
                                          <p:val>
                                            <p:strVal val="#ppt_x"/>
                                          </p:val>
                                        </p:tav>
                                        <p:tav tm="100000">
                                          <p:val>
                                            <p:strVal val="#ppt_x"/>
                                          </p:val>
                                        </p:tav>
                                      </p:tavLst>
                                    </p:anim>
                                    <p:anim calcmode="lin" valueType="num">
                                      <p:cBhvr>
                                        <p:cTn id="63" dur="500" fill="hold"/>
                                        <p:tgtEl>
                                          <p:spTgt spid="79"/>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strVal val="#ppt_x"/>
                                          </p:val>
                                        </p:tav>
                                        <p:tav tm="100000">
                                          <p:val>
                                            <p:strVal val="#ppt_x"/>
                                          </p:val>
                                        </p:tav>
                                      </p:tavLst>
                                    </p:anim>
                                    <p:anim calcmode="lin" valueType="num">
                                      <p:cBhvr>
                                        <p:cTn id="68" dur="500" fill="hold"/>
                                        <p:tgtEl>
                                          <p:spTgt spid="8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fade">
                                      <p:cBhvr>
                                        <p:cTn id="71" dur="500"/>
                                        <p:tgtEl>
                                          <p:spTgt spid="81"/>
                                        </p:tgtEl>
                                      </p:cBhvr>
                                    </p:animEffect>
                                    <p:anim calcmode="lin" valueType="num">
                                      <p:cBhvr>
                                        <p:cTn id="72" dur="500" fill="hold"/>
                                        <p:tgtEl>
                                          <p:spTgt spid="81"/>
                                        </p:tgtEl>
                                        <p:attrNameLst>
                                          <p:attrName>ppt_x</p:attrName>
                                        </p:attrNameLst>
                                      </p:cBhvr>
                                      <p:tavLst>
                                        <p:tav tm="0">
                                          <p:val>
                                            <p:strVal val="#ppt_x"/>
                                          </p:val>
                                        </p:tav>
                                        <p:tav tm="100000">
                                          <p:val>
                                            <p:strVal val="#ppt_x"/>
                                          </p:val>
                                        </p:tav>
                                      </p:tavLst>
                                    </p:anim>
                                    <p:anim calcmode="lin" valueType="num">
                                      <p:cBhvr>
                                        <p:cTn id="73" dur="500" fill="hold"/>
                                        <p:tgtEl>
                                          <p:spTgt spid="81"/>
                                        </p:tgtEl>
                                        <p:attrNameLst>
                                          <p:attrName>ppt_y</p:attrName>
                                        </p:attrNameLst>
                                      </p:cBhvr>
                                      <p:tavLst>
                                        <p:tav tm="0">
                                          <p:val>
                                            <p:strVal val="#ppt_y-.1"/>
                                          </p:val>
                                        </p:tav>
                                        <p:tav tm="100000">
                                          <p:val>
                                            <p:strVal val="#ppt_y"/>
                                          </p:val>
                                        </p:tav>
                                      </p:tavLst>
                                    </p:anim>
                                  </p:childTnLst>
                                </p:cTn>
                              </p:par>
                            </p:childTnLst>
                          </p:cTn>
                        </p:par>
                        <p:par>
                          <p:cTn id="74" fill="hold">
                            <p:stCondLst>
                              <p:cond delay="3500"/>
                            </p:stCondLst>
                            <p:childTnLst>
                              <p:par>
                                <p:cTn id="75" presetID="53" presetClass="entr" presetSubtype="16"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4000"/>
                            </p:stCondLst>
                            <p:childTnLst>
                              <p:par>
                                <p:cTn id="81" presetID="12" presetClass="entr" presetSubtype="8"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additive="base">
                                        <p:cTn id="83" dur="500"/>
                                        <p:tgtEl>
                                          <p:spTgt spid="86"/>
                                        </p:tgtEl>
                                        <p:attrNameLst>
                                          <p:attrName>ppt_x</p:attrName>
                                        </p:attrNameLst>
                                      </p:cBhvr>
                                      <p:tavLst>
                                        <p:tav tm="0">
                                          <p:val>
                                            <p:strVal val="#ppt_x-#ppt_w*1.125000"/>
                                          </p:val>
                                        </p:tav>
                                        <p:tav tm="100000">
                                          <p:val>
                                            <p:strVal val="#ppt_x"/>
                                          </p:val>
                                        </p:tav>
                                      </p:tavLst>
                                    </p:anim>
                                    <p:animEffect transition="in" filter="wipe(right)">
                                      <p:cBhvr>
                                        <p:cTn id="84" dur="500"/>
                                        <p:tgtEl>
                                          <p:spTgt spid="86"/>
                                        </p:tgtEl>
                                      </p:cBhvr>
                                    </p:animEffect>
                                  </p:childTnLst>
                                </p:cTn>
                              </p:par>
                            </p:childTnLst>
                          </p:cTn>
                        </p:par>
                        <p:par>
                          <p:cTn id="85" fill="hold">
                            <p:stCondLst>
                              <p:cond delay="4500"/>
                            </p:stCondLst>
                            <p:childTnLst>
                              <p:par>
                                <p:cTn id="86" presetID="14" presetClass="entr" presetSubtype="10" fill="hold" grpId="0" nodeType="after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randombar(horizontal)">
                                      <p:cBhvr>
                                        <p:cTn id="88" dur="500"/>
                                        <p:tgtEl>
                                          <p:spTgt spid="85"/>
                                        </p:tgtEl>
                                      </p:cBhvr>
                                    </p:animEffect>
                                  </p:childTnLst>
                                </p:cTn>
                              </p:par>
                            </p:childTnLst>
                          </p:cTn>
                        </p:par>
                        <p:par>
                          <p:cTn id="89" fill="hold">
                            <p:stCondLst>
                              <p:cond delay="5000"/>
                            </p:stCondLst>
                            <p:childTnLst>
                              <p:par>
                                <p:cTn id="90" presetID="12" presetClass="entr" presetSubtype="4" fill="hold" grpId="0" nodeType="afterEffect">
                                  <p:stCondLst>
                                    <p:cond delay="0"/>
                                  </p:stCondLst>
                                  <p:iterate type="lt">
                                    <p:tmPct val="50000"/>
                                  </p:iterate>
                                  <p:childTnLst>
                                    <p:set>
                                      <p:cBhvr>
                                        <p:cTn id="91" dur="1" fill="hold">
                                          <p:stCondLst>
                                            <p:cond delay="0"/>
                                          </p:stCondLst>
                                        </p:cTn>
                                        <p:tgtEl>
                                          <p:spTgt spid="87"/>
                                        </p:tgtEl>
                                        <p:attrNameLst>
                                          <p:attrName>style.visibility</p:attrName>
                                        </p:attrNameLst>
                                      </p:cBhvr>
                                      <p:to>
                                        <p:strVal val="visible"/>
                                      </p:to>
                                    </p:set>
                                    <p:anim calcmode="lin" valueType="num">
                                      <p:cBhvr additive="base">
                                        <p:cTn id="92" dur="200"/>
                                        <p:tgtEl>
                                          <p:spTgt spid="87"/>
                                        </p:tgtEl>
                                        <p:attrNameLst>
                                          <p:attrName>ppt_y</p:attrName>
                                        </p:attrNameLst>
                                      </p:cBhvr>
                                      <p:tavLst>
                                        <p:tav tm="0">
                                          <p:val>
                                            <p:strVal val="#ppt_y+#ppt_h*1.125000"/>
                                          </p:val>
                                        </p:tav>
                                        <p:tav tm="100000">
                                          <p:val>
                                            <p:strVal val="#ppt_y"/>
                                          </p:val>
                                        </p:tav>
                                      </p:tavLst>
                                    </p:anim>
                                    <p:animEffect transition="in" filter="wipe(up)">
                                      <p:cBhvr>
                                        <p:cTn id="93" dur="200"/>
                                        <p:tgtEl>
                                          <p:spTgt spid="87"/>
                                        </p:tgtEl>
                                      </p:cBhvr>
                                    </p:animEffect>
                                  </p:childTnLst>
                                </p:cTn>
                              </p:par>
                            </p:childTnLst>
                          </p:cTn>
                        </p:par>
                        <p:par>
                          <p:cTn id="94" fill="hold">
                            <p:stCondLst>
                              <p:cond delay="6099"/>
                            </p:stCondLst>
                            <p:childTnLst>
                              <p:par>
                                <p:cTn id="95" presetID="14" presetClass="entr" presetSubtype="10" fill="hold"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randombar(horizontal)">
                                      <p:cBhvr>
                                        <p:cTn id="9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3" grpId="0" animBg="1"/>
      <p:bldP spid="64"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5"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02_Meet Our Offices.jpg"/>
          <p:cNvPicPr/>
          <p:nvPr/>
        </p:nvPicPr>
        <p:blipFill rotWithShape="1">
          <a:blip r:embed="rId3">
            <a:extLst>
              <a:ext uri="{28A0092B-C50C-407E-A947-70E740481C1C}">
                <a14:useLocalDpi xmlns:a14="http://schemas.microsoft.com/office/drawing/2010/main" val="0"/>
              </a:ext>
            </a:extLst>
          </a:blip>
          <a:srcRect l="1347" t="11813" r="1996" b="34647"/>
          <a:stretch>
            <a:fillRect/>
          </a:stretch>
        </p:blipFill>
        <p:spPr>
          <a:xfrm>
            <a:off x="4699000" y="1488873"/>
            <a:ext cx="3644900" cy="1488884"/>
          </a:xfrm>
          <a:prstGeom prst="rect">
            <a:avLst/>
          </a:prstGeom>
          <a:ln w="12700">
            <a:miter lim="400000"/>
            <a:headEnd/>
            <a:tailEnd/>
          </a:ln>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57373" y="3088191"/>
            <a:ext cx="1793930" cy="119154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04579" y="3088678"/>
            <a:ext cx="1785861" cy="11905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1627570" y="1488874"/>
            <a:ext cx="1035305" cy="514184"/>
            <a:chOff x="4065694" y="3960217"/>
            <a:chExt cx="2811555" cy="1367665"/>
          </a:xfrm>
        </p:grpSpPr>
        <p:sp>
          <p:nvSpPr>
            <p:cNvPr id="20" name="Rounded Rectangle 43"/>
            <p:cNvSpPr/>
            <p:nvPr/>
          </p:nvSpPr>
          <p:spPr>
            <a:xfrm>
              <a:off x="4081294" y="3961259"/>
              <a:ext cx="2230265" cy="557566"/>
            </a:xfrm>
            <a:prstGeom prst="roundRect">
              <a:avLst>
                <a:gd name="adj" fmla="val 46832"/>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75"/>
            </a:p>
          </p:txBody>
        </p:sp>
        <p:sp>
          <p:nvSpPr>
            <p:cNvPr id="21" name="TextBox 20"/>
            <p:cNvSpPr txBox="1"/>
            <p:nvPr/>
          </p:nvSpPr>
          <p:spPr>
            <a:xfrm>
              <a:off x="4306124" y="3960217"/>
              <a:ext cx="2005436" cy="644344"/>
            </a:xfrm>
            <a:prstGeom prst="rect">
              <a:avLst/>
            </a:prstGeom>
            <a:noFill/>
          </p:spPr>
          <p:txBody>
            <a:bodyPr wrap="square" rtlCol="0">
              <a:spAutoFit/>
            </a:bodyPr>
            <a:lstStyle/>
            <a:p>
              <a:r>
                <a:rPr lang="zh-CN" altLang="en-US" sz="975" dirty="0">
                  <a:solidFill>
                    <a:schemeClr val="bg1"/>
                  </a:solidFill>
                  <a:latin typeface="思源黑体 CN Medium" pitchFamily="34" charset="-122"/>
                  <a:ea typeface="思源黑体 CN Medium" pitchFamily="34" charset="-122"/>
                </a:rPr>
                <a:t>添加内容</a:t>
              </a:r>
              <a:endParaRPr lang="id-ID" sz="975" dirty="0">
                <a:solidFill>
                  <a:schemeClr val="bg1"/>
                </a:solidFill>
                <a:latin typeface="思源黑体 CN Medium" pitchFamily="34" charset="-122"/>
                <a:ea typeface="思源黑体 CN Medium" pitchFamily="34" charset="-122"/>
              </a:endParaRPr>
            </a:p>
          </p:txBody>
        </p:sp>
        <p:sp>
          <p:nvSpPr>
            <p:cNvPr id="22" name="TextBox 21"/>
            <p:cNvSpPr txBox="1"/>
            <p:nvPr/>
          </p:nvSpPr>
          <p:spPr>
            <a:xfrm>
              <a:off x="4065694" y="4630327"/>
              <a:ext cx="2811555" cy="697555"/>
            </a:xfrm>
            <a:prstGeom prst="rect">
              <a:avLst/>
            </a:prstGeom>
            <a:noFill/>
          </p:spPr>
          <p:txBody>
            <a:bodyPr wrap="square" rtlCol="0">
              <a:spAutoFit/>
            </a:bodyPr>
            <a:lstStyle/>
            <a:p>
              <a:r>
                <a:rPr lang="en-US" altLang="zh-CN" sz="1105" dirty="0">
                  <a:solidFill>
                    <a:schemeClr val="tx1">
                      <a:lumMod val="75000"/>
                      <a:lumOff val="25000"/>
                    </a:schemeClr>
                  </a:solidFill>
                  <a:latin typeface="方正兰亭纤黑_GBK" panose="02000000000000000000" pitchFamily="2" charset="-122"/>
                  <a:ea typeface="方正兰亭纤黑_GBK" panose="02000000000000000000" pitchFamily="2" charset="-122"/>
                </a:rPr>
                <a:t>Add Content</a:t>
              </a:r>
              <a:endParaRPr lang="zh-CN" altLang="en-US" sz="1105"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sp>
        <p:nvSpPr>
          <p:cNvPr id="30" name="TextBox 29"/>
          <p:cNvSpPr txBox="1"/>
          <p:nvPr/>
        </p:nvSpPr>
        <p:spPr>
          <a:xfrm>
            <a:off x="1320944" y="2058261"/>
            <a:ext cx="359472" cy="462212"/>
          </a:xfrm>
          <a:prstGeom prst="rect">
            <a:avLst/>
          </a:prstGeom>
          <a:noFill/>
        </p:spPr>
        <p:txBody>
          <a:bodyPr wrap="square" lIns="32227" tIns="16114" rIns="32227" bIns="16114" rtlCol="0">
            <a:spAutoFit/>
          </a:bodyPr>
          <a:lstStyle/>
          <a:p>
            <a:r>
              <a:rPr lang="id-ID" sz="2790" dirty="0">
                <a:solidFill>
                  <a:srgbClr val="D60C0C"/>
                </a:solidFill>
                <a:latin typeface="+mj-lt"/>
              </a:rPr>
              <a:t>1</a:t>
            </a:r>
            <a:r>
              <a:rPr lang="en-US" sz="2790" dirty="0">
                <a:solidFill>
                  <a:srgbClr val="D60C0C"/>
                </a:solidFill>
                <a:latin typeface="+mj-lt"/>
              </a:rPr>
              <a:t>.</a:t>
            </a:r>
            <a:endParaRPr lang="id-ID" sz="2790" dirty="0">
              <a:solidFill>
                <a:srgbClr val="D60C0C"/>
              </a:solidFill>
              <a:latin typeface="+mj-lt"/>
            </a:endParaRPr>
          </a:p>
        </p:txBody>
      </p:sp>
      <p:sp>
        <p:nvSpPr>
          <p:cNvPr id="31" name="Rectangle 19"/>
          <p:cNvSpPr/>
          <p:nvPr/>
        </p:nvSpPr>
        <p:spPr>
          <a:xfrm>
            <a:off x="1633314" y="2111780"/>
            <a:ext cx="2548568" cy="572114"/>
          </a:xfrm>
          <a:prstGeom prst="rect">
            <a:avLst/>
          </a:prstGeom>
        </p:spPr>
        <p:txBody>
          <a:bodyPr wrap="square" lIns="32227" tIns="16114" rIns="32227" bIns="16114">
            <a:spAutoFit/>
          </a:bodyPr>
          <a:lstStyle/>
          <a:p>
            <a:pPr>
              <a:lnSpc>
                <a:spcPct val="150000"/>
              </a:lnSpc>
            </a:pPr>
            <a:r>
              <a:rPr lang="zh-CN" altLang="en-US" sz="780" dirty="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78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320944" y="2842814"/>
            <a:ext cx="359472" cy="462212"/>
          </a:xfrm>
          <a:prstGeom prst="rect">
            <a:avLst/>
          </a:prstGeom>
          <a:noFill/>
        </p:spPr>
        <p:txBody>
          <a:bodyPr wrap="square" lIns="32227" tIns="16114" rIns="32227" bIns="16114" rtlCol="0">
            <a:spAutoFit/>
          </a:bodyPr>
          <a:lstStyle/>
          <a:p>
            <a:r>
              <a:rPr lang="en-US" sz="2790" dirty="0">
                <a:solidFill>
                  <a:srgbClr val="D60C0C"/>
                </a:solidFill>
                <a:latin typeface="+mj-lt"/>
              </a:rPr>
              <a:t>2.</a:t>
            </a:r>
            <a:endParaRPr lang="id-ID" sz="2790" dirty="0">
              <a:solidFill>
                <a:srgbClr val="D60C0C"/>
              </a:solidFill>
              <a:latin typeface="+mj-lt"/>
            </a:endParaRPr>
          </a:p>
        </p:txBody>
      </p:sp>
      <p:sp>
        <p:nvSpPr>
          <p:cNvPr id="35" name="Rectangle 19"/>
          <p:cNvSpPr/>
          <p:nvPr/>
        </p:nvSpPr>
        <p:spPr>
          <a:xfrm>
            <a:off x="1633314" y="2896335"/>
            <a:ext cx="2548568" cy="572114"/>
          </a:xfrm>
          <a:prstGeom prst="rect">
            <a:avLst/>
          </a:prstGeom>
        </p:spPr>
        <p:txBody>
          <a:bodyPr wrap="square" lIns="32227" tIns="16114" rIns="32227" bIns="16114">
            <a:spAutoFit/>
          </a:bodyPr>
          <a:lstStyle/>
          <a:p>
            <a:pPr>
              <a:lnSpc>
                <a:spcPct val="150000"/>
              </a:lnSpc>
            </a:pPr>
            <a:r>
              <a:rPr lang="zh-CN" altLang="en-US" sz="780" dirty="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78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320944" y="3627901"/>
            <a:ext cx="359472" cy="462212"/>
          </a:xfrm>
          <a:prstGeom prst="rect">
            <a:avLst/>
          </a:prstGeom>
          <a:noFill/>
        </p:spPr>
        <p:txBody>
          <a:bodyPr wrap="square" lIns="32227" tIns="16114" rIns="32227" bIns="16114" rtlCol="0">
            <a:spAutoFit/>
          </a:bodyPr>
          <a:lstStyle/>
          <a:p>
            <a:r>
              <a:rPr lang="en-US" sz="2790" dirty="0">
                <a:solidFill>
                  <a:srgbClr val="D60C0C"/>
                </a:solidFill>
                <a:latin typeface="+mj-lt"/>
              </a:rPr>
              <a:t>3.</a:t>
            </a:r>
            <a:endParaRPr lang="id-ID" sz="2790" dirty="0">
              <a:solidFill>
                <a:srgbClr val="D60C0C"/>
              </a:solidFill>
              <a:latin typeface="+mj-lt"/>
            </a:endParaRPr>
          </a:p>
        </p:txBody>
      </p:sp>
      <p:sp>
        <p:nvSpPr>
          <p:cNvPr id="37" name="Rectangle 19"/>
          <p:cNvSpPr/>
          <p:nvPr/>
        </p:nvSpPr>
        <p:spPr>
          <a:xfrm>
            <a:off x="1633314" y="3681420"/>
            <a:ext cx="2548568" cy="572114"/>
          </a:xfrm>
          <a:prstGeom prst="rect">
            <a:avLst/>
          </a:prstGeom>
        </p:spPr>
        <p:txBody>
          <a:bodyPr wrap="square" lIns="32227" tIns="16114" rIns="32227" bIns="16114">
            <a:spAutoFit/>
          </a:bodyPr>
          <a:lstStyle/>
          <a:p>
            <a:pPr>
              <a:lnSpc>
                <a:spcPct val="150000"/>
              </a:lnSpc>
            </a:pPr>
            <a:r>
              <a:rPr lang="zh-CN" altLang="en-US" sz="780" dirty="0">
                <a:solidFill>
                  <a:schemeClr val="tx1">
                    <a:lumMod val="65000"/>
                    <a:lumOff val="3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78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7172" name="直接连接符 7171"/>
          <p:cNvCxnSpPr/>
          <p:nvPr/>
        </p:nvCxnSpPr>
        <p:spPr>
          <a:xfrm>
            <a:off x="1416637" y="2788326"/>
            <a:ext cx="2765243"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416637" y="3589581"/>
            <a:ext cx="2765243"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p:cTn id="11" dur="500" fill="hold"/>
                                        <p:tgtEl>
                                          <p:spTgt spid="7171"/>
                                        </p:tgtEl>
                                        <p:attrNameLst>
                                          <p:attrName>ppt_w</p:attrName>
                                        </p:attrNameLst>
                                      </p:cBhvr>
                                      <p:tavLst>
                                        <p:tav tm="0">
                                          <p:val>
                                            <p:fltVal val="0"/>
                                          </p:val>
                                        </p:tav>
                                        <p:tav tm="100000">
                                          <p:val>
                                            <p:strVal val="#ppt_w"/>
                                          </p:val>
                                        </p:tav>
                                      </p:tavLst>
                                    </p:anim>
                                    <p:anim calcmode="lin" valueType="num">
                                      <p:cBhvr>
                                        <p:cTn id="12" dur="500" fill="hold"/>
                                        <p:tgtEl>
                                          <p:spTgt spid="717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500" fill="hold"/>
                                        <p:tgtEl>
                                          <p:spTgt spid="7170"/>
                                        </p:tgtEl>
                                        <p:attrNameLst>
                                          <p:attrName>ppt_w</p:attrName>
                                        </p:attrNameLst>
                                      </p:cBhvr>
                                      <p:tavLst>
                                        <p:tav tm="0">
                                          <p:val>
                                            <p:fltVal val="0"/>
                                          </p:val>
                                        </p:tav>
                                        <p:tav tm="100000">
                                          <p:val>
                                            <p:strVal val="#ppt_w"/>
                                          </p:val>
                                        </p:tav>
                                      </p:tavLst>
                                    </p:anim>
                                    <p:anim calcmode="lin" valueType="num">
                                      <p:cBhvr>
                                        <p:cTn id="16" dur="500" fill="hold"/>
                                        <p:tgtEl>
                                          <p:spTgt spid="7170"/>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p:tgtEl>
                                          <p:spTgt spid="31"/>
                                        </p:tgtEl>
                                        <p:attrNameLst>
                                          <p:attrName>ppt_y</p:attrName>
                                        </p:attrNameLst>
                                      </p:cBhvr>
                                      <p:tavLst>
                                        <p:tav tm="0">
                                          <p:val>
                                            <p:strVal val="#ppt_y+#ppt_h*1.125000"/>
                                          </p:val>
                                        </p:tav>
                                        <p:tav tm="100000">
                                          <p:val>
                                            <p:strVal val="#ppt_y"/>
                                          </p:val>
                                        </p:tav>
                                      </p:tavLst>
                                    </p:anim>
                                    <p:animEffect transition="in" filter="wipe(up)">
                                      <p:cBhvr>
                                        <p:cTn id="29" dur="500"/>
                                        <p:tgtEl>
                                          <p:spTgt spid="31"/>
                                        </p:tgtEl>
                                      </p:cBhvr>
                                    </p:animEffect>
                                  </p:childTnLst>
                                </p:cTn>
                              </p:par>
                            </p:childTnLst>
                          </p:cTn>
                        </p:par>
                        <p:par>
                          <p:cTn id="30" fill="hold">
                            <p:stCondLst>
                              <p:cond delay="2000"/>
                            </p:stCondLst>
                            <p:childTnLst>
                              <p:par>
                                <p:cTn id="31" presetID="12" presetClass="entr" presetSubtype="4" fill="hold" nodeType="afterEffect">
                                  <p:stCondLst>
                                    <p:cond delay="0"/>
                                  </p:stCondLst>
                                  <p:childTnLst>
                                    <p:set>
                                      <p:cBhvr>
                                        <p:cTn id="32" dur="1" fill="hold">
                                          <p:stCondLst>
                                            <p:cond delay="0"/>
                                          </p:stCondLst>
                                        </p:cTn>
                                        <p:tgtEl>
                                          <p:spTgt spid="7172"/>
                                        </p:tgtEl>
                                        <p:attrNameLst>
                                          <p:attrName>style.visibility</p:attrName>
                                        </p:attrNameLst>
                                      </p:cBhvr>
                                      <p:to>
                                        <p:strVal val="visible"/>
                                      </p:to>
                                    </p:set>
                                    <p:anim calcmode="lin" valueType="num">
                                      <p:cBhvr additive="base">
                                        <p:cTn id="33" dur="500"/>
                                        <p:tgtEl>
                                          <p:spTgt spid="7172"/>
                                        </p:tgtEl>
                                        <p:attrNameLst>
                                          <p:attrName>ppt_y</p:attrName>
                                        </p:attrNameLst>
                                      </p:cBhvr>
                                      <p:tavLst>
                                        <p:tav tm="0">
                                          <p:val>
                                            <p:strVal val="#ppt_y+#ppt_h*1.125000"/>
                                          </p:val>
                                        </p:tav>
                                        <p:tav tm="100000">
                                          <p:val>
                                            <p:strVal val="#ppt_y"/>
                                          </p:val>
                                        </p:tav>
                                      </p:tavLst>
                                    </p:anim>
                                    <p:animEffect transition="in" filter="wipe(up)">
                                      <p:cBhvr>
                                        <p:cTn id="34" dur="500"/>
                                        <p:tgtEl>
                                          <p:spTgt spid="7172"/>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childTnLst>
                          </p:cTn>
                        </p:par>
                        <p:par>
                          <p:cTn id="39" fill="hold">
                            <p:stCondLst>
                              <p:cond delay="3000"/>
                            </p:stCondLst>
                            <p:childTnLst>
                              <p:par>
                                <p:cTn id="40" presetID="12" presetClass="entr" presetSubtype="4"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p:tgtEl>
                                          <p:spTgt spid="35"/>
                                        </p:tgtEl>
                                        <p:attrNameLst>
                                          <p:attrName>ppt_y</p:attrName>
                                        </p:attrNameLst>
                                      </p:cBhvr>
                                      <p:tavLst>
                                        <p:tav tm="0">
                                          <p:val>
                                            <p:strVal val="#ppt_y+#ppt_h*1.125000"/>
                                          </p:val>
                                        </p:tav>
                                        <p:tav tm="100000">
                                          <p:val>
                                            <p:strVal val="#ppt_y"/>
                                          </p:val>
                                        </p:tav>
                                      </p:tavLst>
                                    </p:anim>
                                    <p:animEffect transition="in" filter="wipe(up)">
                                      <p:cBhvr>
                                        <p:cTn id="43" dur="500"/>
                                        <p:tgtEl>
                                          <p:spTgt spid="35"/>
                                        </p:tgtEl>
                                      </p:cBhvr>
                                    </p:animEffect>
                                  </p:childTnLst>
                                </p:cTn>
                              </p:par>
                            </p:childTnLst>
                          </p:cTn>
                        </p:par>
                        <p:par>
                          <p:cTn id="44" fill="hold">
                            <p:stCondLst>
                              <p:cond delay="3500"/>
                            </p:stCondLst>
                            <p:childTnLst>
                              <p:par>
                                <p:cTn id="45" presetID="12" presetClass="entr" presetSubtype="4"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ppt_y</p:attrName>
                                        </p:attrNameLst>
                                      </p:cBhvr>
                                      <p:tavLst>
                                        <p:tav tm="0">
                                          <p:val>
                                            <p:strVal val="#ppt_y+#ppt_h*1.125000"/>
                                          </p:val>
                                        </p:tav>
                                        <p:tav tm="100000">
                                          <p:val>
                                            <p:strVal val="#ppt_y"/>
                                          </p:val>
                                        </p:tav>
                                      </p:tavLst>
                                    </p:anim>
                                    <p:animEffect transition="in" filter="wipe(up)">
                                      <p:cBhvr>
                                        <p:cTn id="48" dur="500"/>
                                        <p:tgtEl>
                                          <p:spTgt spid="43"/>
                                        </p:tgtEl>
                                      </p:cBhvr>
                                    </p:animEffect>
                                  </p:childTnLst>
                                </p:cTn>
                              </p:par>
                            </p:childTnLst>
                          </p:cTn>
                        </p:par>
                        <p:par>
                          <p:cTn id="49" fill="hold">
                            <p:stCondLst>
                              <p:cond delay="4000"/>
                            </p:stCondLst>
                            <p:childTnLst>
                              <p:par>
                                <p:cTn id="50" presetID="14" presetClass="entr" presetSubtype="1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randombar(horizontal)">
                                      <p:cBhvr>
                                        <p:cTn id="52" dur="500"/>
                                        <p:tgtEl>
                                          <p:spTgt spid="36"/>
                                        </p:tgtEl>
                                      </p:cBhvr>
                                    </p:animEffect>
                                  </p:childTnLst>
                                </p:cTn>
                              </p:par>
                            </p:childTnLst>
                          </p:cTn>
                        </p:par>
                        <p:par>
                          <p:cTn id="53" fill="hold">
                            <p:stCondLst>
                              <p:cond delay="4500"/>
                            </p:stCondLst>
                            <p:childTnLst>
                              <p:par>
                                <p:cTn id="54" presetID="12" presetClass="entr" presetSubtype="4"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p:tgtEl>
                                          <p:spTgt spid="37"/>
                                        </p:tgtEl>
                                        <p:attrNameLst>
                                          <p:attrName>ppt_y</p:attrName>
                                        </p:attrNameLst>
                                      </p:cBhvr>
                                      <p:tavLst>
                                        <p:tav tm="0">
                                          <p:val>
                                            <p:strVal val="#ppt_y+#ppt_h*1.125000"/>
                                          </p:val>
                                        </p:tav>
                                        <p:tav tm="100000">
                                          <p:val>
                                            <p:strVal val="#ppt_y"/>
                                          </p:val>
                                        </p:tav>
                                      </p:tavLst>
                                    </p:anim>
                                    <p:animEffect transition="in" filter="wipe(up)">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9157633" cy="5143500"/>
            <a:chOff x="0" y="0"/>
            <a:chExt cx="9157633" cy="5143500"/>
          </a:xfrm>
        </p:grpSpPr>
        <p:pic>
          <p:nvPicPr>
            <p:cNvPr id="8" name="图片 7"/>
            <p:cNvPicPr>
              <a:picLocks noChangeAspect="1"/>
            </p:cNvPicPr>
            <p:nvPr/>
          </p:nvPicPr>
          <p:blipFill>
            <a:blip r:embed="rId12" cstate="print">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图片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846391"/>
              <a:ext cx="9144000" cy="3297109"/>
            </a:xfrm>
            <a:prstGeom prst="rect">
              <a:avLst/>
            </a:prstGeom>
          </p:spPr>
        </p:pic>
        <p:pic>
          <p:nvPicPr>
            <p:cNvPr id="7" name="图片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72000" y="2871750"/>
              <a:ext cx="4285633" cy="2003942"/>
            </a:xfrm>
            <a:prstGeom prst="rect">
              <a:avLst/>
            </a:prstGeom>
          </p:spPr>
        </p:pic>
        <p:pic>
          <p:nvPicPr>
            <p:cNvPr id="2" name="图片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46205" y="3076039"/>
              <a:ext cx="1400933" cy="1400932"/>
            </a:xfrm>
            <a:prstGeom prst="rect">
              <a:avLst/>
            </a:prstGeom>
          </p:spPr>
        </p:pic>
        <p:pic>
          <p:nvPicPr>
            <p:cNvPr id="3" name="图片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5272" y="2260806"/>
              <a:ext cx="1400933" cy="1400932"/>
            </a:xfrm>
            <a:prstGeom prst="rect">
              <a:avLst/>
            </a:prstGeom>
          </p:spPr>
        </p:pic>
        <p:pic>
          <p:nvPicPr>
            <p:cNvPr id="4" name="图片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09102" y="3513021"/>
              <a:ext cx="1400933" cy="1400932"/>
            </a:xfrm>
            <a:prstGeom prst="rect">
              <a:avLst/>
            </a:prstGeom>
          </p:spPr>
        </p:pic>
      </p:grpSp>
      <p:sp>
        <p:nvSpPr>
          <p:cNvPr id="27" name="文本框 26"/>
          <p:cNvSpPr txBox="1"/>
          <p:nvPr>
            <p:custDataLst>
              <p:tags r:id="rId1"/>
            </p:custDataLst>
          </p:nvPr>
        </p:nvSpPr>
        <p:spPr>
          <a:xfrm>
            <a:off x="5531616" y="941829"/>
            <a:ext cx="840581" cy="1662113"/>
          </a:xfrm>
          <a:prstGeom prst="rect">
            <a:avLst/>
          </a:prstGeom>
          <a:noFill/>
        </p:spPr>
        <p:txBody>
          <a:bodyPr wrap="none"/>
          <a:lstStyle/>
          <a:p>
            <a:pPr>
              <a:defRPr/>
            </a:pPr>
            <a:r>
              <a:rPr lang="en-US" altLang="zh-CN" sz="10350" kern="0" spc="300" dirty="0">
                <a:solidFill>
                  <a:srgbClr val="C00000"/>
                </a:solidFill>
                <a:latin typeface="Bell MT" panose="02020503060305020303" pitchFamily="18" charset="0"/>
                <a:ea typeface="华文隶书" panose="02010800040101010101" pitchFamily="2" charset="-122"/>
                <a:cs typeface="Microsoft New Tai Lue" panose="020B0502040204020203" pitchFamily="34" charset="0"/>
              </a:rPr>
              <a:t>2</a:t>
            </a:r>
            <a:endParaRPr lang="zh-CN" altLang="en-US" sz="30975" kern="0" spc="300" dirty="0">
              <a:solidFill>
                <a:srgbClr val="C00000"/>
              </a:solidFill>
              <a:latin typeface="Bell MT" panose="02020503060305020303" pitchFamily="18" charset="0"/>
              <a:ea typeface="华文隶书" panose="02010800040101010101" pitchFamily="2" charset="-122"/>
              <a:cs typeface="Microsoft New Tai Lue" panose="020B0502040204020203" pitchFamily="34" charset="0"/>
            </a:endParaRPr>
          </a:p>
        </p:txBody>
      </p:sp>
      <p:cxnSp>
        <p:nvCxnSpPr>
          <p:cNvPr id="28" name="直接连接符 18"/>
          <p:cNvCxnSpPr>
            <a:cxnSpLocks noChangeShapeType="1"/>
          </p:cNvCxnSpPr>
          <p:nvPr>
            <p:custDataLst>
              <p:tags r:id="rId2"/>
            </p:custDataLst>
          </p:nvPr>
        </p:nvCxnSpPr>
        <p:spPr bwMode="auto">
          <a:xfrm flipH="1" flipV="1">
            <a:off x="3294644" y="525682"/>
            <a:ext cx="500600" cy="439416"/>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29" name="直接连接符 19"/>
          <p:cNvCxnSpPr>
            <a:cxnSpLocks noChangeShapeType="1"/>
          </p:cNvCxnSpPr>
          <p:nvPr>
            <p:custDataLst>
              <p:tags r:id="rId3"/>
            </p:custDataLst>
          </p:nvPr>
        </p:nvCxnSpPr>
        <p:spPr bwMode="auto">
          <a:xfrm>
            <a:off x="3308277" y="805555"/>
            <a:ext cx="567928" cy="502611"/>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30" name="直接连接符 20"/>
          <p:cNvCxnSpPr>
            <a:cxnSpLocks noChangeShapeType="1"/>
          </p:cNvCxnSpPr>
          <p:nvPr>
            <p:custDataLst>
              <p:tags r:id="rId4"/>
            </p:custDataLst>
          </p:nvPr>
        </p:nvCxnSpPr>
        <p:spPr bwMode="auto">
          <a:xfrm flipH="1" flipV="1">
            <a:off x="2742135" y="550406"/>
            <a:ext cx="744736" cy="693300"/>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sp>
        <p:nvSpPr>
          <p:cNvPr id="31" name="文本框 30"/>
          <p:cNvSpPr txBox="1"/>
          <p:nvPr>
            <p:custDataLst>
              <p:tags r:id="rId5"/>
            </p:custDataLst>
          </p:nvPr>
        </p:nvSpPr>
        <p:spPr>
          <a:xfrm>
            <a:off x="1608065" y="1658629"/>
            <a:ext cx="2268140" cy="577453"/>
          </a:xfrm>
          <a:prstGeom prst="rect">
            <a:avLst/>
          </a:prstGeom>
          <a:noFill/>
        </p:spPr>
        <p:txBody>
          <a:bodyPr wrap="none"/>
          <a:lstStyle/>
          <a:p>
            <a:pPr>
              <a:defRPr/>
            </a:pPr>
            <a:r>
              <a:rPr lang="zh-CN" altLang="en-US" sz="3600" kern="0" spc="300" dirty="0">
                <a:solidFill>
                  <a:srgbClr val="C00000"/>
                </a:solidFill>
                <a:latin typeface="Bell MT" panose="02020503060305020303" pitchFamily="18" charset="0"/>
                <a:ea typeface="华文隶书" panose="02010800040101010101" pitchFamily="2" charset="-122"/>
                <a:cs typeface="Microsoft New Tai Lue" panose="020B0502040204020203" pitchFamily="34" charset="0"/>
              </a:rPr>
              <a:t>单击添加文字标题</a:t>
            </a:r>
          </a:p>
        </p:txBody>
      </p:sp>
      <p:sp>
        <p:nvSpPr>
          <p:cNvPr id="32" name="文本框 31"/>
          <p:cNvSpPr txBox="1"/>
          <p:nvPr>
            <p:custDataLst>
              <p:tags r:id="rId6"/>
            </p:custDataLst>
          </p:nvPr>
        </p:nvSpPr>
        <p:spPr>
          <a:xfrm>
            <a:off x="3142338" y="1376719"/>
            <a:ext cx="2553421" cy="163702"/>
          </a:xfrm>
          <a:prstGeom prst="rect">
            <a:avLst/>
          </a:prstGeom>
          <a:noFill/>
        </p:spPr>
        <p:txBody>
          <a:bodyPr/>
          <a:lstStyle/>
          <a:p>
            <a:pPr>
              <a:lnSpc>
                <a:spcPct val="150000"/>
              </a:lnSpc>
              <a:defRPr/>
            </a:pPr>
            <a:r>
              <a:rPr lang="zh-CN" altLang="en-US" sz="1400" b="1" kern="0" dirty="0">
                <a:solidFill>
                  <a:srgbClr val="C00000"/>
                </a:solidFill>
                <a:latin typeface="幼圆" panose="02010509060101010101" pitchFamily="49" charset="-122"/>
                <a:ea typeface="幼圆" panose="02010509060101010101" pitchFamily="49" charset="-122"/>
              </a:rPr>
              <a:t>您的内容请写在这里您的内容</a:t>
            </a:r>
            <a:endParaRPr lang="en-US" altLang="zh-CN" sz="1400" b="1" kern="0" dirty="0">
              <a:solidFill>
                <a:srgbClr val="C00000"/>
              </a:solidFill>
              <a:latin typeface="幼圆" panose="02010509060101010101" pitchFamily="49" charset="-122"/>
              <a:ea typeface="幼圆" panose="02010509060101010101" pitchFamily="49" charset="-122"/>
            </a:endParaRPr>
          </a:p>
        </p:txBody>
      </p:sp>
      <p:cxnSp>
        <p:nvCxnSpPr>
          <p:cNvPr id="43" name="直接连接符 18"/>
          <p:cNvCxnSpPr>
            <a:cxnSpLocks noChangeShapeType="1"/>
          </p:cNvCxnSpPr>
          <p:nvPr>
            <p:custDataLst>
              <p:tags r:id="rId7"/>
            </p:custDataLst>
          </p:nvPr>
        </p:nvCxnSpPr>
        <p:spPr bwMode="auto">
          <a:xfrm flipH="1" flipV="1">
            <a:off x="5324086" y="2313585"/>
            <a:ext cx="500600" cy="439416"/>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44" name="直接连接符 19"/>
          <p:cNvCxnSpPr>
            <a:cxnSpLocks noChangeShapeType="1"/>
          </p:cNvCxnSpPr>
          <p:nvPr>
            <p:custDataLst>
              <p:tags r:id="rId8"/>
            </p:custDataLst>
          </p:nvPr>
        </p:nvCxnSpPr>
        <p:spPr bwMode="auto">
          <a:xfrm>
            <a:off x="5337719" y="2593458"/>
            <a:ext cx="567928" cy="502611"/>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cxnSp>
        <p:nvCxnSpPr>
          <p:cNvPr id="45" name="直接连接符 20"/>
          <p:cNvCxnSpPr>
            <a:cxnSpLocks noChangeShapeType="1"/>
          </p:cNvCxnSpPr>
          <p:nvPr>
            <p:custDataLst>
              <p:tags r:id="rId9"/>
            </p:custDataLst>
          </p:nvPr>
        </p:nvCxnSpPr>
        <p:spPr bwMode="auto">
          <a:xfrm flipH="1" flipV="1">
            <a:off x="4771577" y="2338309"/>
            <a:ext cx="744736" cy="693300"/>
          </a:xfrm>
          <a:prstGeom prst="line">
            <a:avLst/>
          </a:prstGeom>
          <a:noFill/>
          <a:ln w="6350" algn="ctr">
            <a:solidFill>
              <a:srgbClr val="C00000"/>
            </a:solidFill>
            <a:miter lim="800000"/>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360"/>
                                          </p:val>
                                        </p:tav>
                                        <p:tav tm="100000">
                                          <p:val>
                                            <p:fltVal val="0"/>
                                          </p:val>
                                        </p:tav>
                                      </p:tavLst>
                                    </p:anim>
                                    <p:animEffect transition="in" filter="fade">
                                      <p:cBhvr>
                                        <p:cTn id="10" dur="1000"/>
                                        <p:tgtEl>
                                          <p:spTgt spid="27"/>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500"/>
                                        <p:tgtEl>
                                          <p:spTgt spid="28"/>
                                        </p:tgtEl>
                                      </p:cBhvr>
                                    </p:animEffect>
                                  </p:childTnLst>
                                </p:cTn>
                              </p:par>
                              <p:par>
                                <p:cTn id="15" presetID="22" presetClass="entr" presetSubtype="1"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par>
                                <p:cTn id="18" presetID="22" presetClass="entr" presetSubtype="1"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par>
                                <p:cTn id="21" presetID="2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500"/>
                                        <p:tgtEl>
                                          <p:spTgt spid="43"/>
                                        </p:tgtEl>
                                      </p:cBhvr>
                                    </p:animEffect>
                                  </p:childTnLst>
                                </p:cTn>
                              </p:par>
                              <p:par>
                                <p:cTn id="24" presetID="22" presetClass="entr" presetSubtype="4"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par>
                                <p:cTn id="27" presetID="22" presetClass="entr" presetSubtype="4"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2000"/>
                            </p:stCondLst>
                            <p:childTnLst>
                              <p:par>
                                <p:cTn id="35" presetID="12" presetClass="entr" presetSubtype="4" fill="hold" grpId="0" nodeType="afterEffect">
                                  <p:stCondLst>
                                    <p:cond delay="0"/>
                                  </p:stCondLst>
                                  <p:iterate type="lt">
                                    <p:tmPct val="14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p:tgtEl>
                                          <p:spTgt spid="31"/>
                                        </p:tgtEl>
                                        <p:attrNameLst>
                                          <p:attrName>ppt_y</p:attrName>
                                        </p:attrNameLst>
                                      </p:cBhvr>
                                      <p:tavLst>
                                        <p:tav tm="0">
                                          <p:val>
                                            <p:strVal val="#ppt_y+#ppt_h*1.125000"/>
                                          </p:val>
                                        </p:tav>
                                        <p:tav tm="100000">
                                          <p:val>
                                            <p:strVal val="#ppt_y"/>
                                          </p:val>
                                        </p:tav>
                                      </p:tavLst>
                                    </p:anim>
                                    <p:animEffect transition="in" filter="wipe(up)">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19221151"/>
  <p:tag name="MH_LIBRARY" val="GRAPHIC"/>
  <p:tag name="MH_ORDER" val="文本框 10"/>
</p:tagLst>
</file>

<file path=ppt/tags/tag10.xml><?xml version="1.0" encoding="utf-8"?>
<p:tagLst xmlns:a="http://schemas.openxmlformats.org/drawingml/2006/main" xmlns:r="http://schemas.openxmlformats.org/officeDocument/2006/relationships" xmlns:p="http://schemas.openxmlformats.org/presentationml/2006/main">
  <p:tag name="MH" val="20170519221151"/>
  <p:tag name="MH_LIBRARY" val="GRAPHIC"/>
  <p:tag name="MH_ORDER" val="Freeform 11"/>
</p:tagLst>
</file>

<file path=ppt/tags/tag11.xml><?xml version="1.0" encoding="utf-8"?>
<p:tagLst xmlns:a="http://schemas.openxmlformats.org/drawingml/2006/main" xmlns:r="http://schemas.openxmlformats.org/officeDocument/2006/relationships" xmlns:p="http://schemas.openxmlformats.org/presentationml/2006/main">
  <p:tag name="MH" val="20170519221151"/>
  <p:tag name="MH_LIBRARY" val="GRAPHIC"/>
  <p:tag name="MH_ORDER" val="GT1"/>
</p:tagLst>
</file>

<file path=ppt/tags/tag12.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TextBox 17"/>
</p:tagLst>
</file>

<file path=ppt/tags/tag13.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8"/>
</p:tagLst>
</file>

<file path=ppt/tags/tag14.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9"/>
</p:tagLst>
</file>

<file path=ppt/tags/tag15.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20"/>
</p:tagLst>
</file>

<file path=ppt/tags/tag16.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TextBox 21"/>
</p:tagLst>
</file>

<file path=ppt/tags/tag17.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TextBox 22"/>
</p:tagLst>
</file>

<file path=ppt/tags/tag18.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8"/>
</p:tagLst>
</file>

<file path=ppt/tags/tag19.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9"/>
</p:tagLst>
</file>

<file path=ppt/tags/tag2.xml><?xml version="1.0" encoding="utf-8"?>
<p:tagLst xmlns:a="http://schemas.openxmlformats.org/drawingml/2006/main" xmlns:r="http://schemas.openxmlformats.org/officeDocument/2006/relationships" xmlns:p="http://schemas.openxmlformats.org/presentationml/2006/main">
  <p:tag name="MH" val="20170519221151"/>
  <p:tag name="MH_LIBRARY" val="GRAPHIC"/>
  <p:tag name="MH_ORDER" val="Oval 16"/>
</p:tagLst>
</file>

<file path=ppt/tags/tag20.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20"/>
</p:tagLst>
</file>

<file path=ppt/tags/tag21.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TextBox 17"/>
</p:tagLst>
</file>

<file path=ppt/tags/tag22.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8"/>
</p:tagLst>
</file>

<file path=ppt/tags/tag23.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9"/>
</p:tagLst>
</file>

<file path=ppt/tags/tag24.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20"/>
</p:tagLst>
</file>

<file path=ppt/tags/tag25.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TextBox 21"/>
</p:tagLst>
</file>

<file path=ppt/tags/tag26.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TextBox 22"/>
</p:tagLst>
</file>

<file path=ppt/tags/tag27.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8"/>
</p:tagLst>
</file>

<file path=ppt/tags/tag28.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9"/>
</p:tagLst>
</file>

<file path=ppt/tags/tag29.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20"/>
</p:tagLst>
</file>

<file path=ppt/tags/tag3.xml><?xml version="1.0" encoding="utf-8"?>
<p:tagLst xmlns:a="http://schemas.openxmlformats.org/drawingml/2006/main" xmlns:r="http://schemas.openxmlformats.org/officeDocument/2006/relationships" xmlns:p="http://schemas.openxmlformats.org/presentationml/2006/main">
  <p:tag name="MH" val="20170519221151"/>
  <p:tag name="MH_LIBRARY" val="GRAPHIC"/>
  <p:tag name="MH_ORDER" val="Oval 17"/>
</p:tagLst>
</file>

<file path=ppt/tags/tag30.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TextBox 17"/>
</p:tagLst>
</file>

<file path=ppt/tags/tag31.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8"/>
</p:tagLst>
</file>

<file path=ppt/tags/tag32.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9"/>
</p:tagLst>
</file>

<file path=ppt/tags/tag33.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20"/>
</p:tagLst>
</file>

<file path=ppt/tags/tag34.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TextBox 21"/>
</p:tagLst>
</file>

<file path=ppt/tags/tag35.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TextBox 22"/>
</p:tagLst>
</file>

<file path=ppt/tags/tag36.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8"/>
</p:tagLst>
</file>

<file path=ppt/tags/tag37.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9"/>
</p:tagLst>
</file>

<file path=ppt/tags/tag38.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20"/>
</p:tagLst>
</file>

<file path=ppt/tags/tag39.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TextBox 17"/>
</p:tagLst>
</file>

<file path=ppt/tags/tag4.xml><?xml version="1.0" encoding="utf-8"?>
<p:tagLst xmlns:a="http://schemas.openxmlformats.org/drawingml/2006/main" xmlns:r="http://schemas.openxmlformats.org/officeDocument/2006/relationships" xmlns:p="http://schemas.openxmlformats.org/presentationml/2006/main">
  <p:tag name="MH" val="20170519221151"/>
  <p:tag name="MH_LIBRARY" val="GRAPHIC"/>
  <p:tag name="MH_ORDER" val="Freeform 8"/>
</p:tagLst>
</file>

<file path=ppt/tags/tag40.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8"/>
</p:tagLst>
</file>

<file path=ppt/tags/tag41.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9"/>
</p:tagLst>
</file>

<file path=ppt/tags/tag42.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20"/>
</p:tagLst>
</file>

<file path=ppt/tags/tag43.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TextBox 21"/>
</p:tagLst>
</file>

<file path=ppt/tags/tag44.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TextBox 22"/>
</p:tagLst>
</file>

<file path=ppt/tags/tag45.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8"/>
</p:tagLst>
</file>

<file path=ppt/tags/tag46.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19"/>
</p:tagLst>
</file>

<file path=ppt/tags/tag47.xml><?xml version="1.0" encoding="utf-8"?>
<p:tagLst xmlns:a="http://schemas.openxmlformats.org/drawingml/2006/main" xmlns:r="http://schemas.openxmlformats.org/officeDocument/2006/relationships" xmlns:p="http://schemas.openxmlformats.org/presentationml/2006/main">
  <p:tag name="MH" val="20170519221407"/>
  <p:tag name="MH_LIBRARY" val="GRAPHIC"/>
  <p:tag name="MH_ORDER" val="直接连接符 20"/>
</p:tagLst>
</file>

<file path=ppt/tags/tag5.xml><?xml version="1.0" encoding="utf-8"?>
<p:tagLst xmlns:a="http://schemas.openxmlformats.org/drawingml/2006/main" xmlns:r="http://schemas.openxmlformats.org/officeDocument/2006/relationships" xmlns:p="http://schemas.openxmlformats.org/presentationml/2006/main">
  <p:tag name="MH" val="20170519221151"/>
  <p:tag name="MH_LIBRARY" val="GRAPHIC"/>
  <p:tag name="MH_ORDER" val="GT1"/>
</p:tagLst>
</file>

<file path=ppt/tags/tag6.xml><?xml version="1.0" encoding="utf-8"?>
<p:tagLst xmlns:a="http://schemas.openxmlformats.org/drawingml/2006/main" xmlns:r="http://schemas.openxmlformats.org/officeDocument/2006/relationships" xmlns:p="http://schemas.openxmlformats.org/presentationml/2006/main">
  <p:tag name="MH" val="20170519221151"/>
  <p:tag name="MH_LIBRARY" val="GRAPHIC"/>
  <p:tag name="MH_ORDER" val="Freeform 14"/>
</p:tagLst>
</file>

<file path=ppt/tags/tag7.xml><?xml version="1.0" encoding="utf-8"?>
<p:tagLst xmlns:a="http://schemas.openxmlformats.org/drawingml/2006/main" xmlns:r="http://schemas.openxmlformats.org/officeDocument/2006/relationships" xmlns:p="http://schemas.openxmlformats.org/presentationml/2006/main">
  <p:tag name="MH" val="20170519221151"/>
  <p:tag name="MH_LIBRARY" val="GRAPHIC"/>
  <p:tag name="MH_ORDER" val="GT1"/>
</p:tagLst>
</file>

<file path=ppt/tags/tag8.xml><?xml version="1.0" encoding="utf-8"?>
<p:tagLst xmlns:a="http://schemas.openxmlformats.org/drawingml/2006/main" xmlns:r="http://schemas.openxmlformats.org/officeDocument/2006/relationships" xmlns:p="http://schemas.openxmlformats.org/presentationml/2006/main">
  <p:tag name="MH" val="20170519221151"/>
  <p:tag name="MH_LIBRARY" val="GRAPHIC"/>
  <p:tag name="MH_ORDER" val="Freeform 12"/>
</p:tagLst>
</file>

<file path=ppt/tags/tag9.xml><?xml version="1.0" encoding="utf-8"?>
<p:tagLst xmlns:a="http://schemas.openxmlformats.org/drawingml/2006/main" xmlns:r="http://schemas.openxmlformats.org/officeDocument/2006/relationships" xmlns:p="http://schemas.openxmlformats.org/presentationml/2006/main">
  <p:tag name="MH" val="20170519221151"/>
  <p:tag name="MH_LIBRARY" val="GRAPHIC"/>
  <p:tag name="MH_ORDER" val="GT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2144</Words>
  <Application>Microsoft Office PowerPoint</Application>
  <PresentationFormat>全屏显示(16:9)</PresentationFormat>
  <Paragraphs>284</Paragraphs>
  <Slides>27</Slides>
  <Notes>21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DIN Mittelschrift Std</vt:lpstr>
      <vt:lpstr>Lato</vt:lpstr>
      <vt:lpstr>Roboto</vt:lpstr>
      <vt:lpstr>等线</vt:lpstr>
      <vt:lpstr>方正兰亭纤黑_GBK</vt:lpstr>
      <vt:lpstr>思源黑体 CN Light</vt:lpstr>
      <vt:lpstr>思源黑体 CN Medium</vt:lpstr>
      <vt:lpstr>微软雅黑</vt:lpstr>
      <vt:lpstr>幼圆</vt:lpstr>
      <vt:lpstr>Arial</vt:lpstr>
      <vt:lpstr>Bell MT</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2020-04-29T11:03:01Z</dcterms:created>
  <dcterms:modified xsi:type="dcterms:W3CDTF">2021-01-05T07:35:35Z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