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79" r:id="rId2"/>
    <p:sldId id="380" r:id="rId3"/>
    <p:sldId id="368" r:id="rId4"/>
    <p:sldId id="369" r:id="rId5"/>
    <p:sldId id="347" r:id="rId6"/>
    <p:sldId id="333" r:id="rId7"/>
    <p:sldId id="339" r:id="rId8"/>
    <p:sldId id="353" r:id="rId9"/>
    <p:sldId id="340" r:id="rId10"/>
    <p:sldId id="341" r:id="rId11"/>
    <p:sldId id="350" r:id="rId12"/>
    <p:sldId id="293" r:id="rId13"/>
    <p:sldId id="366" r:id="rId14"/>
    <p:sldId id="356" r:id="rId15"/>
    <p:sldId id="357" r:id="rId16"/>
    <p:sldId id="358" r:id="rId17"/>
    <p:sldId id="354" r:id="rId18"/>
    <p:sldId id="360" r:id="rId19"/>
    <p:sldId id="332" r:id="rId20"/>
    <p:sldId id="361" r:id="rId21"/>
    <p:sldId id="376" r:id="rId22"/>
    <p:sldId id="329" r:id="rId23"/>
    <p:sldId id="328" r:id="rId24"/>
    <p:sldId id="343" r:id="rId25"/>
    <p:sldId id="344" r:id="rId26"/>
    <p:sldId id="370" r:id="rId27"/>
    <p:sldId id="371" r:id="rId28"/>
    <p:sldId id="372" r:id="rId29"/>
    <p:sldId id="374" r:id="rId30"/>
    <p:sldId id="409" r:id="rId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3">
          <p15:clr>
            <a:srgbClr val="A4A3A4"/>
          </p15:clr>
        </p15:guide>
        <p15:guide id="2" pos="2883">
          <p15:clr>
            <a:srgbClr val="A4A3A4"/>
          </p15:clr>
        </p15:guide>
      </p15:sldGuideLst>
    </p:ext>
    <p:ext uri="{2D200454-40CA-4A62-9FC3-DE9A4176ACB9}">
      <p15:notesGuideLst xmlns:p15="http://schemas.microsoft.com/office/powerpoint/2012/main">
        <p15:guide id="1" orient="horz" pos="2939">
          <p15:clr>
            <a:srgbClr val="A4A3A4"/>
          </p15:clr>
        </p15:guide>
        <p15:guide id="2" pos="2162">
          <p15:clr>
            <a:srgbClr val="A4A3A4"/>
          </p15:clr>
        </p15:guide>
      </p15:notes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10E"/>
    <a:srgbClr val="740000"/>
    <a:srgbClr val="E49E12"/>
    <a:srgbClr val="1F1919"/>
    <a:srgbClr val="EEB034"/>
    <a:srgbClr val="ECA414"/>
    <a:srgbClr val="EE9134"/>
    <a:srgbClr val="002B61"/>
    <a:srgbClr val="074AA1"/>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224" autoAdjust="0"/>
  </p:normalViewPr>
  <p:slideViewPr>
    <p:cSldViewPr>
      <p:cViewPr varScale="1">
        <p:scale>
          <a:sx n="145" d="100"/>
          <a:sy n="145" d="100"/>
        </p:scale>
        <p:origin x="624" y="102"/>
      </p:cViewPr>
      <p:guideLst>
        <p:guide orient="horz" pos="1653"/>
        <p:guide pos="2883"/>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86" d="100"/>
          <a:sy n="86" d="100"/>
        </p:scale>
        <p:origin x="-3846" y="-90"/>
      </p:cViewPr>
      <p:guideLst>
        <p:guide orient="horz" pos="293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7CEAFE-7DEF-4018-ABA0-7B9798E5E117}"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443164-429E-4BC3-836A-55A1098A742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828-7126-4E92-AC4F-0F7C0DCC188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A1C88-3612-4BB6-8594-8528E70BD9B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8A1C88-3612-4BB6-8594-8528E70BD9B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8A1C88-3612-4BB6-8594-8528E70BD9B2}"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504" y="123477"/>
            <a:ext cx="1628840" cy="10171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pic>
        <p:nvPicPr>
          <p:cNvPr id="2050" name="图片 2" descr="图片7.jpg"/>
          <p:cNvPicPr>
            <a:picLocks noChangeAspect="1"/>
          </p:cNvPicPr>
          <p:nvPr userDrawn="1"/>
        </p:nvPicPr>
        <p:blipFill>
          <a:blip r:embed="rId5"/>
          <a:stretch>
            <a:fillRect/>
          </a:stretch>
        </p:blipFill>
        <p:spPr>
          <a:xfrm>
            <a:off x="3175" y="0"/>
            <a:ext cx="9148445" cy="5144135"/>
          </a:xfrm>
          <a:prstGeom prst="rect">
            <a:avLst/>
          </a:prstGeom>
          <a:noFill/>
          <a:ln w="9525">
            <a:noFill/>
          </a:ln>
        </p:spPr>
      </p:pic>
      <p:sp>
        <p:nvSpPr>
          <p:cNvPr id="99" name="TextBox 98"/>
          <p:cNvSpPr txBox="1"/>
          <p:nvPr/>
        </p:nvSpPr>
        <p:spPr>
          <a:xfrm>
            <a:off x="2184589" y="1180996"/>
            <a:ext cx="5682966" cy="92333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红色党政</a:t>
            </a: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101" name="TextBox 100"/>
          <p:cNvSpPr txBox="1"/>
          <p:nvPr/>
        </p:nvSpPr>
        <p:spPr>
          <a:xfrm>
            <a:off x="2916922" y="2104326"/>
            <a:ext cx="3760966"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适合政府汇报</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党建</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党课</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党的思想教育</a:t>
            </a:r>
          </a:p>
        </p:txBody>
      </p:sp>
      <p:grpSp>
        <p:nvGrpSpPr>
          <p:cNvPr id="103" name="组合 102"/>
          <p:cNvGrpSpPr/>
          <p:nvPr/>
        </p:nvGrpSpPr>
        <p:grpSpPr>
          <a:xfrm>
            <a:off x="3701152" y="2514347"/>
            <a:ext cx="1752600" cy="250825"/>
            <a:chOff x="3467472" y="2464941"/>
            <a:chExt cx="1752600" cy="250825"/>
          </a:xfrm>
        </p:grpSpPr>
        <p:sp>
          <p:nvSpPr>
            <p:cNvPr id="104" name="文本框 3"/>
            <p:cNvSpPr txBox="1"/>
            <p:nvPr/>
          </p:nvSpPr>
          <p:spPr>
            <a:xfrm>
              <a:off x="3467472" y="2464941"/>
              <a:ext cx="1752600" cy="250825"/>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txBody>
            <a:bodyPr lIns="0" tIns="0" rIns="0" bIns="0" anchor="ctr"/>
            <a:lstStyle/>
            <a:p>
              <a:pPr algn="ctr" fontAlgn="auto">
                <a:spcBef>
                  <a:spcPts val="0"/>
                </a:spcBef>
                <a:spcAft>
                  <a:spcPts val="0"/>
                </a:spcAft>
                <a:defRPr/>
              </a:pPr>
              <a:endParaRPr lang="en-US" altLang="zh-CN" sz="1400" dirty="0">
                <a:solidFill>
                  <a:srgbClr val="FFFFFF"/>
                </a:solidFill>
                <a:latin typeface="Arial" panose="020B0604020202020204" pitchFamily="34" charset="0"/>
                <a:ea typeface="黑体" panose="02010609060101010101" pitchFamily="49" charset="-122"/>
              </a:endParaRPr>
            </a:p>
          </p:txBody>
        </p:sp>
        <p:grpSp>
          <p:nvGrpSpPr>
            <p:cNvPr id="105" name="组合 95"/>
            <p:cNvGrpSpPr/>
            <p:nvPr/>
          </p:nvGrpSpPr>
          <p:grpSpPr bwMode="auto">
            <a:xfrm>
              <a:off x="3999284" y="2496691"/>
              <a:ext cx="688975" cy="166688"/>
              <a:chOff x="4075922" y="3435846"/>
              <a:chExt cx="689113" cy="165652"/>
            </a:xfrm>
            <a:solidFill>
              <a:schemeClr val="bg1"/>
            </a:solidFill>
          </p:grpSpPr>
          <p:sp>
            <p:nvSpPr>
              <p:cNvPr id="106" name="椭圆 105"/>
              <p:cNvSpPr/>
              <p:nvPr/>
            </p:nvSpPr>
            <p:spPr>
              <a:xfrm>
                <a:off x="4075922" y="3435846"/>
                <a:ext cx="165652" cy="165652"/>
              </a:xfrm>
              <a:prstGeom prst="ellipse">
                <a:avLst/>
              </a:prstGeom>
              <a:solidFill>
                <a:srgbClr val="FF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4334340" y="3435846"/>
                <a:ext cx="165652" cy="165652"/>
              </a:xfrm>
              <a:prstGeom prst="ellipse">
                <a:avLst/>
              </a:prstGeom>
              <a:solidFill>
                <a:srgbClr val="FF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椭圆 107"/>
              <p:cNvSpPr/>
              <p:nvPr/>
            </p:nvSpPr>
            <p:spPr>
              <a:xfrm>
                <a:off x="4599383" y="3435846"/>
                <a:ext cx="165652" cy="165652"/>
              </a:xfrm>
              <a:prstGeom prst="ellipse">
                <a:avLst/>
              </a:prstGeom>
              <a:solidFill>
                <a:srgbClr val="FF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2000"/>
                                        <p:tgtEl>
                                          <p:spTgt spid="99"/>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1"/>
                                        </p:tgtEl>
                                        <p:attrNameLst>
                                          <p:attrName>style.visibility</p:attrName>
                                        </p:attrNameLst>
                                      </p:cBhvr>
                                      <p:to>
                                        <p:strVal val="visible"/>
                                      </p:to>
                                    </p:set>
                                    <p:anim by="(-#ppt_w*2)" calcmode="lin" valueType="num">
                                      <p:cBhvr rctx="PPT">
                                        <p:cTn id="11" dur="500" autoRev="1" fill="hold">
                                          <p:stCondLst>
                                            <p:cond delay="0"/>
                                          </p:stCondLst>
                                        </p:cTn>
                                        <p:tgtEl>
                                          <p:spTgt spid="101"/>
                                        </p:tgtEl>
                                        <p:attrNameLst>
                                          <p:attrName>ppt_w</p:attrName>
                                        </p:attrNameLst>
                                      </p:cBhvr>
                                    </p:anim>
                                    <p:anim by="(#ppt_w*0.50)" calcmode="lin" valueType="num">
                                      <p:cBhvr>
                                        <p:cTn id="12" dur="500" decel="50000" autoRev="1" fill="hold">
                                          <p:stCondLst>
                                            <p:cond delay="0"/>
                                          </p:stCondLst>
                                        </p:cTn>
                                        <p:tgtEl>
                                          <p:spTgt spid="101"/>
                                        </p:tgtEl>
                                        <p:attrNameLst>
                                          <p:attrName>ppt_x</p:attrName>
                                        </p:attrNameLst>
                                      </p:cBhvr>
                                    </p:anim>
                                    <p:anim from="(-#ppt_h/2)" to="(#ppt_y)" calcmode="lin" valueType="num">
                                      <p:cBhvr>
                                        <p:cTn id="13" dur="1000" fill="hold">
                                          <p:stCondLst>
                                            <p:cond delay="0"/>
                                          </p:stCondLst>
                                        </p:cTn>
                                        <p:tgtEl>
                                          <p:spTgt spid="101"/>
                                        </p:tgtEl>
                                        <p:attrNameLst>
                                          <p:attrName>ppt_y</p:attrName>
                                        </p:attrNameLst>
                                      </p:cBhvr>
                                    </p:anim>
                                    <p:animRot by="21600000">
                                      <p:cBhvr>
                                        <p:cTn id="14" dur="1000" fill="hold">
                                          <p:stCondLst>
                                            <p:cond delay="0"/>
                                          </p:stCondLst>
                                        </p:cTn>
                                        <p:tgtEl>
                                          <p:spTgt spid="101"/>
                                        </p:tgtEl>
                                        <p:attrNameLst>
                                          <p:attrName>r</p:attrName>
                                        </p:attrNameLst>
                                      </p:cBhvr>
                                    </p:animRot>
                                  </p:childTnLst>
                                </p:cTn>
                              </p:par>
                            </p:childTnLst>
                          </p:cTn>
                        </p:par>
                        <p:par>
                          <p:cTn id="15" fill="hold">
                            <p:stCondLst>
                              <p:cond delay="2799"/>
                            </p:stCondLst>
                            <p:childTnLst>
                              <p:par>
                                <p:cTn id="16" presetID="16" presetClass="entr" presetSubtype="37" fill="hold"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barn(outVertical)">
                                      <p:cBhvr>
                                        <p:cTn id="18" dur="1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2566" y="275430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前期调研</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Early Research</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a:grpSpLocks noChangeAspect="1"/>
          </p:cNvGrpSpPr>
          <p:nvPr/>
        </p:nvGrpSpPr>
        <p:grpSpPr>
          <a:xfrm>
            <a:off x="1568005" y="1283896"/>
            <a:ext cx="1246474" cy="1246474"/>
            <a:chOff x="456294" y="1959430"/>
            <a:chExt cx="2148114" cy="2148114"/>
          </a:xfrm>
        </p:grpSpPr>
        <p:sp>
          <p:nvSpPr>
            <p:cNvPr id="4" name="椭圆 3"/>
            <p:cNvSpPr/>
            <p:nvPr/>
          </p:nvSpPr>
          <p:spPr>
            <a:xfrm>
              <a:off x="45629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矩形 5"/>
          <p:cNvSpPr/>
          <p:nvPr/>
        </p:nvSpPr>
        <p:spPr>
          <a:xfrm>
            <a:off x="3096538"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计划安排</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Project Schedule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a:grpSpLocks noChangeAspect="1"/>
          </p:cNvGrpSpPr>
          <p:nvPr/>
        </p:nvGrpSpPr>
        <p:grpSpPr>
          <a:xfrm>
            <a:off x="3161977" y="1275606"/>
            <a:ext cx="1246474" cy="1246474"/>
            <a:chOff x="2492224" y="1959430"/>
            <a:chExt cx="2148114" cy="2148114"/>
          </a:xfrm>
        </p:grpSpPr>
        <p:sp>
          <p:nvSpPr>
            <p:cNvPr id="8" name="椭圆 7"/>
            <p:cNvSpPr/>
            <p:nvPr/>
          </p:nvSpPr>
          <p:spPr>
            <a:xfrm>
              <a:off x="249222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10" name="矩形 9"/>
          <p:cNvSpPr/>
          <p:nvPr/>
        </p:nvSpPr>
        <p:spPr>
          <a:xfrm>
            <a:off x="6288876"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后期规划</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Future Programme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6354315" y="1275606"/>
            <a:ext cx="1246474" cy="1246474"/>
            <a:chOff x="6564085" y="1959430"/>
            <a:chExt cx="2148114" cy="2148114"/>
          </a:xfrm>
        </p:grpSpPr>
        <p:sp>
          <p:nvSpPr>
            <p:cNvPr id="12" name="椭圆 11"/>
            <p:cNvSpPr/>
            <p:nvPr/>
          </p:nvSpPr>
          <p:spPr>
            <a:xfrm>
              <a:off x="6564085"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7033174" y="2413982"/>
              <a:ext cx="1209936" cy="1239010"/>
              <a:chOff x="3598200" y="1732459"/>
              <a:chExt cx="1947600" cy="1994400"/>
            </a:xfrm>
          </p:grpSpPr>
          <p:sp>
            <p:nvSpPr>
              <p:cNvPr id="14"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 name="矩形 18"/>
          <p:cNvSpPr/>
          <p:nvPr/>
        </p:nvSpPr>
        <p:spPr>
          <a:xfrm>
            <a:off x="4692708"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进展情况</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Works Progress</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a:grpSpLocks noChangeAspect="1"/>
          </p:cNvGrpSpPr>
          <p:nvPr/>
        </p:nvGrpSpPr>
        <p:grpSpPr>
          <a:xfrm>
            <a:off x="4758146" y="1275606"/>
            <a:ext cx="1246474" cy="1246474"/>
            <a:chOff x="4528154" y="1959430"/>
            <a:chExt cx="2148114" cy="2148114"/>
          </a:xfrm>
        </p:grpSpPr>
        <p:sp>
          <p:nvSpPr>
            <p:cNvPr id="21" name="椭圆 20"/>
            <p:cNvSpPr/>
            <p:nvPr/>
          </p:nvSpPr>
          <p:spPr>
            <a:xfrm>
              <a:off x="452815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4"/>
            <p:cNvGrpSpPr>
              <a:grpSpLocks noChangeAspect="1"/>
            </p:cNvGrpSpPr>
            <p:nvPr/>
          </p:nvGrpSpPr>
          <p:grpSpPr bwMode="auto">
            <a:xfrm>
              <a:off x="5033378" y="2342981"/>
              <a:ext cx="1137666" cy="1381012"/>
              <a:chOff x="2694" y="1931"/>
              <a:chExt cx="374" cy="454"/>
            </a:xfrm>
            <a:solidFill>
              <a:schemeClr val="bg1"/>
            </a:solidFill>
          </p:grpSpPr>
          <p:sp>
            <p:nvSpPr>
              <p:cNvPr id="2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69"/>
          <p:cNvGrpSpPr/>
          <p:nvPr/>
        </p:nvGrpSpPr>
        <p:grpSpPr bwMode="auto">
          <a:xfrm>
            <a:off x="1383170" y="3679699"/>
            <a:ext cx="476250" cy="479425"/>
            <a:chOff x="758797" y="1504730"/>
            <a:chExt cx="405000" cy="405000"/>
          </a:xfrm>
        </p:grpSpPr>
        <p:sp>
          <p:nvSpPr>
            <p:cNvPr id="31" name="矩形 30"/>
            <p:cNvSpPr/>
            <p:nvPr/>
          </p:nvSpPr>
          <p:spPr>
            <a:xfrm>
              <a:off x="758797" y="1504730"/>
              <a:ext cx="405000" cy="4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65000"/>
                    <a:lumOff val="35000"/>
                  </a:schemeClr>
                </a:solidFill>
              </a:endParaRPr>
            </a:p>
          </p:txBody>
        </p:sp>
        <p:sp>
          <p:nvSpPr>
            <p:cNvPr id="32"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65000"/>
                    <a:lumOff val="35000"/>
                  </a:schemeClr>
                </a:solidFill>
              </a:endParaRPr>
            </a:p>
          </p:txBody>
        </p:sp>
      </p:grpSp>
      <p:sp>
        <p:nvSpPr>
          <p:cNvPr id="33" name="矩形 32"/>
          <p:cNvSpPr/>
          <p:nvPr/>
        </p:nvSpPr>
        <p:spPr>
          <a:xfrm>
            <a:off x="1859421" y="3604974"/>
            <a:ext cx="5926863" cy="646331"/>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6" name="Group 8"/>
          <p:cNvGrpSpPr/>
          <p:nvPr/>
        </p:nvGrpSpPr>
        <p:grpSpPr bwMode="auto">
          <a:xfrm>
            <a:off x="1763688" y="626641"/>
            <a:ext cx="360362" cy="288925"/>
            <a:chOff x="0" y="0"/>
            <a:chExt cx="360040" cy="288032"/>
          </a:xfrm>
          <a:solidFill>
            <a:srgbClr val="C00000"/>
          </a:solidFill>
        </p:grpSpPr>
        <p:sp>
          <p:nvSpPr>
            <p:cNvPr id="5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ppt_w</p:attrName>
                                        </p:attrNameLst>
                                      </p:cBhvr>
                                      <p:tavLst>
                                        <p:tav tm="0">
                                          <p:val>
                                            <p:fltVal val="0"/>
                                          </p:val>
                                        </p:tav>
                                        <p:tav tm="100000">
                                          <p:val>
                                            <p:strVal val="#ppt_w"/>
                                          </p:val>
                                        </p:tav>
                                      </p:tavLst>
                                    </p:anim>
                                    <p:anim calcmode="lin" valueType="num">
                                      <p:cBhvr>
                                        <p:cTn id="14" dur="1250" fill="hold"/>
                                        <p:tgtEl>
                                          <p:spTgt spid="7"/>
                                        </p:tgtEl>
                                        <p:attrNameLst>
                                          <p:attrName>ppt_h</p:attrName>
                                        </p:attrNameLst>
                                      </p:cBhvr>
                                      <p:tavLst>
                                        <p:tav tm="0">
                                          <p:val>
                                            <p:fltVal val="0"/>
                                          </p:val>
                                        </p:tav>
                                        <p:tav tm="100000">
                                          <p:val>
                                            <p:strVal val="#ppt_h"/>
                                          </p:val>
                                        </p:tav>
                                      </p:tavLst>
                                    </p:anim>
                                    <p:anim calcmode="lin" valueType="num">
                                      <p:cBhvr>
                                        <p:cTn id="15"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fltVal val="0"/>
                                          </p:val>
                                        </p:tav>
                                        <p:tav tm="100000">
                                          <p:val>
                                            <p:strVal val="#ppt_w"/>
                                          </p:val>
                                        </p:tav>
                                      </p:tavLst>
                                    </p:anim>
                                    <p:anim calcmode="lin" valueType="num">
                                      <p:cBhvr>
                                        <p:cTn id="26" dur="1250" fill="hold"/>
                                        <p:tgtEl>
                                          <p:spTgt spid="11"/>
                                        </p:tgtEl>
                                        <p:attrNameLst>
                                          <p:attrName>ppt_h</p:attrName>
                                        </p:attrNameLst>
                                      </p:cBhvr>
                                      <p:tavLst>
                                        <p:tav tm="0">
                                          <p:val>
                                            <p:fltVal val="0"/>
                                          </p:val>
                                        </p:tav>
                                        <p:tav tm="100000">
                                          <p:val>
                                            <p:strVal val="#ppt_h"/>
                                          </p:val>
                                        </p:tav>
                                      </p:tavLst>
                                    </p:anim>
                                    <p:anim calcmode="lin" valueType="num">
                                      <p:cBhvr>
                                        <p:cTn id="27"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60517" y="1113455"/>
            <a:ext cx="1771606" cy="2111166"/>
            <a:chOff x="960517" y="1041448"/>
            <a:chExt cx="1771606" cy="2111166"/>
          </a:xfrm>
        </p:grpSpPr>
        <p:sp>
          <p:nvSpPr>
            <p:cNvPr id="3" name="AutoShape 3"/>
            <p:cNvSpPr>
              <a:spLocks noChangeArrowheads="1"/>
            </p:cNvSpPr>
            <p:nvPr/>
          </p:nvSpPr>
          <p:spPr bwMode="auto">
            <a:xfrm rot="16200000">
              <a:off x="1579323" y="1995512"/>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pP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4" name="KSO_GT1"/>
            <p:cNvSpPr/>
            <p:nvPr/>
          </p:nvSpPr>
          <p:spPr>
            <a:xfrm>
              <a:off x="960517" y="1041448"/>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5" name="KSO_GN1"/>
            <p:cNvSpPr txBox="1">
              <a:spLocks noChangeArrowheads="1"/>
            </p:cNvSpPr>
            <p:nvPr/>
          </p:nvSpPr>
          <p:spPr bwMode="auto">
            <a:xfrm>
              <a:off x="1963462" y="2286985"/>
              <a:ext cx="4659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sz="4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p>
          </p:txBody>
        </p:sp>
      </p:grpSp>
      <p:grpSp>
        <p:nvGrpSpPr>
          <p:cNvPr id="21" name="组合 20"/>
          <p:cNvGrpSpPr/>
          <p:nvPr/>
        </p:nvGrpSpPr>
        <p:grpSpPr>
          <a:xfrm>
            <a:off x="4484749" y="1110052"/>
            <a:ext cx="1776862" cy="2111711"/>
            <a:chOff x="4484749" y="1038045"/>
            <a:chExt cx="1776862" cy="2111711"/>
          </a:xfrm>
        </p:grpSpPr>
        <p:sp>
          <p:nvSpPr>
            <p:cNvPr id="7" name="AutoShape 7"/>
            <p:cNvSpPr>
              <a:spLocks noChangeArrowheads="1"/>
            </p:cNvSpPr>
            <p:nvPr/>
          </p:nvSpPr>
          <p:spPr bwMode="auto">
            <a:xfrm rot="16200000">
              <a:off x="5108811"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8" name="KSO_GT3"/>
            <p:cNvSpPr/>
            <p:nvPr/>
          </p:nvSpPr>
          <p:spPr>
            <a:xfrm>
              <a:off x="4484749"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0" name="KSO_GN3"/>
            <p:cNvSpPr txBox="1">
              <a:spLocks noChangeArrowheads="1"/>
            </p:cNvSpPr>
            <p:nvPr/>
          </p:nvSpPr>
          <p:spPr bwMode="auto">
            <a:xfrm>
              <a:off x="5623514" y="2536476"/>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3</a:t>
              </a:r>
            </a:p>
          </p:txBody>
        </p:sp>
      </p:grpSp>
      <p:grpSp>
        <p:nvGrpSpPr>
          <p:cNvPr id="20" name="组合 19"/>
          <p:cNvGrpSpPr/>
          <p:nvPr/>
        </p:nvGrpSpPr>
        <p:grpSpPr>
          <a:xfrm>
            <a:off x="2723105" y="1110052"/>
            <a:ext cx="1770659" cy="2111711"/>
            <a:chOff x="2723105" y="1038045"/>
            <a:chExt cx="1770659" cy="2111711"/>
          </a:xfrm>
        </p:grpSpPr>
        <p:sp>
          <p:nvSpPr>
            <p:cNvPr id="6" name="AutoShape 5"/>
            <p:cNvSpPr>
              <a:spLocks noChangeArrowheads="1"/>
            </p:cNvSpPr>
            <p:nvPr/>
          </p:nvSpPr>
          <p:spPr bwMode="auto">
            <a:xfrm rot="16200000">
              <a:off x="3340964"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pP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9" name="KSO_GT2"/>
            <p:cNvSpPr/>
            <p:nvPr/>
          </p:nvSpPr>
          <p:spPr>
            <a:xfrm>
              <a:off x="2723105"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1" name="KSO_GN2"/>
            <p:cNvSpPr txBox="1">
              <a:spLocks noChangeArrowheads="1"/>
            </p:cNvSpPr>
            <p:nvPr/>
          </p:nvSpPr>
          <p:spPr bwMode="auto">
            <a:xfrm>
              <a:off x="3848303" y="2523008"/>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2</a:t>
              </a:r>
            </a:p>
          </p:txBody>
        </p:sp>
      </p:grpSp>
      <p:grpSp>
        <p:nvGrpSpPr>
          <p:cNvPr id="22" name="组合 21"/>
          <p:cNvGrpSpPr/>
          <p:nvPr/>
        </p:nvGrpSpPr>
        <p:grpSpPr>
          <a:xfrm>
            <a:off x="6223170" y="1110052"/>
            <a:ext cx="1775861" cy="2111711"/>
            <a:chOff x="6223170" y="1038045"/>
            <a:chExt cx="1775861" cy="2111711"/>
          </a:xfrm>
        </p:grpSpPr>
        <p:sp>
          <p:nvSpPr>
            <p:cNvPr id="12" name="KSO_GT3"/>
            <p:cNvSpPr/>
            <p:nvPr/>
          </p:nvSpPr>
          <p:spPr>
            <a:xfrm>
              <a:off x="6223170"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3" name="KSO_GN3"/>
            <p:cNvSpPr txBox="1">
              <a:spLocks noChangeArrowheads="1"/>
            </p:cNvSpPr>
            <p:nvPr/>
          </p:nvSpPr>
          <p:spPr bwMode="auto">
            <a:xfrm>
              <a:off x="7361935" y="2536476"/>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4</a:t>
              </a:r>
            </a:p>
          </p:txBody>
        </p:sp>
        <p:sp>
          <p:nvSpPr>
            <p:cNvPr id="14" name="AutoShape 7"/>
            <p:cNvSpPr>
              <a:spLocks noChangeArrowheads="1"/>
            </p:cNvSpPr>
            <p:nvPr/>
          </p:nvSpPr>
          <p:spPr bwMode="auto">
            <a:xfrm rot="16200000">
              <a:off x="6846231"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16" name="文本框 57"/>
          <p:cNvSpPr txBox="1">
            <a:spLocks noChangeArrowheads="1"/>
          </p:cNvSpPr>
          <p:nvPr/>
        </p:nvSpPr>
        <p:spPr bwMode="auto">
          <a:xfrm>
            <a:off x="1475656" y="3363838"/>
            <a:ext cx="65233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986818" y="3586116"/>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18" name="Freeform 5"/>
          <p:cNvSpPr>
            <a:spLocks noEditPoints="1"/>
          </p:cNvSpPr>
          <p:nvPr/>
        </p:nvSpPr>
        <p:spPr bwMode="auto">
          <a:xfrm rot="10800000">
            <a:off x="7939741" y="3939902"/>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3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3" name="Group 8"/>
          <p:cNvGrpSpPr/>
          <p:nvPr/>
        </p:nvGrpSpPr>
        <p:grpSpPr bwMode="auto">
          <a:xfrm>
            <a:off x="1763688" y="626641"/>
            <a:ext cx="360362" cy="288925"/>
            <a:chOff x="0" y="0"/>
            <a:chExt cx="360040" cy="288032"/>
          </a:xfrm>
          <a:solidFill>
            <a:srgbClr val="C00000"/>
          </a:solidFill>
        </p:grpSpPr>
        <p:sp>
          <p:nvSpPr>
            <p:cNvPr id="34"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Scale>
                                      <p:cBhvr>
                                        <p:cTn id="1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1"/>
                                        </p:tgtEl>
                                        <p:attrNameLst>
                                          <p:attrName>ppt_x</p:attrName>
                                          <p:attrName>ppt_y</p:attrName>
                                        </p:attrNameLst>
                                      </p:cBhvr>
                                    </p:animMotion>
                                    <p:animEffect transition="in" filter="fade">
                                      <p:cBhvr>
                                        <p:cTn id="21" dur="1000"/>
                                        <p:tgtEl>
                                          <p:spTgt spid="2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Scale>
                                      <p:cBhvr>
                                        <p:cTn id="2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2"/>
                                        </p:tgtEl>
                                        <p:attrNameLst>
                                          <p:attrName>ppt_x</p:attrName>
                                          <p:attrName>ppt_y</p:attrName>
                                        </p:attrNameLst>
                                      </p:cBhvr>
                                    </p:animMotion>
                                    <p:animEffect transition="in" filter="fade">
                                      <p:cBhvr>
                                        <p:cTn id="27" dur="1000"/>
                                        <p:tgtEl>
                                          <p:spTgt spid="22"/>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115616" y="1459582"/>
            <a:ext cx="7042150" cy="3200400"/>
            <a:chOff x="1044575" y="1412875"/>
            <a:chExt cx="7042150" cy="3200400"/>
          </a:xfrm>
        </p:grpSpPr>
        <p:sp>
          <p:nvSpPr>
            <p:cNvPr id="37" name="Oval 4"/>
            <p:cNvSpPr>
              <a:spLocks noChangeArrowheads="1"/>
            </p:cNvSpPr>
            <p:nvPr/>
          </p:nvSpPr>
          <p:spPr bwMode="auto">
            <a:xfrm>
              <a:off x="3573463"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Oval 5"/>
            <p:cNvSpPr>
              <a:spLocks noChangeArrowheads="1"/>
            </p:cNvSpPr>
            <p:nvPr/>
          </p:nvSpPr>
          <p:spPr bwMode="auto">
            <a:xfrm>
              <a:off x="5683250"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Oval 6"/>
            <p:cNvSpPr>
              <a:spLocks noChangeArrowheads="1"/>
            </p:cNvSpPr>
            <p:nvPr/>
          </p:nvSpPr>
          <p:spPr bwMode="auto">
            <a:xfrm>
              <a:off x="1463675"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7"/>
            <p:cNvSpPr/>
            <p:nvPr/>
          </p:nvSpPr>
          <p:spPr bwMode="gray">
            <a:xfrm>
              <a:off x="1044575" y="1412875"/>
              <a:ext cx="2416175" cy="2847975"/>
            </a:xfrm>
            <a:custGeom>
              <a:avLst/>
              <a:gdLst>
                <a:gd name="T0" fmla="*/ 2000724 w 1105"/>
                <a:gd name="T1" fmla="*/ 1425087 h 1295"/>
                <a:gd name="T2" fmla="*/ 2416175 w 1105"/>
                <a:gd name="T3" fmla="*/ 417850 h 1295"/>
                <a:gd name="T4" fmla="*/ 1414720 w 1105"/>
                <a:gd name="T5" fmla="*/ 0 h 1295"/>
                <a:gd name="T6" fmla="*/ 0 w 1105"/>
                <a:gd name="T7" fmla="*/ 1425087 h 1295"/>
                <a:gd name="T8" fmla="*/ 1414720 w 1105"/>
                <a:gd name="T9" fmla="*/ 2847975 h 1295"/>
                <a:gd name="T10" fmla="*/ 2416175 w 1105"/>
                <a:gd name="T11" fmla="*/ 2432325 h 1295"/>
                <a:gd name="T12" fmla="*/ 2000724 w 1105"/>
                <a:gd name="T13" fmla="*/ 142508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915" y="648"/>
                  </a:moveTo>
                  <a:cubicBezTo>
                    <a:pt x="915" y="469"/>
                    <a:pt x="987" y="307"/>
                    <a:pt x="1105" y="190"/>
                  </a:cubicBezTo>
                  <a:cubicBezTo>
                    <a:pt x="988" y="73"/>
                    <a:pt x="826" y="0"/>
                    <a:pt x="647" y="0"/>
                  </a:cubicBezTo>
                  <a:cubicBezTo>
                    <a:pt x="289" y="0"/>
                    <a:pt x="0" y="290"/>
                    <a:pt x="0" y="648"/>
                  </a:cubicBezTo>
                  <a:cubicBezTo>
                    <a:pt x="0" y="1005"/>
                    <a:pt x="289" y="1295"/>
                    <a:pt x="647" y="1295"/>
                  </a:cubicBezTo>
                  <a:cubicBezTo>
                    <a:pt x="826" y="1295"/>
                    <a:pt x="988" y="1223"/>
                    <a:pt x="1105" y="1106"/>
                  </a:cubicBezTo>
                  <a:cubicBezTo>
                    <a:pt x="987" y="988"/>
                    <a:pt x="915" y="827"/>
                    <a:pt x="915" y="648"/>
                  </a:cubicBezTo>
                  <a:close/>
                </a:path>
              </a:pathLst>
            </a:custGeom>
            <a:solidFill>
              <a:schemeClr val="tx1">
                <a:lumMod val="50000"/>
                <a:lumOff val="50000"/>
              </a:schemeClr>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8"/>
            <p:cNvSpPr/>
            <p:nvPr/>
          </p:nvSpPr>
          <p:spPr bwMode="gray">
            <a:xfrm>
              <a:off x="5668963" y="1412875"/>
              <a:ext cx="2417762" cy="2847975"/>
            </a:xfrm>
            <a:custGeom>
              <a:avLst/>
              <a:gdLst>
                <a:gd name="T0" fmla="*/ 415724 w 1105"/>
                <a:gd name="T1" fmla="*/ 1425087 h 1295"/>
                <a:gd name="T2" fmla="*/ 0 w 1105"/>
                <a:gd name="T3" fmla="*/ 417850 h 1295"/>
                <a:gd name="T4" fmla="*/ 1002113 w 1105"/>
                <a:gd name="T5" fmla="*/ 0 h 1295"/>
                <a:gd name="T6" fmla="*/ 2417762 w 1105"/>
                <a:gd name="T7" fmla="*/ 1425087 h 1295"/>
                <a:gd name="T8" fmla="*/ 1002113 w 1105"/>
                <a:gd name="T9" fmla="*/ 2847975 h 1295"/>
                <a:gd name="T10" fmla="*/ 0 w 1105"/>
                <a:gd name="T11" fmla="*/ 2432325 h 1295"/>
                <a:gd name="T12" fmla="*/ 415724 w 1105"/>
                <a:gd name="T13" fmla="*/ 142508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190" y="648"/>
                  </a:moveTo>
                  <a:cubicBezTo>
                    <a:pt x="190" y="469"/>
                    <a:pt x="117" y="307"/>
                    <a:pt x="0" y="190"/>
                  </a:cubicBezTo>
                  <a:cubicBezTo>
                    <a:pt x="117" y="73"/>
                    <a:pt x="279" y="0"/>
                    <a:pt x="458" y="0"/>
                  </a:cubicBezTo>
                  <a:cubicBezTo>
                    <a:pt x="815" y="0"/>
                    <a:pt x="1105" y="290"/>
                    <a:pt x="1105" y="648"/>
                  </a:cubicBezTo>
                  <a:cubicBezTo>
                    <a:pt x="1105" y="1005"/>
                    <a:pt x="815" y="1295"/>
                    <a:pt x="458" y="1295"/>
                  </a:cubicBezTo>
                  <a:cubicBezTo>
                    <a:pt x="279" y="1295"/>
                    <a:pt x="117" y="1223"/>
                    <a:pt x="0" y="1106"/>
                  </a:cubicBezTo>
                  <a:cubicBezTo>
                    <a:pt x="117" y="988"/>
                    <a:pt x="190" y="827"/>
                    <a:pt x="190" y="648"/>
                  </a:cubicBezTo>
                  <a:close/>
                </a:path>
              </a:pathLst>
            </a:custGeom>
            <a:solidFill>
              <a:schemeClr val="tx1">
                <a:lumMod val="50000"/>
                <a:lumOff val="50000"/>
              </a:schemeClr>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Freeform 9"/>
            <p:cNvSpPr/>
            <p:nvPr/>
          </p:nvSpPr>
          <p:spPr bwMode="gray">
            <a:xfrm>
              <a:off x="3563938" y="1412875"/>
              <a:ext cx="2003425" cy="2847975"/>
            </a:xfrm>
            <a:custGeom>
              <a:avLst/>
              <a:gdLst>
                <a:gd name="T0" fmla="*/ 2003425 w 916"/>
                <a:gd name="T1" fmla="*/ 417850 h 1295"/>
                <a:gd name="T2" fmla="*/ 999525 w 916"/>
                <a:gd name="T3" fmla="*/ 0 h 1295"/>
                <a:gd name="T4" fmla="*/ 0 w 916"/>
                <a:gd name="T5" fmla="*/ 417850 h 1295"/>
                <a:gd name="T6" fmla="*/ 413370 w 916"/>
                <a:gd name="T7" fmla="*/ 1425087 h 1295"/>
                <a:gd name="T8" fmla="*/ 0 w 916"/>
                <a:gd name="T9" fmla="*/ 2432325 h 1295"/>
                <a:gd name="T10" fmla="*/ 999525 w 916"/>
                <a:gd name="T11" fmla="*/ 2847975 h 1295"/>
                <a:gd name="T12" fmla="*/ 2003425 w 916"/>
                <a:gd name="T13" fmla="*/ 2430125 h 1295"/>
                <a:gd name="T14" fmla="*/ 1590055 w 916"/>
                <a:gd name="T15" fmla="*/ 1425087 h 1295"/>
                <a:gd name="T16" fmla="*/ 2003425 w 916"/>
                <a:gd name="T17" fmla="*/ 417850 h 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6" h="1295">
                  <a:moveTo>
                    <a:pt x="916" y="190"/>
                  </a:moveTo>
                  <a:cubicBezTo>
                    <a:pt x="798" y="73"/>
                    <a:pt x="636" y="0"/>
                    <a:pt x="457" y="0"/>
                  </a:cubicBezTo>
                  <a:cubicBezTo>
                    <a:pt x="279" y="0"/>
                    <a:pt x="117" y="73"/>
                    <a:pt x="0" y="190"/>
                  </a:cubicBezTo>
                  <a:cubicBezTo>
                    <a:pt x="117" y="307"/>
                    <a:pt x="189" y="469"/>
                    <a:pt x="189" y="648"/>
                  </a:cubicBezTo>
                  <a:cubicBezTo>
                    <a:pt x="189" y="827"/>
                    <a:pt x="117" y="988"/>
                    <a:pt x="0" y="1106"/>
                  </a:cubicBezTo>
                  <a:cubicBezTo>
                    <a:pt x="117" y="1223"/>
                    <a:pt x="279" y="1295"/>
                    <a:pt x="457" y="1295"/>
                  </a:cubicBezTo>
                  <a:cubicBezTo>
                    <a:pt x="636" y="1295"/>
                    <a:pt x="798" y="1222"/>
                    <a:pt x="916" y="1105"/>
                  </a:cubicBezTo>
                  <a:cubicBezTo>
                    <a:pt x="799" y="988"/>
                    <a:pt x="727" y="826"/>
                    <a:pt x="727" y="648"/>
                  </a:cubicBezTo>
                  <a:cubicBezTo>
                    <a:pt x="727" y="469"/>
                    <a:pt x="799" y="308"/>
                    <a:pt x="916" y="190"/>
                  </a:cubicBezTo>
                  <a:close/>
                </a:path>
              </a:pathLst>
            </a:custGeom>
            <a:solidFill>
              <a:srgbClr val="FF0000"/>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Freeform 10"/>
            <p:cNvSpPr/>
            <p:nvPr/>
          </p:nvSpPr>
          <p:spPr bwMode="auto">
            <a:xfrm>
              <a:off x="5205413" y="1828800"/>
              <a:ext cx="827087" cy="2014538"/>
            </a:xfrm>
            <a:custGeom>
              <a:avLst/>
              <a:gdLst>
                <a:gd name="T0" fmla="*/ 413544 w 378"/>
                <a:gd name="T1" fmla="*/ 0 h 915"/>
                <a:gd name="T2" fmla="*/ 0 w 378"/>
                <a:gd name="T3" fmla="*/ 1008370 h 915"/>
                <a:gd name="T4" fmla="*/ 413544 w 378"/>
                <a:gd name="T5" fmla="*/ 2014538 h 915"/>
                <a:gd name="T6" fmla="*/ 827087 w 378"/>
                <a:gd name="T7" fmla="*/ 1008370 h 915"/>
                <a:gd name="T8" fmla="*/ 413544 w 378"/>
                <a:gd name="T9" fmla="*/ 0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915">
                  <a:moveTo>
                    <a:pt x="189" y="0"/>
                  </a:moveTo>
                  <a:cubicBezTo>
                    <a:pt x="72" y="118"/>
                    <a:pt x="0" y="279"/>
                    <a:pt x="0" y="458"/>
                  </a:cubicBezTo>
                  <a:cubicBezTo>
                    <a:pt x="0" y="636"/>
                    <a:pt x="72" y="798"/>
                    <a:pt x="189" y="915"/>
                  </a:cubicBezTo>
                  <a:cubicBezTo>
                    <a:pt x="306" y="798"/>
                    <a:pt x="378" y="636"/>
                    <a:pt x="378" y="458"/>
                  </a:cubicBezTo>
                  <a:cubicBezTo>
                    <a:pt x="378" y="279"/>
                    <a:pt x="306" y="118"/>
                    <a:pt x="189" y="0"/>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44" name="Freeform 11"/>
            <p:cNvSpPr/>
            <p:nvPr/>
          </p:nvSpPr>
          <p:spPr bwMode="auto">
            <a:xfrm>
              <a:off x="3097213" y="1828800"/>
              <a:ext cx="828675" cy="2016125"/>
            </a:xfrm>
            <a:custGeom>
              <a:avLst/>
              <a:gdLst>
                <a:gd name="T0" fmla="*/ 828675 w 379"/>
                <a:gd name="T1" fmla="*/ 1008063 h 916"/>
                <a:gd name="T2" fmla="*/ 415431 w 379"/>
                <a:gd name="T3" fmla="*/ 0 h 916"/>
                <a:gd name="T4" fmla="*/ 0 w 379"/>
                <a:gd name="T5" fmla="*/ 1008063 h 916"/>
                <a:gd name="T6" fmla="*/ 415431 w 379"/>
                <a:gd name="T7" fmla="*/ 2016125 h 916"/>
                <a:gd name="T8" fmla="*/ 828675 w 379"/>
                <a:gd name="T9" fmla="*/ 1008063 h 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916">
                  <a:moveTo>
                    <a:pt x="379" y="458"/>
                  </a:moveTo>
                  <a:cubicBezTo>
                    <a:pt x="379" y="279"/>
                    <a:pt x="307" y="117"/>
                    <a:pt x="190" y="0"/>
                  </a:cubicBezTo>
                  <a:cubicBezTo>
                    <a:pt x="72" y="117"/>
                    <a:pt x="0" y="279"/>
                    <a:pt x="0" y="458"/>
                  </a:cubicBezTo>
                  <a:cubicBezTo>
                    <a:pt x="0" y="637"/>
                    <a:pt x="72" y="798"/>
                    <a:pt x="190" y="916"/>
                  </a:cubicBezTo>
                  <a:cubicBezTo>
                    <a:pt x="307" y="798"/>
                    <a:pt x="379" y="637"/>
                    <a:pt x="379" y="458"/>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5" name="Picture 12" descr="图片3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431925"/>
              <a:ext cx="2057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3"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3188" y="1431925"/>
              <a:ext cx="2057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4"/>
            <p:cNvSpPr/>
            <p:nvPr/>
          </p:nvSpPr>
          <p:spPr bwMode="auto">
            <a:xfrm>
              <a:off x="3187700" y="1893888"/>
              <a:ext cx="641350" cy="568325"/>
            </a:xfrm>
            <a:custGeom>
              <a:avLst/>
              <a:gdLst>
                <a:gd name="T0" fmla="*/ 321610 w 343"/>
                <a:gd name="T1" fmla="*/ 0 h 305"/>
                <a:gd name="T2" fmla="*/ 0 w 343"/>
                <a:gd name="T3" fmla="*/ 568325 h 305"/>
                <a:gd name="T4" fmla="*/ 641350 w 343"/>
                <a:gd name="T5" fmla="*/ 568325 h 305"/>
                <a:gd name="T6" fmla="*/ 32161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15"/>
            <p:cNvSpPr/>
            <p:nvPr/>
          </p:nvSpPr>
          <p:spPr bwMode="auto">
            <a:xfrm>
              <a:off x="5292725" y="1893888"/>
              <a:ext cx="641350" cy="568325"/>
            </a:xfrm>
            <a:custGeom>
              <a:avLst/>
              <a:gdLst>
                <a:gd name="T0" fmla="*/ 321610 w 343"/>
                <a:gd name="T1" fmla="*/ 0 h 305"/>
                <a:gd name="T2" fmla="*/ 0 w 343"/>
                <a:gd name="T3" fmla="*/ 568325 h 305"/>
                <a:gd name="T4" fmla="*/ 641350 w 343"/>
                <a:gd name="T5" fmla="*/ 568325 h 305"/>
                <a:gd name="T6" fmla="*/ 32161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9" name="Picture 16"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540000">
              <a:off x="3578225" y="1414463"/>
              <a:ext cx="20716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17"/>
            <p:cNvGrpSpPr/>
            <p:nvPr/>
          </p:nvGrpSpPr>
          <p:grpSpPr bwMode="auto">
            <a:xfrm rot="20700000" flipH="1" flipV="1">
              <a:off x="5794375" y="3768725"/>
              <a:ext cx="1893888" cy="417513"/>
              <a:chOff x="1565" y="2568"/>
              <a:chExt cx="1118" cy="279"/>
            </a:xfrm>
          </p:grpSpPr>
          <p:sp>
            <p:nvSpPr>
              <p:cNvPr id="66" name="AutoShape 1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AutoShape 1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AutoShape 2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AutoShape 2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Group 22"/>
            <p:cNvGrpSpPr/>
            <p:nvPr/>
          </p:nvGrpSpPr>
          <p:grpSpPr bwMode="auto">
            <a:xfrm rot="21207843" flipH="1" flipV="1">
              <a:off x="1436688" y="3778250"/>
              <a:ext cx="1865312" cy="411163"/>
              <a:chOff x="1565" y="2568"/>
              <a:chExt cx="1118" cy="279"/>
            </a:xfrm>
          </p:grpSpPr>
          <p:sp>
            <p:nvSpPr>
              <p:cNvPr id="62" name="AutoShape 23"/>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AutoShape 24"/>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AutoShape 25"/>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AutoShape 26"/>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2" name="Group 27"/>
            <p:cNvGrpSpPr/>
            <p:nvPr/>
          </p:nvGrpSpPr>
          <p:grpSpPr bwMode="auto">
            <a:xfrm rot="20963953" flipH="1" flipV="1">
              <a:off x="3721100" y="3824288"/>
              <a:ext cx="1651000" cy="361950"/>
              <a:chOff x="1565" y="2568"/>
              <a:chExt cx="1118" cy="279"/>
            </a:xfrm>
          </p:grpSpPr>
          <p:sp>
            <p:nvSpPr>
              <p:cNvPr id="58" name="AutoShape 2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AutoShape 2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AutoShape 3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AutoShape 3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3" name="Rectangle 32"/>
            <p:cNvSpPr>
              <a:spLocks noChangeArrowheads="1"/>
            </p:cNvSpPr>
            <p:nvPr/>
          </p:nvSpPr>
          <p:spPr bwMode="auto">
            <a:xfrm>
              <a:off x="3473450" y="2378075"/>
              <a:ext cx="2141538"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ea typeface="微软雅黑" panose="020B0503020204020204" pitchFamily="34" charset="-122"/>
                </a:rPr>
                <a:t>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ea typeface="微软雅黑" panose="020B0503020204020204" pitchFamily="34" charset="-122"/>
                </a:rPr>
                <a:t>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ea typeface="微软雅黑" panose="020B0503020204020204" pitchFamily="34" charset="-122"/>
                </a:rPr>
                <a:t>添加文字</a:t>
              </a:r>
            </a:p>
          </p:txBody>
        </p:sp>
        <p:sp>
          <p:nvSpPr>
            <p:cNvPr id="54" name="Rectangle 33"/>
            <p:cNvSpPr>
              <a:spLocks noChangeArrowheads="1"/>
            </p:cNvSpPr>
            <p:nvPr/>
          </p:nvSpPr>
          <p:spPr bwMode="auto">
            <a:xfrm>
              <a:off x="1368425" y="2378075"/>
              <a:ext cx="2195513"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p:txBody>
        </p:sp>
        <p:sp>
          <p:nvSpPr>
            <p:cNvPr id="55" name="Rectangle 34"/>
            <p:cNvSpPr>
              <a:spLocks noChangeArrowheads="1"/>
            </p:cNvSpPr>
            <p:nvPr/>
          </p:nvSpPr>
          <p:spPr bwMode="auto">
            <a:xfrm>
              <a:off x="3032125" y="2524125"/>
              <a:ext cx="974725" cy="6794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bg1"/>
                  </a:solidFill>
                  <a:effectLst/>
                  <a:uLnTx/>
                  <a:uFillTx/>
                  <a:ea typeface="微软雅黑" panose="020B0503020204020204" pitchFamily="34" charset="-122"/>
                </a:rPr>
                <a:t>添加</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bg1"/>
                  </a:solidFill>
                  <a:effectLst/>
                  <a:uLnTx/>
                  <a:uFillTx/>
                  <a:ea typeface="微软雅黑" panose="020B0503020204020204" pitchFamily="34" charset="-122"/>
                </a:rPr>
                <a:t>文字</a:t>
              </a:r>
            </a:p>
          </p:txBody>
        </p:sp>
        <p:sp>
          <p:nvSpPr>
            <p:cNvPr id="56" name="Rectangle 35"/>
            <p:cNvSpPr>
              <a:spLocks noChangeArrowheads="1"/>
            </p:cNvSpPr>
            <p:nvPr/>
          </p:nvSpPr>
          <p:spPr bwMode="auto">
            <a:xfrm>
              <a:off x="5545138" y="2378075"/>
              <a:ext cx="2195512"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p:txBody>
        </p:sp>
        <p:sp>
          <p:nvSpPr>
            <p:cNvPr id="57" name="Rectangle 36"/>
            <p:cNvSpPr>
              <a:spLocks noChangeArrowheads="1"/>
            </p:cNvSpPr>
            <p:nvPr/>
          </p:nvSpPr>
          <p:spPr bwMode="auto">
            <a:xfrm>
              <a:off x="5081588" y="2524125"/>
              <a:ext cx="974725" cy="6794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添加</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文字</a:t>
              </a:r>
            </a:p>
          </p:txBody>
        </p:sp>
      </p:grpSp>
      <p:sp>
        <p:nvSpPr>
          <p:cNvPr id="7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71" name="Group 8"/>
          <p:cNvGrpSpPr/>
          <p:nvPr/>
        </p:nvGrpSpPr>
        <p:grpSpPr bwMode="auto">
          <a:xfrm>
            <a:off x="1763688" y="626641"/>
            <a:ext cx="360362" cy="288925"/>
            <a:chOff x="0" y="0"/>
            <a:chExt cx="360040" cy="288032"/>
          </a:xfrm>
          <a:solidFill>
            <a:srgbClr val="C00000"/>
          </a:solidFill>
        </p:grpSpPr>
        <p:sp>
          <p:nvSpPr>
            <p:cNvPr id="7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1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86555" y="1203598"/>
            <a:ext cx="6713837" cy="889833"/>
            <a:chOff x="1032058" y="1199446"/>
            <a:chExt cx="6713837" cy="889833"/>
          </a:xfrm>
        </p:grpSpPr>
        <p:sp>
          <p:nvSpPr>
            <p:cNvPr id="2" name="半闭框 1"/>
            <p:cNvSpPr/>
            <p:nvPr/>
          </p:nvSpPr>
          <p:spPr bwMode="auto">
            <a:xfrm rot="10800000">
              <a:off x="7339624" y="1683008"/>
              <a:ext cx="406271" cy="406271"/>
            </a:xfrm>
            <a:prstGeom prst="halfFrame">
              <a:avLst>
                <a:gd name="adj1" fmla="val 6159"/>
                <a:gd name="adj2" fmla="val 6159"/>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3" name="半闭框 2"/>
            <p:cNvSpPr/>
            <p:nvPr/>
          </p:nvSpPr>
          <p:spPr bwMode="auto">
            <a:xfrm>
              <a:off x="1032058" y="1212412"/>
              <a:ext cx="406271" cy="406271"/>
            </a:xfrm>
            <a:prstGeom prst="halfFrame">
              <a:avLst>
                <a:gd name="adj1" fmla="val 6159"/>
                <a:gd name="adj2" fmla="val 6159"/>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14" name="KSO_GI1"/>
            <p:cNvSpPr/>
            <p:nvPr/>
          </p:nvSpPr>
          <p:spPr bwMode="auto">
            <a:xfrm>
              <a:off x="1047905" y="1199446"/>
              <a:ext cx="6638636" cy="86824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defRPr/>
              </a:pP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410193" y="2575902"/>
            <a:ext cx="1498303" cy="1393134"/>
            <a:chOff x="6055696" y="2571750"/>
            <a:chExt cx="1498303" cy="1393134"/>
          </a:xfrm>
        </p:grpSpPr>
        <p:sp>
          <p:nvSpPr>
            <p:cNvPr id="7" name="Freeform 15"/>
            <p:cNvSpPr/>
            <p:nvPr/>
          </p:nvSpPr>
          <p:spPr bwMode="auto">
            <a:xfrm flipH="1">
              <a:off x="7175101" y="2571750"/>
              <a:ext cx="378898"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8" name="KSO_GT4"/>
            <p:cNvSpPr/>
            <p:nvPr/>
          </p:nvSpPr>
          <p:spPr bwMode="auto">
            <a:xfrm flipH="1">
              <a:off x="6055696" y="2571750"/>
              <a:ext cx="1119405"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20" name="组合 19"/>
          <p:cNvGrpSpPr/>
          <p:nvPr/>
        </p:nvGrpSpPr>
        <p:grpSpPr>
          <a:xfrm>
            <a:off x="4020110" y="2718529"/>
            <a:ext cx="1100677" cy="1081948"/>
            <a:chOff x="3665613" y="2714377"/>
            <a:chExt cx="1100677" cy="1081948"/>
          </a:xfrm>
        </p:grpSpPr>
        <p:sp>
          <p:nvSpPr>
            <p:cNvPr id="6" name="Freeform 19"/>
            <p:cNvSpPr/>
            <p:nvPr/>
          </p:nvSpPr>
          <p:spPr bwMode="auto">
            <a:xfrm flipH="1">
              <a:off x="4682731"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9" name="KSO_GT3"/>
            <p:cNvSpPr/>
            <p:nvPr/>
          </p:nvSpPr>
          <p:spPr bwMode="auto">
            <a:xfrm>
              <a:off x="3665613"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19" name="组合 18"/>
          <p:cNvGrpSpPr/>
          <p:nvPr/>
        </p:nvGrpSpPr>
        <p:grpSpPr>
          <a:xfrm>
            <a:off x="2843078" y="2724292"/>
            <a:ext cx="1093473" cy="1083389"/>
            <a:chOff x="2488581" y="2720140"/>
            <a:chExt cx="1093473" cy="1083389"/>
          </a:xfrm>
        </p:grpSpPr>
        <p:sp>
          <p:nvSpPr>
            <p:cNvPr id="10" name="KSO_GT2"/>
            <p:cNvSpPr/>
            <p:nvPr/>
          </p:nvSpPr>
          <p:spPr bwMode="auto">
            <a:xfrm>
              <a:off x="2564937" y="2720140"/>
              <a:ext cx="1017117" cy="1083389"/>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sp>
          <p:nvSpPr>
            <p:cNvPr id="5" name="Freeform 13"/>
            <p:cNvSpPr/>
            <p:nvPr/>
          </p:nvSpPr>
          <p:spPr bwMode="auto">
            <a:xfrm>
              <a:off x="2488581" y="2720140"/>
              <a:ext cx="76355" cy="1083389"/>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20877" y="2575902"/>
            <a:ext cx="1498303" cy="1393134"/>
            <a:chOff x="866380" y="2571750"/>
            <a:chExt cx="1498303" cy="1393134"/>
          </a:xfrm>
        </p:grpSpPr>
        <p:sp>
          <p:nvSpPr>
            <p:cNvPr id="4" name="Freeform 9"/>
            <p:cNvSpPr/>
            <p:nvPr/>
          </p:nvSpPr>
          <p:spPr bwMode="auto">
            <a:xfrm>
              <a:off x="866380" y="2571750"/>
              <a:ext cx="378897"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C0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endParaRPr lang="zh-CN" altLang="en-US" sz="800">
                <a:solidFill>
                  <a:srgbClr val="F9F9F9"/>
                </a:solidFill>
                <a:latin typeface="微软雅黑" panose="020B0503020204020204" pitchFamily="34" charset="-122"/>
              </a:endParaRPr>
            </a:p>
          </p:txBody>
        </p:sp>
        <p:sp>
          <p:nvSpPr>
            <p:cNvPr id="11" name="KSO_GT1"/>
            <p:cNvSpPr/>
            <p:nvPr/>
          </p:nvSpPr>
          <p:spPr bwMode="auto">
            <a:xfrm>
              <a:off x="1245277" y="2571750"/>
              <a:ext cx="1119406"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zh-CN" altLang="en-US"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21" name="组合 20"/>
          <p:cNvGrpSpPr/>
          <p:nvPr/>
        </p:nvGrpSpPr>
        <p:grpSpPr>
          <a:xfrm>
            <a:off x="5204346" y="2718529"/>
            <a:ext cx="1100677" cy="1081948"/>
            <a:chOff x="4849849" y="2714377"/>
            <a:chExt cx="1100677" cy="1081948"/>
          </a:xfrm>
        </p:grpSpPr>
        <p:sp>
          <p:nvSpPr>
            <p:cNvPr id="12" name="Freeform 19"/>
            <p:cNvSpPr/>
            <p:nvPr/>
          </p:nvSpPr>
          <p:spPr bwMode="auto">
            <a:xfrm flipH="1">
              <a:off x="5866967"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13" name="KSO_GT3"/>
            <p:cNvSpPr/>
            <p:nvPr/>
          </p:nvSpPr>
          <p:spPr bwMode="auto">
            <a:xfrm>
              <a:off x="4849849"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sp>
        <p:nvSpPr>
          <p:cNvPr id="3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3" name="Group 8"/>
          <p:cNvGrpSpPr/>
          <p:nvPr/>
        </p:nvGrpSpPr>
        <p:grpSpPr bwMode="auto">
          <a:xfrm>
            <a:off x="1763688" y="626641"/>
            <a:ext cx="360362" cy="288925"/>
            <a:chOff x="0" y="0"/>
            <a:chExt cx="360040" cy="288032"/>
          </a:xfrm>
          <a:solidFill>
            <a:srgbClr val="C00000"/>
          </a:solidFill>
        </p:grpSpPr>
        <p:sp>
          <p:nvSpPr>
            <p:cNvPr id="34"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931143" y="1131590"/>
            <a:ext cx="1501720" cy="1341605"/>
            <a:chOff x="2931143" y="1252096"/>
            <a:chExt cx="1501720" cy="1341605"/>
          </a:xfrm>
        </p:grpSpPr>
        <p:sp>
          <p:nvSpPr>
            <p:cNvPr id="3" name="任意多边形 2"/>
            <p:cNvSpPr/>
            <p:nvPr/>
          </p:nvSpPr>
          <p:spPr>
            <a:xfrm>
              <a:off x="3091258" y="1252096"/>
              <a:ext cx="1341605" cy="1341605"/>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4" name="矩形 3"/>
            <p:cNvSpPr/>
            <p:nvPr/>
          </p:nvSpPr>
          <p:spPr>
            <a:xfrm flipH="1">
              <a:off x="2931143" y="178150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5" name="等腰三角形 4"/>
            <p:cNvSpPr/>
            <p:nvPr/>
          </p:nvSpPr>
          <p:spPr>
            <a:xfrm rot="5400000" flipH="1">
              <a:off x="3008618" y="1852525"/>
              <a:ext cx="165280" cy="142037"/>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94269" y="1141920"/>
            <a:ext cx="1512049" cy="1341605"/>
            <a:chOff x="4594269" y="1262426"/>
            <a:chExt cx="1512049" cy="1341605"/>
          </a:xfrm>
        </p:grpSpPr>
        <p:sp>
          <p:nvSpPr>
            <p:cNvPr id="6" name="任意多边形 5"/>
            <p:cNvSpPr/>
            <p:nvPr/>
          </p:nvSpPr>
          <p:spPr>
            <a:xfrm>
              <a:off x="4594269" y="1262426"/>
              <a:ext cx="1341605" cy="1341605"/>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7" name="矩形 6"/>
            <p:cNvSpPr/>
            <p:nvPr/>
          </p:nvSpPr>
          <p:spPr>
            <a:xfrm flipH="1">
              <a:off x="5755099" y="1790545"/>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6200000" flipH="1">
              <a:off x="5846778" y="1861564"/>
              <a:ext cx="165280" cy="142037"/>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339752" y="2258848"/>
            <a:ext cx="1340314" cy="1512049"/>
            <a:chOff x="2339752" y="2379354"/>
            <a:chExt cx="1340314" cy="1512049"/>
          </a:xfrm>
        </p:grpSpPr>
        <p:sp>
          <p:nvSpPr>
            <p:cNvPr id="9" name="任意多边形 8"/>
            <p:cNvSpPr/>
            <p:nvPr/>
          </p:nvSpPr>
          <p:spPr>
            <a:xfrm>
              <a:off x="2339752" y="2379354"/>
              <a:ext cx="1340314"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0" name="矩形 9"/>
            <p:cNvSpPr/>
            <p:nvPr/>
          </p:nvSpPr>
          <p:spPr>
            <a:xfrm rot="5400000" flipH="1">
              <a:off x="2834299" y="357375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2927269" y="3643485"/>
              <a:ext cx="16528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838889" y="2258848"/>
            <a:ext cx="1341606" cy="1512049"/>
            <a:chOff x="3838889" y="2379354"/>
            <a:chExt cx="1341606" cy="1512049"/>
          </a:xfrm>
        </p:grpSpPr>
        <p:sp>
          <p:nvSpPr>
            <p:cNvPr id="12" name="任意多边形 11"/>
            <p:cNvSpPr/>
            <p:nvPr/>
          </p:nvSpPr>
          <p:spPr>
            <a:xfrm>
              <a:off x="3838889" y="2379354"/>
              <a:ext cx="1341606"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3" name="矩形 12"/>
            <p:cNvSpPr/>
            <p:nvPr/>
          </p:nvSpPr>
          <p:spPr>
            <a:xfrm rot="5400000" flipH="1">
              <a:off x="4334083" y="3573111"/>
              <a:ext cx="351219" cy="285365"/>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b="1" kern="0">
                <a:solidFill>
                  <a:srgbClr val="FF0000"/>
                </a:solidFill>
                <a:latin typeface="微软雅黑" panose="020B0503020204020204" pitchFamily="34" charset="-122"/>
                <a:ea typeface="微软雅黑" panose="020B0503020204020204" pitchFamily="34" charset="-122"/>
              </a:endParaRPr>
            </a:p>
          </p:txBody>
        </p:sp>
        <p:sp>
          <p:nvSpPr>
            <p:cNvPr id="14" name="等腰三角形 13"/>
            <p:cNvSpPr/>
            <p:nvPr/>
          </p:nvSpPr>
          <p:spPr>
            <a:xfrm flipH="1">
              <a:off x="4426407" y="3643485"/>
              <a:ext cx="16657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b="1" kern="0">
                <a:solidFill>
                  <a:srgbClr val="FF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338027" y="2258848"/>
            <a:ext cx="1341605" cy="1512049"/>
            <a:chOff x="5338027" y="2379354"/>
            <a:chExt cx="1341605" cy="1512049"/>
          </a:xfrm>
        </p:grpSpPr>
        <p:sp>
          <p:nvSpPr>
            <p:cNvPr id="2" name="任意多边形 1"/>
            <p:cNvSpPr/>
            <p:nvPr/>
          </p:nvSpPr>
          <p:spPr>
            <a:xfrm>
              <a:off x="5338027" y="2379354"/>
              <a:ext cx="1341605"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5" name="矩形 14"/>
            <p:cNvSpPr/>
            <p:nvPr/>
          </p:nvSpPr>
          <p:spPr>
            <a:xfrm rot="5400000" flipH="1">
              <a:off x="5833866" y="357375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16" name="等腰三角形 15"/>
            <p:cNvSpPr/>
            <p:nvPr/>
          </p:nvSpPr>
          <p:spPr>
            <a:xfrm flipH="1">
              <a:off x="5926836" y="3643485"/>
              <a:ext cx="16528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sp>
        <p:nvSpPr>
          <p:cNvPr id="23" name="文本框 57"/>
          <p:cNvSpPr txBox="1">
            <a:spLocks noChangeArrowheads="1"/>
          </p:cNvSpPr>
          <p:nvPr/>
        </p:nvSpPr>
        <p:spPr bwMode="auto">
          <a:xfrm>
            <a:off x="1856926" y="3675380"/>
            <a:ext cx="547260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368087" y="3825650"/>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25" name="Freeform 5"/>
          <p:cNvSpPr>
            <a:spLocks noEditPoints="1"/>
          </p:cNvSpPr>
          <p:nvPr/>
        </p:nvSpPr>
        <p:spPr bwMode="auto">
          <a:xfrm rot="10800000">
            <a:off x="7329534" y="4179436"/>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3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7" name="Group 8"/>
          <p:cNvGrpSpPr/>
          <p:nvPr/>
        </p:nvGrpSpPr>
        <p:grpSpPr bwMode="auto">
          <a:xfrm>
            <a:off x="1763688" y="626641"/>
            <a:ext cx="360362" cy="288925"/>
            <a:chOff x="0" y="0"/>
            <a:chExt cx="360040" cy="288032"/>
          </a:xfrm>
          <a:solidFill>
            <a:srgbClr val="C00000"/>
          </a:solidFill>
        </p:grpSpPr>
        <p:sp>
          <p:nvSpPr>
            <p:cNvPr id="4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225837" y="3582255"/>
            <a:ext cx="814837" cy="814836"/>
            <a:chOff x="2137196" y="3610865"/>
            <a:chExt cx="814837" cy="814836"/>
          </a:xfrm>
        </p:grpSpPr>
        <p:sp>
          <p:nvSpPr>
            <p:cNvPr id="3" name="椭圆 2"/>
            <p:cNvSpPr/>
            <p:nvPr/>
          </p:nvSpPr>
          <p:spPr>
            <a:xfrm>
              <a:off x="2137196" y="3610865"/>
              <a:ext cx="814837" cy="814836"/>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4" name="椭圆 1"/>
            <p:cNvSpPr/>
            <p:nvPr/>
          </p:nvSpPr>
          <p:spPr>
            <a:xfrm rot="16200000">
              <a:off x="2406754" y="3476927"/>
              <a:ext cx="274601" cy="591793"/>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53003" y="2446863"/>
            <a:ext cx="961664" cy="962785"/>
            <a:chOff x="2964362" y="2475473"/>
            <a:chExt cx="961664" cy="962785"/>
          </a:xfrm>
        </p:grpSpPr>
        <p:sp>
          <p:nvSpPr>
            <p:cNvPr id="5" name="椭圆 4"/>
            <p:cNvSpPr/>
            <p:nvPr/>
          </p:nvSpPr>
          <p:spPr>
            <a:xfrm>
              <a:off x="2964362" y="2475473"/>
              <a:ext cx="961664" cy="962785"/>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标题</a:t>
              </a:r>
            </a:p>
          </p:txBody>
        </p:sp>
        <p:sp>
          <p:nvSpPr>
            <p:cNvPr id="6" name="椭圆 1"/>
            <p:cNvSpPr/>
            <p:nvPr/>
          </p:nvSpPr>
          <p:spPr>
            <a:xfrm rot="16200000">
              <a:off x="3282115" y="2316877"/>
              <a:ext cx="323918" cy="699392"/>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44189" y="3103664"/>
            <a:ext cx="768883" cy="770004"/>
            <a:chOff x="4255548" y="3132274"/>
            <a:chExt cx="768883" cy="770004"/>
          </a:xfrm>
        </p:grpSpPr>
        <p:sp>
          <p:nvSpPr>
            <p:cNvPr id="7" name="椭圆 6"/>
            <p:cNvSpPr/>
            <p:nvPr/>
          </p:nvSpPr>
          <p:spPr>
            <a:xfrm>
              <a:off x="4255548" y="3132274"/>
              <a:ext cx="768883" cy="77000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8" name="椭圆 1"/>
            <p:cNvSpPr/>
            <p:nvPr/>
          </p:nvSpPr>
          <p:spPr>
            <a:xfrm rot="16200000">
              <a:off x="4509974" y="3005622"/>
              <a:ext cx="258909" cy="55928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59026" y="2289949"/>
            <a:ext cx="770003" cy="770004"/>
            <a:chOff x="5070385" y="2318559"/>
            <a:chExt cx="770003" cy="770004"/>
          </a:xfrm>
        </p:grpSpPr>
        <p:sp>
          <p:nvSpPr>
            <p:cNvPr id="9" name="椭圆 8"/>
            <p:cNvSpPr/>
            <p:nvPr/>
          </p:nvSpPr>
          <p:spPr>
            <a:xfrm>
              <a:off x="5070385" y="2318559"/>
              <a:ext cx="770003" cy="77000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标题</a:t>
              </a:r>
            </a:p>
          </p:txBody>
        </p:sp>
        <p:sp>
          <p:nvSpPr>
            <p:cNvPr id="10" name="椭圆 1"/>
            <p:cNvSpPr/>
            <p:nvPr/>
          </p:nvSpPr>
          <p:spPr>
            <a:xfrm rot="16200000">
              <a:off x="5324251" y="2191345"/>
              <a:ext cx="260030" cy="559290"/>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15675" y="1452696"/>
            <a:ext cx="702754" cy="702754"/>
            <a:chOff x="4427034" y="1481306"/>
            <a:chExt cx="702754" cy="702754"/>
          </a:xfrm>
        </p:grpSpPr>
        <p:sp>
          <p:nvSpPr>
            <p:cNvPr id="11" name="椭圆 10"/>
            <p:cNvSpPr/>
            <p:nvPr/>
          </p:nvSpPr>
          <p:spPr>
            <a:xfrm>
              <a:off x="4427034" y="1481306"/>
              <a:ext cx="702754" cy="70275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12" name="椭圆 1"/>
            <p:cNvSpPr/>
            <p:nvPr/>
          </p:nvSpPr>
          <p:spPr>
            <a:xfrm rot="16200000">
              <a:off x="4659043" y="1364740"/>
              <a:ext cx="237614" cy="511094"/>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13" name="矩形 4"/>
          <p:cNvSpPr/>
          <p:nvPr/>
        </p:nvSpPr>
        <p:spPr>
          <a:xfrm rot="2353132">
            <a:off x="2759348" y="3141772"/>
            <a:ext cx="562652" cy="700513"/>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4"/>
          <p:cNvSpPr/>
          <p:nvPr/>
        </p:nvSpPr>
        <p:spPr>
          <a:xfrm rot="8486662">
            <a:off x="5064877" y="2006381"/>
            <a:ext cx="267876" cy="420307"/>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4"/>
          <p:cNvSpPr/>
          <p:nvPr/>
        </p:nvSpPr>
        <p:spPr>
          <a:xfrm rot="2640000">
            <a:off x="4950553" y="2840272"/>
            <a:ext cx="366508" cy="480832"/>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1" name="矩形 4"/>
          <p:cNvSpPr/>
          <p:nvPr/>
        </p:nvSpPr>
        <p:spPr>
          <a:xfrm rot="17700000">
            <a:off x="3961429" y="2954035"/>
            <a:ext cx="437120" cy="572740"/>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550192" y="1275606"/>
            <a:ext cx="582827" cy="583947"/>
            <a:chOff x="5461551" y="1304216"/>
            <a:chExt cx="582827" cy="583947"/>
          </a:xfrm>
        </p:grpSpPr>
        <p:sp>
          <p:nvSpPr>
            <p:cNvPr id="22" name="椭圆 21"/>
            <p:cNvSpPr/>
            <p:nvPr/>
          </p:nvSpPr>
          <p:spPr>
            <a:xfrm>
              <a:off x="5461551" y="1304216"/>
              <a:ext cx="582827" cy="583947"/>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23" name="椭圆 1"/>
            <p:cNvSpPr/>
            <p:nvPr/>
          </p:nvSpPr>
          <p:spPr>
            <a:xfrm rot="16200000">
              <a:off x="5654333" y="1207825"/>
              <a:ext cx="196143" cy="424791"/>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24" name="矩形 4"/>
          <p:cNvSpPr/>
          <p:nvPr/>
        </p:nvSpPr>
        <p:spPr>
          <a:xfrm rot="4560000">
            <a:off x="5251494" y="1454377"/>
            <a:ext cx="267876" cy="421429"/>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83568" y="3062253"/>
            <a:ext cx="2463476" cy="651474"/>
            <a:chOff x="488950" y="1968268"/>
            <a:chExt cx="2463476" cy="651474"/>
          </a:xfrm>
        </p:grpSpPr>
        <p:sp>
          <p:nvSpPr>
            <p:cNvPr id="33"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4"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5" name="组合 34"/>
          <p:cNvGrpSpPr/>
          <p:nvPr/>
        </p:nvGrpSpPr>
        <p:grpSpPr>
          <a:xfrm>
            <a:off x="1328493" y="2253170"/>
            <a:ext cx="2463476" cy="651474"/>
            <a:chOff x="488950" y="1968268"/>
            <a:chExt cx="2463476" cy="651474"/>
          </a:xfrm>
        </p:grpSpPr>
        <p:sp>
          <p:nvSpPr>
            <p:cNvPr id="36"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7"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8" name="组合 37"/>
          <p:cNvGrpSpPr/>
          <p:nvPr/>
        </p:nvGrpSpPr>
        <p:grpSpPr>
          <a:xfrm>
            <a:off x="5248942" y="3618844"/>
            <a:ext cx="2463476" cy="651474"/>
            <a:chOff x="488950" y="1968268"/>
            <a:chExt cx="2463476" cy="651474"/>
          </a:xfrm>
        </p:grpSpPr>
        <p:sp>
          <p:nvSpPr>
            <p:cNvPr id="39"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0"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1" name="组合 40"/>
          <p:cNvGrpSpPr/>
          <p:nvPr/>
        </p:nvGrpSpPr>
        <p:grpSpPr>
          <a:xfrm>
            <a:off x="6070577" y="2684566"/>
            <a:ext cx="2463476" cy="682251"/>
            <a:chOff x="488950" y="1968268"/>
            <a:chExt cx="2463476" cy="682251"/>
          </a:xfrm>
        </p:grpSpPr>
        <p:sp>
          <p:nvSpPr>
            <p:cNvPr id="42" name="Rectangle 9"/>
            <p:cNvSpPr>
              <a:spLocks noChangeArrowheads="1"/>
            </p:cNvSpPr>
            <p:nvPr/>
          </p:nvSpPr>
          <p:spPr bwMode="auto">
            <a:xfrm>
              <a:off x="505201" y="2219632"/>
              <a:ext cx="24472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3"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4" name="组合 43"/>
          <p:cNvGrpSpPr/>
          <p:nvPr/>
        </p:nvGrpSpPr>
        <p:grpSpPr>
          <a:xfrm>
            <a:off x="6262733" y="1425610"/>
            <a:ext cx="2463476" cy="651474"/>
            <a:chOff x="488950" y="1968268"/>
            <a:chExt cx="2463476" cy="651474"/>
          </a:xfrm>
        </p:grpSpPr>
        <p:sp>
          <p:nvSpPr>
            <p:cNvPr id="45"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6"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7" name="组合 46"/>
          <p:cNvGrpSpPr/>
          <p:nvPr/>
        </p:nvGrpSpPr>
        <p:grpSpPr>
          <a:xfrm>
            <a:off x="2685098" y="1351237"/>
            <a:ext cx="2463476" cy="651474"/>
            <a:chOff x="488950" y="1968268"/>
            <a:chExt cx="2463476" cy="651474"/>
          </a:xfrm>
        </p:grpSpPr>
        <p:sp>
          <p:nvSpPr>
            <p:cNvPr id="4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9"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54"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55" name="Group 8"/>
          <p:cNvGrpSpPr/>
          <p:nvPr/>
        </p:nvGrpSpPr>
        <p:grpSpPr bwMode="auto">
          <a:xfrm>
            <a:off x="1763688" y="626641"/>
            <a:ext cx="360362" cy="288925"/>
            <a:chOff x="0" y="0"/>
            <a:chExt cx="360040" cy="288032"/>
          </a:xfrm>
          <a:solidFill>
            <a:srgbClr val="C00000"/>
          </a:solidFill>
        </p:grpSpPr>
        <p:sp>
          <p:nvSpPr>
            <p:cNvPr id="5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4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4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4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400"/>
                                        <p:tgtEl>
                                          <p:spTgt spid="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400"/>
                                        <p:tgtEl>
                                          <p:spTgt spid="2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4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4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4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400"/>
                                        <p:tgtEl>
                                          <p:spTgt spid="2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400"/>
                                        <p:tgtEl>
                                          <p:spTgt spid="3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400"/>
                                        <p:tgtEl>
                                          <p:spTgt spid="3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400"/>
                                        <p:tgtEl>
                                          <p:spTgt spid="35"/>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400"/>
                                        <p:tgtEl>
                                          <p:spTgt spid="3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400"/>
                                        <p:tgtEl>
                                          <p:spTgt spid="41"/>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400"/>
                                        <p:tgtEl>
                                          <p:spTgt spid="44"/>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P spid="21"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5208214" y="2626444"/>
            <a:ext cx="1717413" cy="1437518"/>
          </a:xfrm>
          <a:custGeom>
            <a:avLst/>
            <a:gdLst>
              <a:gd name="connsiteX0" fmla="*/ 0 w 2006405"/>
              <a:gd name="connsiteY0" fmla="*/ 0 h 1679801"/>
              <a:gd name="connsiteX1" fmla="*/ 1735794 w 2006405"/>
              <a:gd name="connsiteY1" fmla="*/ 0 h 1679801"/>
              <a:gd name="connsiteX2" fmla="*/ 1735794 w 2006405"/>
              <a:gd name="connsiteY2" fmla="*/ 682946 h 1679801"/>
              <a:gd name="connsiteX3" fmla="*/ 2006405 w 2006405"/>
              <a:gd name="connsiteY3" fmla="*/ 839900 h 1679801"/>
              <a:gd name="connsiteX4" fmla="*/ 1735794 w 2006405"/>
              <a:gd name="connsiteY4" fmla="*/ 996855 h 1679801"/>
              <a:gd name="connsiteX5" fmla="*/ 1735794 w 2006405"/>
              <a:gd name="connsiteY5" fmla="*/ 1679801 h 1679801"/>
              <a:gd name="connsiteX6" fmla="*/ 0 w 2006405"/>
              <a:gd name="connsiteY6" fmla="*/ 1679801 h 16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05" h="1679801">
                <a:moveTo>
                  <a:pt x="0" y="0"/>
                </a:moveTo>
                <a:lnTo>
                  <a:pt x="1735794" y="0"/>
                </a:lnTo>
                <a:lnTo>
                  <a:pt x="1735794" y="682946"/>
                </a:lnTo>
                <a:lnTo>
                  <a:pt x="2006405" y="839900"/>
                </a:lnTo>
                <a:lnTo>
                  <a:pt x="1735794" y="996855"/>
                </a:lnTo>
                <a:lnTo>
                  <a:pt x="1735794" y="1679801"/>
                </a:lnTo>
                <a:lnTo>
                  <a:pt x="0" y="1679801"/>
                </a:lnTo>
                <a:close/>
              </a:path>
            </a:pathLst>
          </a:custGeom>
          <a:solidFill>
            <a:srgbClr val="FF0000"/>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控制渠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道运行</a:t>
            </a:r>
          </a:p>
        </p:txBody>
      </p:sp>
      <p:sp>
        <p:nvSpPr>
          <p:cNvPr id="53" name="任意多边形 52"/>
          <p:cNvSpPr/>
          <p:nvPr/>
        </p:nvSpPr>
        <p:spPr>
          <a:xfrm>
            <a:off x="2251655" y="2626444"/>
            <a:ext cx="1717413" cy="1437518"/>
          </a:xfrm>
          <a:custGeom>
            <a:avLst/>
            <a:gdLst>
              <a:gd name="connsiteX0" fmla="*/ 270610 w 2006404"/>
              <a:gd name="connsiteY0" fmla="*/ 0 h 1679801"/>
              <a:gd name="connsiteX1" fmla="*/ 2006404 w 2006404"/>
              <a:gd name="connsiteY1" fmla="*/ 0 h 1679801"/>
              <a:gd name="connsiteX2" fmla="*/ 2006404 w 2006404"/>
              <a:gd name="connsiteY2" fmla="*/ 1679801 h 1679801"/>
              <a:gd name="connsiteX3" fmla="*/ 270610 w 2006404"/>
              <a:gd name="connsiteY3" fmla="*/ 1679801 h 1679801"/>
              <a:gd name="connsiteX4" fmla="*/ 270610 w 2006404"/>
              <a:gd name="connsiteY4" fmla="*/ 996855 h 1679801"/>
              <a:gd name="connsiteX5" fmla="*/ 0 w 2006404"/>
              <a:gd name="connsiteY5" fmla="*/ 839900 h 1679801"/>
              <a:gd name="connsiteX6" fmla="*/ 270610 w 2006404"/>
              <a:gd name="connsiteY6" fmla="*/ 682946 h 16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04" h="1679801">
                <a:moveTo>
                  <a:pt x="270610" y="0"/>
                </a:moveTo>
                <a:lnTo>
                  <a:pt x="2006404" y="0"/>
                </a:lnTo>
                <a:lnTo>
                  <a:pt x="2006404" y="1679801"/>
                </a:lnTo>
                <a:lnTo>
                  <a:pt x="270610" y="1679801"/>
                </a:lnTo>
                <a:lnTo>
                  <a:pt x="270610" y="996855"/>
                </a:lnTo>
                <a:lnTo>
                  <a:pt x="0" y="839900"/>
                </a:lnTo>
                <a:lnTo>
                  <a:pt x="270610" y="682946"/>
                </a:lnTo>
                <a:close/>
              </a:path>
            </a:pathLst>
          </a:custGeom>
          <a:solidFill>
            <a:srgbClr val="FF0000"/>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lstStyle/>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掌握渠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道权利</a:t>
            </a:r>
          </a:p>
        </p:txBody>
      </p:sp>
      <p:sp>
        <p:nvSpPr>
          <p:cNvPr id="54" name="KSO_GT2"/>
          <p:cNvSpPr/>
          <p:nvPr/>
        </p:nvSpPr>
        <p:spPr>
          <a:xfrm>
            <a:off x="3878035" y="1928065"/>
            <a:ext cx="1437518" cy="1717413"/>
          </a:xfrm>
          <a:custGeom>
            <a:avLst/>
            <a:gdLst/>
            <a:ahLst/>
            <a:cxnLst/>
            <a:rect l="l" t="t" r="r" b="b"/>
            <a:pathLst>
              <a:path w="2160240" h="2580256">
                <a:moveTo>
                  <a:pt x="0" y="2580256"/>
                </a:moveTo>
                <a:lnTo>
                  <a:pt x="0" y="348008"/>
                </a:lnTo>
                <a:lnTo>
                  <a:pt x="878276" y="348008"/>
                </a:lnTo>
                <a:lnTo>
                  <a:pt x="1080120" y="0"/>
                </a:lnTo>
                <a:lnTo>
                  <a:pt x="1281965" y="348008"/>
                </a:lnTo>
                <a:lnTo>
                  <a:pt x="2160240" y="348008"/>
                </a:lnTo>
                <a:lnTo>
                  <a:pt x="2160240" y="2580256"/>
                </a:lnTo>
                <a:close/>
              </a:path>
            </a:pathLst>
          </a:custGeom>
          <a:solidFill>
            <a:srgbClr val="C00000"/>
          </a:solidFill>
          <a:ln w="57150" cap="flat" cmpd="sng" algn="ctr">
            <a:solidFill>
              <a:srgbClr val="FFFFFF"/>
            </a:solidFill>
            <a:prstDash val="solid"/>
          </a:ln>
          <a:effectLst/>
        </p:spPr>
        <p:txBody>
          <a:bodyPr lIns="0" tIns="32400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进行渠</a:t>
            </a:r>
            <a:endParaRPr lang="en-US" altLang="zh-CN" sz="2000" kern="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道激励</a:t>
            </a:r>
          </a:p>
        </p:txBody>
      </p:sp>
      <p:grpSp>
        <p:nvGrpSpPr>
          <p:cNvPr id="57" name="组合 56"/>
          <p:cNvGrpSpPr/>
          <p:nvPr/>
        </p:nvGrpSpPr>
        <p:grpSpPr>
          <a:xfrm>
            <a:off x="3726867" y="1275606"/>
            <a:ext cx="2463476" cy="651474"/>
            <a:chOff x="488950" y="1968268"/>
            <a:chExt cx="2463476" cy="651474"/>
          </a:xfrm>
        </p:grpSpPr>
        <p:sp>
          <p:nvSpPr>
            <p:cNvPr id="5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59"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60" name="组合 59"/>
          <p:cNvGrpSpPr/>
          <p:nvPr/>
        </p:nvGrpSpPr>
        <p:grpSpPr>
          <a:xfrm>
            <a:off x="611560" y="2935340"/>
            <a:ext cx="2088232" cy="651474"/>
            <a:chOff x="488950" y="1968268"/>
            <a:chExt cx="2463476" cy="651474"/>
          </a:xfrm>
        </p:grpSpPr>
        <p:sp>
          <p:nvSpPr>
            <p:cNvPr id="61"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62" name="Rectangle 10"/>
            <p:cNvSpPr>
              <a:spLocks noChangeArrowheads="1"/>
            </p:cNvSpPr>
            <p:nvPr/>
          </p:nvSpPr>
          <p:spPr bwMode="auto">
            <a:xfrm>
              <a:off x="488950" y="1968268"/>
              <a:ext cx="20332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63" name="组合 62"/>
          <p:cNvGrpSpPr/>
          <p:nvPr/>
        </p:nvGrpSpPr>
        <p:grpSpPr>
          <a:xfrm>
            <a:off x="6804248" y="3078259"/>
            <a:ext cx="1822837" cy="651474"/>
            <a:chOff x="488950" y="1968268"/>
            <a:chExt cx="2463476" cy="651474"/>
          </a:xfrm>
        </p:grpSpPr>
        <p:sp>
          <p:nvSpPr>
            <p:cNvPr id="64"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65" name="Rectangle 10"/>
            <p:cNvSpPr>
              <a:spLocks noChangeArrowheads="1"/>
            </p:cNvSpPr>
            <p:nvPr/>
          </p:nvSpPr>
          <p:spPr bwMode="auto">
            <a:xfrm>
              <a:off x="488950" y="1968268"/>
              <a:ext cx="23292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2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6" name="Group 8"/>
          <p:cNvGrpSpPr/>
          <p:nvPr/>
        </p:nvGrpSpPr>
        <p:grpSpPr bwMode="auto">
          <a:xfrm>
            <a:off x="1763688" y="626641"/>
            <a:ext cx="360362" cy="288925"/>
            <a:chOff x="0" y="0"/>
            <a:chExt cx="360040" cy="288032"/>
          </a:xfrm>
          <a:solidFill>
            <a:srgbClr val="C00000"/>
          </a:solidFill>
        </p:grpSpPr>
        <p:sp>
          <p:nvSpPr>
            <p:cNvPr id="3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400"/>
                                        <p:tgtEl>
                                          <p:spTgt spid="57"/>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400"/>
                                        <p:tgtEl>
                                          <p:spTgt spid="6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4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9"/>
          <p:cNvSpPr>
            <a:spLocks noChangeArrowheads="1"/>
          </p:cNvSpPr>
          <p:nvPr/>
        </p:nvSpPr>
        <p:spPr bwMode="auto">
          <a:xfrm>
            <a:off x="3263189" y="1707852"/>
            <a:ext cx="2444750" cy="2168525"/>
          </a:xfrm>
          <a:prstGeom prst="hexagon">
            <a:avLst>
              <a:gd name="adj" fmla="val 25001"/>
              <a:gd name="vf" fmla="val 115470"/>
            </a:avLst>
          </a:prstGeom>
          <a:solidFill>
            <a:srgbClr val="C00000"/>
          </a:solidFill>
          <a:ln>
            <a:noFill/>
          </a:ln>
        </p:spPr>
        <p:txBody>
          <a:bodyPr anchor="ctr"/>
          <a:lstStyle/>
          <a:p>
            <a:pPr algn="ctr" eaLnBrk="1" hangingPunct="1">
              <a:lnSpc>
                <a:spcPct val="120000"/>
              </a:lnSpc>
            </a:pPr>
            <a:r>
              <a:rPr lang="zh-CN" altLang="en-US" sz="2800" b="1">
                <a:solidFill>
                  <a:schemeClr val="bg1"/>
                </a:solidFill>
                <a:latin typeface="微软雅黑" panose="020B0503020204020204" pitchFamily="34" charset="-122"/>
                <a:ea typeface="微软雅黑" panose="020B0503020204020204" pitchFamily="34" charset="-122"/>
              </a:rPr>
              <a:t>自信心</a:t>
            </a:r>
          </a:p>
        </p:txBody>
      </p:sp>
      <p:sp>
        <p:nvSpPr>
          <p:cNvPr id="4" name="AutoShape 6"/>
          <p:cNvSpPr>
            <a:spLocks noChangeArrowheads="1"/>
          </p:cNvSpPr>
          <p:nvPr/>
        </p:nvSpPr>
        <p:spPr bwMode="auto">
          <a:xfrm rot="19774929" flipH="1">
            <a:off x="4764964" y="3707566"/>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5" name="AutoShape 8"/>
          <p:cNvSpPr>
            <a:spLocks noChangeArrowheads="1"/>
          </p:cNvSpPr>
          <p:nvPr/>
        </p:nvSpPr>
        <p:spPr bwMode="auto">
          <a:xfrm rot="8974929" flipH="1">
            <a:off x="3496551" y="1551741"/>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6" name="AutoShape 11"/>
          <p:cNvSpPr>
            <a:spLocks noChangeArrowheads="1"/>
          </p:cNvSpPr>
          <p:nvPr/>
        </p:nvSpPr>
        <p:spPr bwMode="auto">
          <a:xfrm rot="16200000">
            <a:off x="5344401" y="2620129"/>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7" name="AutoShape 13"/>
          <p:cNvSpPr>
            <a:spLocks noChangeArrowheads="1"/>
          </p:cNvSpPr>
          <p:nvPr/>
        </p:nvSpPr>
        <p:spPr bwMode="auto">
          <a:xfrm rot="5400000">
            <a:off x="2845676" y="2620129"/>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8" name="AutoShape 15"/>
          <p:cNvSpPr>
            <a:spLocks noChangeArrowheads="1"/>
          </p:cNvSpPr>
          <p:nvPr/>
        </p:nvSpPr>
        <p:spPr bwMode="auto">
          <a:xfrm rot="1825071">
            <a:off x="3461626" y="3707566"/>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9" name="矩形 31"/>
          <p:cNvSpPr>
            <a:spLocks noChangeArrowheads="1"/>
          </p:cNvSpPr>
          <p:nvPr/>
        </p:nvSpPr>
        <p:spPr bwMode="auto">
          <a:xfrm>
            <a:off x="5426951" y="1131590"/>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找前排的位置坐 </a:t>
            </a:r>
          </a:p>
        </p:txBody>
      </p:sp>
      <p:sp>
        <p:nvSpPr>
          <p:cNvPr id="10" name="矩形 32"/>
          <p:cNvSpPr>
            <a:spLocks noChangeArrowheads="1"/>
          </p:cNvSpPr>
          <p:nvPr/>
        </p:nvSpPr>
        <p:spPr bwMode="auto">
          <a:xfrm>
            <a:off x="6179426" y="2607965"/>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练习正视别人</a:t>
            </a:r>
          </a:p>
        </p:txBody>
      </p:sp>
      <p:sp>
        <p:nvSpPr>
          <p:cNvPr id="11" name="矩形 33"/>
          <p:cNvSpPr>
            <a:spLocks noChangeArrowheads="1"/>
          </p:cNvSpPr>
          <p:nvPr/>
        </p:nvSpPr>
        <p:spPr bwMode="auto">
          <a:xfrm>
            <a:off x="5399964" y="4201815"/>
            <a:ext cx="1852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抬头挺胸快步走</a:t>
            </a:r>
          </a:p>
        </p:txBody>
      </p:sp>
      <p:sp>
        <p:nvSpPr>
          <p:cNvPr id="12" name="矩形 34"/>
          <p:cNvSpPr>
            <a:spLocks noChangeArrowheads="1"/>
          </p:cNvSpPr>
          <p:nvPr/>
        </p:nvSpPr>
        <p:spPr bwMode="auto">
          <a:xfrm>
            <a:off x="1716964" y="4216102"/>
            <a:ext cx="1852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练习当众发言</a:t>
            </a:r>
          </a:p>
        </p:txBody>
      </p:sp>
      <p:sp>
        <p:nvSpPr>
          <p:cNvPr id="13" name="矩形 35"/>
          <p:cNvSpPr>
            <a:spLocks noChangeArrowheads="1"/>
          </p:cNvSpPr>
          <p:nvPr/>
        </p:nvSpPr>
        <p:spPr bwMode="auto">
          <a:xfrm>
            <a:off x="927976" y="2607965"/>
            <a:ext cx="185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主动的和别人说话</a:t>
            </a:r>
          </a:p>
        </p:txBody>
      </p:sp>
      <p:sp>
        <p:nvSpPr>
          <p:cNvPr id="14" name="矩形 37"/>
          <p:cNvSpPr>
            <a:spLocks noChangeArrowheads="1"/>
          </p:cNvSpPr>
          <p:nvPr/>
        </p:nvSpPr>
        <p:spPr bwMode="auto">
          <a:xfrm>
            <a:off x="1731251" y="1131590"/>
            <a:ext cx="185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爽朗的大笑 </a:t>
            </a:r>
          </a:p>
        </p:txBody>
      </p:sp>
      <p:sp>
        <p:nvSpPr>
          <p:cNvPr id="15" name="AutoShape 17"/>
          <p:cNvSpPr>
            <a:spLocks noChangeArrowheads="1"/>
          </p:cNvSpPr>
          <p:nvPr/>
        </p:nvSpPr>
        <p:spPr bwMode="auto">
          <a:xfrm rot="12625071">
            <a:off x="4728451" y="1551741"/>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2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7" name="Group 8"/>
          <p:cNvGrpSpPr/>
          <p:nvPr/>
        </p:nvGrpSpPr>
        <p:grpSpPr bwMode="auto">
          <a:xfrm>
            <a:off x="1763688" y="626641"/>
            <a:ext cx="360362" cy="288925"/>
            <a:chOff x="0" y="0"/>
            <a:chExt cx="360040" cy="288032"/>
          </a:xfrm>
          <a:solidFill>
            <a:srgbClr val="C00000"/>
          </a:solidFill>
        </p:grpSpPr>
        <p:sp>
          <p:nvSpPr>
            <p:cNvPr id="3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1000"/>
                            </p:stCondLst>
                            <p:childTnLst>
                              <p:par>
                                <p:cTn id="42" presetID="15"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4"/>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anim calcmode="lin" valueType="num">
                                      <p:cBhvr>
                                        <p:cTn id="7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2"/>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blackWhite">
          <a:xfrm>
            <a:off x="4324254" y="3724026"/>
            <a:ext cx="719495" cy="778992"/>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5168276" y="3552454"/>
            <a:ext cx="624023" cy="586665"/>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5158591" y="2034598"/>
            <a:ext cx="612954" cy="576979"/>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3575703" y="3531700"/>
            <a:ext cx="612954" cy="586665"/>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3585388" y="2015227"/>
            <a:ext cx="612954" cy="58666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4302116" y="1651328"/>
            <a:ext cx="720878" cy="769306"/>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199352" y="2731954"/>
            <a:ext cx="802513" cy="700124"/>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5343999" y="2720885"/>
            <a:ext cx="803897" cy="691822"/>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KSO_GT1.8"/>
          <p:cNvSpPr txBox="1">
            <a:spLocks noChangeArrowheads="1"/>
          </p:cNvSpPr>
          <p:nvPr/>
        </p:nvSpPr>
        <p:spPr bwMode="auto">
          <a:xfrm>
            <a:off x="1353571" y="1952962"/>
            <a:ext cx="2284396"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对新生事物反应迟钝的人</a:t>
            </a:r>
          </a:p>
        </p:txBody>
      </p:sp>
      <p:sp>
        <p:nvSpPr>
          <p:cNvPr id="12" name="KSO_GT1.7"/>
          <p:cNvSpPr txBox="1">
            <a:spLocks noChangeArrowheads="1"/>
          </p:cNvSpPr>
          <p:nvPr/>
        </p:nvSpPr>
        <p:spPr bwMode="auto">
          <a:xfrm>
            <a:off x="1032566" y="2940883"/>
            <a:ext cx="2198610"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技能单一没有特长的人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KSO_GT1.6"/>
          <p:cNvSpPr txBox="1">
            <a:spLocks noChangeArrowheads="1"/>
          </p:cNvSpPr>
          <p:nvPr/>
        </p:nvSpPr>
        <p:spPr bwMode="auto">
          <a:xfrm>
            <a:off x="1431055" y="4020126"/>
            <a:ext cx="218615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靠个人能力单打独斗的人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KSO_GT1.5"/>
          <p:cNvSpPr txBox="1">
            <a:spLocks noChangeArrowheads="1"/>
          </p:cNvSpPr>
          <p:nvPr/>
        </p:nvSpPr>
        <p:spPr bwMode="auto">
          <a:xfrm>
            <a:off x="3185515" y="4548677"/>
            <a:ext cx="2984519"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玻璃心，心理脆弱容易受伤害的人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KSO_GT1.4"/>
          <p:cNvSpPr txBox="1">
            <a:spLocks noChangeArrowheads="1"/>
          </p:cNvSpPr>
          <p:nvPr/>
        </p:nvSpPr>
        <p:spPr bwMode="auto">
          <a:xfrm>
            <a:off x="5770161" y="4020125"/>
            <a:ext cx="198137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计较眼前目光短浅的人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KSO_GT1.3"/>
          <p:cNvSpPr txBox="1">
            <a:spLocks noChangeArrowheads="1"/>
          </p:cNvSpPr>
          <p:nvPr/>
        </p:nvSpPr>
        <p:spPr bwMode="auto">
          <a:xfrm>
            <a:off x="6181103" y="2936733"/>
            <a:ext cx="128263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情商低下的人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KSO_GT1.2"/>
          <p:cNvSpPr txBox="1">
            <a:spLocks noChangeArrowheads="1"/>
          </p:cNvSpPr>
          <p:nvPr/>
        </p:nvSpPr>
        <p:spPr bwMode="auto">
          <a:xfrm>
            <a:off x="5803368" y="1919755"/>
            <a:ext cx="2081000"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观念落后知识陈旧的人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KSO_GT1.1"/>
          <p:cNvSpPr txBox="1">
            <a:spLocks noChangeArrowheads="1"/>
          </p:cNvSpPr>
          <p:nvPr/>
        </p:nvSpPr>
        <p:spPr bwMode="auto">
          <a:xfrm>
            <a:off x="3712684" y="1342776"/>
            <a:ext cx="1914962"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八小时之外不学习的人</a:t>
            </a:r>
          </a:p>
        </p:txBody>
      </p:sp>
      <p:sp>
        <p:nvSpPr>
          <p:cNvPr id="19" name="KSO_GT1"/>
          <p:cNvSpPr>
            <a:spLocks noChangeArrowheads="1"/>
          </p:cNvSpPr>
          <p:nvPr/>
        </p:nvSpPr>
        <p:spPr bwMode="blackWhite">
          <a:xfrm>
            <a:off x="4147148" y="2539627"/>
            <a:ext cx="1064021" cy="1064022"/>
          </a:xfrm>
          <a:prstGeom prst="ellipse">
            <a:avLst/>
          </a:prstGeom>
          <a:solidFill>
            <a:srgbClr val="FF0000"/>
          </a:solidFill>
          <a:ln w="282575" cmpd="dbl">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zh-CN" altLang="en-US" sz="20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淘汰</a:t>
            </a:r>
          </a:p>
        </p:txBody>
      </p:sp>
      <p:sp>
        <p:nvSpPr>
          <p:cNvPr id="3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1" name="Group 8"/>
          <p:cNvGrpSpPr/>
          <p:nvPr/>
        </p:nvGrpSpPr>
        <p:grpSpPr bwMode="auto">
          <a:xfrm>
            <a:off x="1763688" y="626641"/>
            <a:ext cx="360362" cy="288925"/>
            <a:chOff x="0" y="0"/>
            <a:chExt cx="360040" cy="288032"/>
          </a:xfrm>
          <a:solidFill>
            <a:srgbClr val="C00000"/>
          </a:solidFill>
        </p:grpSpPr>
        <p:sp>
          <p:nvSpPr>
            <p:cNvPr id="4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1000"/>
                            </p:stCondLst>
                            <p:childTnLst>
                              <p:par>
                                <p:cTn id="52" presetID="15"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fltVal val="0"/>
                                          </p:val>
                                        </p:tav>
                                        <p:tav tm="100000">
                                          <p:val>
                                            <p:strVal val="#ppt_w"/>
                                          </p:val>
                                        </p:tav>
                                      </p:tavLst>
                                    </p:anim>
                                    <p:anim calcmode="lin" valueType="num">
                                      <p:cBhvr>
                                        <p:cTn id="61" dur="1000" fill="hold"/>
                                        <p:tgtEl>
                                          <p:spTgt spid="18"/>
                                        </p:tgtEl>
                                        <p:attrNameLst>
                                          <p:attrName>ppt_h</p:attrName>
                                        </p:attrNameLst>
                                      </p:cBhvr>
                                      <p:tavLst>
                                        <p:tav tm="0">
                                          <p:val>
                                            <p:fltVal val="0"/>
                                          </p:val>
                                        </p:tav>
                                        <p:tav tm="100000">
                                          <p:val>
                                            <p:strVal val="#ppt_h"/>
                                          </p:val>
                                        </p:tav>
                                      </p:tavLst>
                                    </p:anim>
                                    <p:anim calcmode="lin" valueType="num">
                                      <p:cBhvr>
                                        <p:cTn id="62"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8"/>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7"/>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fltVal val="0"/>
                                          </p:val>
                                        </p:tav>
                                        <p:tav tm="100000">
                                          <p:val>
                                            <p:strVal val="#ppt_w"/>
                                          </p:val>
                                        </p:tav>
                                      </p:tavLst>
                                    </p:anim>
                                    <p:anim calcmode="lin" valueType="num">
                                      <p:cBhvr>
                                        <p:cTn id="79" dur="1000" fill="hold"/>
                                        <p:tgtEl>
                                          <p:spTgt spid="15"/>
                                        </p:tgtEl>
                                        <p:attrNameLst>
                                          <p:attrName>ppt_h</p:attrName>
                                        </p:attrNameLst>
                                      </p:cBhvr>
                                      <p:tavLst>
                                        <p:tav tm="0">
                                          <p:val>
                                            <p:fltVal val="0"/>
                                          </p:val>
                                        </p:tav>
                                        <p:tav tm="100000">
                                          <p:val>
                                            <p:strVal val="#ppt_h"/>
                                          </p:val>
                                        </p:tav>
                                      </p:tavLst>
                                    </p:anim>
                                    <p:anim calcmode="lin" valueType="num">
                                      <p:cBhvr>
                                        <p:cTn id="80"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5"/>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4"/>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1000" fill="hold"/>
                                        <p:tgtEl>
                                          <p:spTgt spid="13"/>
                                        </p:tgtEl>
                                        <p:attrNameLst>
                                          <p:attrName>ppt_w</p:attrName>
                                        </p:attrNameLst>
                                      </p:cBhvr>
                                      <p:tavLst>
                                        <p:tav tm="0">
                                          <p:val>
                                            <p:fltVal val="0"/>
                                          </p:val>
                                        </p:tav>
                                        <p:tav tm="100000">
                                          <p:val>
                                            <p:strVal val="#ppt_w"/>
                                          </p:val>
                                        </p:tav>
                                      </p:tavLst>
                                    </p:anim>
                                    <p:anim calcmode="lin" valueType="num">
                                      <p:cBhvr>
                                        <p:cTn id="91" dur="1000" fill="hold"/>
                                        <p:tgtEl>
                                          <p:spTgt spid="13"/>
                                        </p:tgtEl>
                                        <p:attrNameLst>
                                          <p:attrName>ppt_h</p:attrName>
                                        </p:attrNameLst>
                                      </p:cBhvr>
                                      <p:tavLst>
                                        <p:tav tm="0">
                                          <p:val>
                                            <p:fltVal val="0"/>
                                          </p:val>
                                        </p:tav>
                                        <p:tav tm="100000">
                                          <p:val>
                                            <p:strVal val="#ppt_h"/>
                                          </p:val>
                                        </p:tav>
                                      </p:tavLst>
                                    </p:anim>
                                    <p:anim calcmode="lin" valueType="num">
                                      <p:cBhvr>
                                        <p:cTn id="9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3"/>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1000" fill="hold"/>
                                        <p:tgtEl>
                                          <p:spTgt spid="12"/>
                                        </p:tgtEl>
                                        <p:attrNameLst>
                                          <p:attrName>ppt_w</p:attrName>
                                        </p:attrNameLst>
                                      </p:cBhvr>
                                      <p:tavLst>
                                        <p:tav tm="0">
                                          <p:val>
                                            <p:fltVal val="0"/>
                                          </p:val>
                                        </p:tav>
                                        <p:tav tm="100000">
                                          <p:val>
                                            <p:strVal val="#ppt_w"/>
                                          </p:val>
                                        </p:tav>
                                      </p:tavLst>
                                    </p:anim>
                                    <p:anim calcmode="lin" valueType="num">
                                      <p:cBhvr>
                                        <p:cTn id="97" dur="1000" fill="hold"/>
                                        <p:tgtEl>
                                          <p:spTgt spid="12"/>
                                        </p:tgtEl>
                                        <p:attrNameLst>
                                          <p:attrName>ppt_h</p:attrName>
                                        </p:attrNameLst>
                                      </p:cBhvr>
                                      <p:tavLst>
                                        <p:tav tm="0">
                                          <p:val>
                                            <p:fltVal val="0"/>
                                          </p:val>
                                        </p:tav>
                                        <p:tav tm="100000">
                                          <p:val>
                                            <p:strVal val="#ppt_h"/>
                                          </p:val>
                                        </p:tav>
                                      </p:tavLst>
                                    </p:anim>
                                    <p:anim calcmode="lin" valueType="num">
                                      <p:cBhvr>
                                        <p:cTn id="9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35250" y="1203598"/>
            <a:ext cx="1582737" cy="1584325"/>
          </a:xfrm>
          <a:prstGeom prst="roundRect">
            <a:avLst>
              <a:gd name="adj" fmla="val 41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216000" bIns="0" anchor="ctr"/>
          <a:lstStyle/>
          <a:p>
            <a:pPr algn="ctr" eaLnBrk="1" fontAlgn="auto" hangingPunct="1">
              <a:spcBef>
                <a:spcPts val="600"/>
              </a:spcBef>
              <a:spcAft>
                <a:spcPts val="0"/>
              </a:spcAft>
              <a:defRPr/>
            </a:pPr>
            <a:r>
              <a:rPr lang="zh-CN" altLang="en-US" sz="2400" b="1" dirty="0">
                <a:solidFill>
                  <a:srgbClr val="FFFFFF"/>
                </a:solidFill>
                <a:latin typeface="宋体" panose="02010600030101010101" pitchFamily="2" charset="-122"/>
                <a:ea typeface="宋体" panose="02010600030101010101" pitchFamily="2" charset="-122"/>
              </a:rPr>
              <a:t>最后</a:t>
            </a:r>
            <a:endParaRPr lang="en-US" altLang="zh-CN" sz="2400" b="1" dirty="0">
              <a:solidFill>
                <a:srgbClr val="FFFFFF"/>
              </a:solidFill>
              <a:latin typeface="宋体" panose="02010600030101010101" pitchFamily="2" charset="-122"/>
              <a:ea typeface="宋体" panose="02010600030101010101" pitchFamily="2" charset="-122"/>
            </a:endParaRPr>
          </a:p>
          <a:p>
            <a:pPr algn="ctr" eaLnBrk="1" fontAlgn="auto" hangingPunct="1">
              <a:spcBef>
                <a:spcPts val="1200"/>
              </a:spcBef>
              <a:spcAft>
                <a:spcPts val="0"/>
              </a:spcAft>
              <a:defRPr/>
            </a:pPr>
            <a:r>
              <a:rPr lang="zh-CN" altLang="en-US" sz="1400" b="1" dirty="0">
                <a:solidFill>
                  <a:srgbClr val="FFFFFF"/>
                </a:solidFill>
                <a:latin typeface="宋体" panose="02010600030101010101" pitchFamily="2" charset="-122"/>
                <a:ea typeface="宋体" panose="02010600030101010101" pitchFamily="2" charset="-122"/>
              </a:rPr>
              <a:t>说说未来一年里的工作计划</a:t>
            </a:r>
          </a:p>
        </p:txBody>
      </p:sp>
      <p:sp>
        <p:nvSpPr>
          <p:cNvPr id="3" name="任意多边形 2"/>
          <p:cNvSpPr/>
          <p:nvPr/>
        </p:nvSpPr>
        <p:spPr>
          <a:xfrm>
            <a:off x="3559225" y="1203598"/>
            <a:ext cx="1900237" cy="1584325"/>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216000" rIns="108000" bIns="0" anchor="ctr"/>
          <a:lstStyle/>
          <a:p>
            <a:pPr algn="ctr" eaLnBrk="1" fontAlgn="auto" hangingPunct="1">
              <a:spcBef>
                <a:spcPts val="600"/>
              </a:spcBef>
              <a:spcAft>
                <a:spcPts val="0"/>
              </a:spcAft>
              <a:defRPr/>
            </a:pPr>
            <a:r>
              <a:rPr lang="zh-CN" altLang="en-US" sz="2400" b="1" dirty="0">
                <a:solidFill>
                  <a:schemeClr val="bg1"/>
                </a:solidFill>
                <a:latin typeface="宋体" panose="02010600030101010101" pitchFamily="2" charset="-122"/>
                <a:ea typeface="宋体" panose="02010600030101010101" pitchFamily="2" charset="-122"/>
              </a:rPr>
              <a:t>第三</a:t>
            </a:r>
            <a:endParaRPr lang="en-US" altLang="zh-CN" sz="2400" b="1" dirty="0">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dirty="0">
                <a:solidFill>
                  <a:schemeClr val="bg1"/>
                </a:solidFill>
                <a:latin typeface="宋体" panose="02010600030101010101" pitchFamily="2" charset="-122"/>
                <a:ea typeface="宋体" panose="02010600030101010101" pitchFamily="2" charset="-122"/>
              </a:rPr>
              <a:t>总结几点工作中存在的问题</a:t>
            </a:r>
            <a:endParaRPr lang="en-US" altLang="zh-CN" sz="1400" b="1" dirty="0">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endParaRPr lang="zh-CN" altLang="en-US" sz="1600" b="1" dirty="0">
              <a:solidFill>
                <a:schemeClr val="bg1"/>
              </a:solidFill>
              <a:latin typeface="宋体" panose="02010600030101010101" pitchFamily="2" charset="-122"/>
              <a:ea typeface="宋体" panose="02010600030101010101" pitchFamily="2" charset="-122"/>
            </a:endParaRPr>
          </a:p>
        </p:txBody>
      </p:sp>
      <p:sp>
        <p:nvSpPr>
          <p:cNvPr id="4" name="任意多边形 3"/>
          <p:cNvSpPr/>
          <p:nvPr/>
        </p:nvSpPr>
        <p:spPr>
          <a:xfrm>
            <a:off x="3875137" y="2530748"/>
            <a:ext cx="1584325" cy="1900238"/>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96000" rIns="216000" bIns="0" anchor="ctr"/>
          <a:lstStyle/>
          <a:p>
            <a:pPr algn="ctr" eaLnBrk="1" fontAlgn="auto" hangingPunct="1">
              <a:spcBef>
                <a:spcPts val="600"/>
              </a:spcBef>
              <a:spcAft>
                <a:spcPts val="0"/>
              </a:spcAft>
              <a:defRPr/>
            </a:pPr>
            <a:r>
              <a:rPr lang="zh-CN" altLang="en-US" sz="2400" b="1">
                <a:solidFill>
                  <a:srgbClr val="FFFFFF"/>
                </a:solidFill>
                <a:latin typeface="宋体" panose="02010600030101010101" pitchFamily="2" charset="-122"/>
                <a:ea typeface="宋体" panose="02010600030101010101" pitchFamily="2" charset="-122"/>
              </a:rPr>
              <a:t>其次</a:t>
            </a:r>
            <a:endParaRPr lang="en-US" altLang="zh-CN" sz="2400" b="1">
              <a:solidFill>
                <a:srgbClr val="FFFFFF"/>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a:solidFill>
                  <a:srgbClr val="FFFFFF"/>
                </a:solidFill>
                <a:latin typeface="宋体" panose="02010600030101010101" pitchFamily="2" charset="-122"/>
                <a:ea typeface="宋体" panose="02010600030101010101" pitchFamily="2" charset="-122"/>
              </a:rPr>
              <a:t>总结本年度的工作收获</a:t>
            </a:r>
          </a:p>
        </p:txBody>
      </p:sp>
      <p:sp>
        <p:nvSpPr>
          <p:cNvPr id="5" name="任意多边形 4"/>
          <p:cNvSpPr/>
          <p:nvPr/>
        </p:nvSpPr>
        <p:spPr>
          <a:xfrm>
            <a:off x="5202287" y="2848248"/>
            <a:ext cx="1901825" cy="1582738"/>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0" rIns="108000" bIns="0" anchor="ctr"/>
          <a:lstStyle/>
          <a:p>
            <a:pPr algn="ctr" eaLnBrk="1" fontAlgn="auto" hangingPunct="1">
              <a:spcBef>
                <a:spcPts val="600"/>
              </a:spcBef>
              <a:spcAft>
                <a:spcPts val="0"/>
              </a:spcAft>
              <a:defRPr/>
            </a:pPr>
            <a:r>
              <a:rPr lang="zh-CN" altLang="en-US" sz="2400" b="1">
                <a:solidFill>
                  <a:schemeClr val="bg1"/>
                </a:solidFill>
                <a:latin typeface="宋体" panose="02010600030101010101" pitchFamily="2" charset="-122"/>
                <a:ea typeface="宋体" panose="02010600030101010101" pitchFamily="2" charset="-122"/>
              </a:rPr>
              <a:t>首先</a:t>
            </a:r>
            <a:endParaRPr lang="en-US" altLang="zh-CN" sz="2400" b="1">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a:solidFill>
                  <a:schemeClr val="bg1"/>
                </a:solidFill>
                <a:latin typeface="宋体" panose="02010600030101010101" pitchFamily="2" charset="-122"/>
                <a:ea typeface="宋体" panose="02010600030101010101" pitchFamily="2" charset="-122"/>
              </a:rPr>
              <a:t>概述本年度基本的工作情况</a:t>
            </a:r>
            <a:endParaRPr lang="en-US" altLang="zh-CN" sz="1600" b="1">
              <a:solidFill>
                <a:schemeClr val="bg1"/>
              </a:solidFill>
              <a:latin typeface="宋体" panose="02010600030101010101" pitchFamily="2" charset="-122"/>
              <a:ea typeface="宋体" panose="02010600030101010101" pitchFamily="2" charset="-122"/>
            </a:endParaRPr>
          </a:p>
        </p:txBody>
      </p:sp>
      <p:sp>
        <p:nvSpPr>
          <p:cNvPr id="6" name="矩形 30"/>
          <p:cNvSpPr>
            <a:spLocks noChangeArrowheads="1"/>
          </p:cNvSpPr>
          <p:nvPr/>
        </p:nvSpPr>
        <p:spPr bwMode="auto">
          <a:xfrm>
            <a:off x="5464225" y="1203598"/>
            <a:ext cx="2819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200" b="1" dirty="0">
                <a:solidFill>
                  <a:schemeClr val="tx1">
                    <a:lumMod val="65000"/>
                    <a:lumOff val="35000"/>
                  </a:schemeClr>
                </a:solidFill>
                <a:latin typeface="宋体" panose="02010600030101010101" pitchFamily="2" charset="-122"/>
                <a:ea typeface="宋体" panose="02010600030101010101" pitchFamily="2" charset="-122"/>
              </a:rPr>
              <a:t>总结必须有情况的概述和叙述，有的比较简单，有的比较详细。</a:t>
            </a:r>
          </a:p>
        </p:txBody>
      </p:sp>
      <p:sp>
        <p:nvSpPr>
          <p:cNvPr id="7" name="矩形 31"/>
          <p:cNvSpPr>
            <a:spLocks noChangeArrowheads="1"/>
          </p:cNvSpPr>
          <p:nvPr/>
        </p:nvSpPr>
        <p:spPr bwMode="auto">
          <a:xfrm>
            <a:off x="971600" y="2848248"/>
            <a:ext cx="281781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200" b="1" dirty="0">
                <a:solidFill>
                  <a:schemeClr val="tx1">
                    <a:lumMod val="65000"/>
                    <a:lumOff val="35000"/>
                  </a:schemeClr>
                </a:solidFill>
                <a:latin typeface="宋体" panose="02010600030101010101" pitchFamily="2" charset="-122"/>
                <a:ea typeface="宋体" panose="02010600030101010101" pitchFamily="2" charset="-122"/>
              </a:rPr>
              <a:t>这部分内容主要是对工作的主客观条件、有利和不利条件以及工作的环境和基础等进行分析。</a:t>
            </a:r>
          </a:p>
        </p:txBody>
      </p:sp>
      <p:sp>
        <p:nvSpPr>
          <p:cNvPr id="19"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0" name="Group 8"/>
          <p:cNvGrpSpPr/>
          <p:nvPr/>
        </p:nvGrpSpPr>
        <p:grpSpPr bwMode="auto">
          <a:xfrm>
            <a:off x="1763688" y="626641"/>
            <a:ext cx="360362" cy="288925"/>
            <a:chOff x="0" y="0"/>
            <a:chExt cx="360040" cy="288032"/>
          </a:xfrm>
          <a:solidFill>
            <a:srgbClr val="C00000"/>
          </a:solidFill>
        </p:grpSpPr>
        <p:sp>
          <p:nvSpPr>
            <p:cNvPr id="3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p:cNvSpPr>
            <a:spLocks noChangeArrowheads="1"/>
          </p:cNvSpPr>
          <p:nvPr/>
        </p:nvSpPr>
        <p:spPr bwMode="auto">
          <a:xfrm>
            <a:off x="2445336" y="1786775"/>
            <a:ext cx="4369417" cy="2769083"/>
          </a:xfrm>
          <a:prstGeom prst="roundRect">
            <a:avLst>
              <a:gd name="adj" fmla="val 9694"/>
            </a:avLst>
          </a:prstGeom>
          <a:noFill/>
          <a:ln w="19050">
            <a:solidFill>
              <a:srgbClr val="FF0000"/>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anose="02020500000000000000" pitchFamily="18" charset="-120"/>
            </a:endParaRPr>
          </a:p>
        </p:txBody>
      </p:sp>
      <p:sp>
        <p:nvSpPr>
          <p:cNvPr id="36" name="AutoShape 51"/>
          <p:cNvSpPr>
            <a:spLocks noChangeArrowheads="1"/>
          </p:cNvSpPr>
          <p:nvPr/>
        </p:nvSpPr>
        <p:spPr bwMode="auto">
          <a:xfrm rot="16200000">
            <a:off x="4525947" y="4426239"/>
            <a:ext cx="208195" cy="259236"/>
          </a:xfrm>
          <a:prstGeom prst="triangle">
            <a:avLst>
              <a:gd name="adj" fmla="val 50000"/>
            </a:avLst>
          </a:prstGeom>
          <a:solidFill>
            <a:srgbClr val="FF0000"/>
          </a:solidFill>
          <a:ln w="19050">
            <a:solidFill>
              <a:srgbClr val="FF0000"/>
            </a:solidFill>
            <a:miter lim="800000"/>
          </a:ln>
        </p:spPr>
        <p:txBody>
          <a:bodyPr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anose="02020500000000000000" pitchFamily="18" charset="-120"/>
            </a:endParaRPr>
          </a:p>
        </p:txBody>
      </p:sp>
      <p:sp>
        <p:nvSpPr>
          <p:cNvPr id="37" name="AutoShape 52"/>
          <p:cNvSpPr>
            <a:spLocks noChangeArrowheads="1"/>
          </p:cNvSpPr>
          <p:nvPr/>
        </p:nvSpPr>
        <p:spPr bwMode="auto">
          <a:xfrm rot="5400000">
            <a:off x="6325830" y="1651113"/>
            <a:ext cx="208196" cy="259236"/>
          </a:xfrm>
          <a:prstGeom prst="triangle">
            <a:avLst>
              <a:gd name="adj" fmla="val 50000"/>
            </a:avLst>
          </a:prstGeom>
          <a:solidFill>
            <a:srgbClr val="FF0000"/>
          </a:solidFill>
          <a:ln w="19050">
            <a:solidFill>
              <a:srgbClr val="FF0000"/>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anose="02020500000000000000" pitchFamily="18" charset="-120"/>
            </a:endParaRPr>
          </a:p>
        </p:txBody>
      </p:sp>
      <p:grpSp>
        <p:nvGrpSpPr>
          <p:cNvPr id="38" name="组合 37"/>
          <p:cNvGrpSpPr/>
          <p:nvPr/>
        </p:nvGrpSpPr>
        <p:grpSpPr>
          <a:xfrm>
            <a:off x="3231106" y="987574"/>
            <a:ext cx="2689079" cy="1165894"/>
            <a:chOff x="3015484" y="947682"/>
            <a:chExt cx="2689079" cy="1165894"/>
          </a:xfrm>
        </p:grpSpPr>
        <p:pic>
          <p:nvPicPr>
            <p:cNvPr id="39" name="Picture 8"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9"/>
            <p:cNvSpPr>
              <a:spLocks noChangeArrowheads="1"/>
            </p:cNvSpPr>
            <p:nvPr/>
          </p:nvSpPr>
          <p:spPr bwMode="auto">
            <a:xfrm>
              <a:off x="3034288" y="1378848"/>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41"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sp>
          <p:nvSpPr>
            <p:cNvPr id="42"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43" name="Oval 10"/>
            <p:cNvSpPr>
              <a:spLocks noChangeAspect="1" noChangeArrowheads="1"/>
            </p:cNvSpPr>
            <p:nvPr/>
          </p:nvSpPr>
          <p:spPr bwMode="auto">
            <a:xfrm>
              <a:off x="3132342" y="1134386"/>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44" name="Group 10"/>
            <p:cNvGrpSpPr/>
            <p:nvPr/>
          </p:nvGrpSpPr>
          <p:grpSpPr bwMode="auto">
            <a:xfrm>
              <a:off x="3321732" y="947682"/>
              <a:ext cx="108799" cy="300876"/>
              <a:chOff x="0" y="0"/>
              <a:chExt cx="203" cy="567"/>
            </a:xfrm>
          </p:grpSpPr>
          <p:grpSp>
            <p:nvGrpSpPr>
              <p:cNvPr id="46" name="Group 11"/>
              <p:cNvGrpSpPr/>
              <p:nvPr/>
            </p:nvGrpSpPr>
            <p:grpSpPr bwMode="auto">
              <a:xfrm>
                <a:off x="47" y="245"/>
                <a:ext cx="108" cy="322"/>
                <a:chOff x="0" y="0"/>
                <a:chExt cx="567" cy="1701"/>
              </a:xfrm>
            </p:grpSpPr>
            <p:sp>
              <p:nvSpPr>
                <p:cNvPr id="49"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50"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47"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48"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45" name="AutoShape 19"/>
            <p:cNvSpPr>
              <a:spLocks noChangeArrowheads="1"/>
            </p:cNvSpPr>
            <p:nvPr/>
          </p:nvSpPr>
          <p:spPr bwMode="auto">
            <a:xfrm>
              <a:off x="3750212" y="1201546"/>
              <a:ext cx="1681682" cy="253865"/>
            </a:xfrm>
            <a:prstGeom prst="roundRect">
              <a:avLst>
                <a:gd name="adj" fmla="val 563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r>
                <a:rPr kumimoji="0" lang="zh-CN" altLang="en-US" sz="1100" b="0" i="0" u="none" strike="noStrike" kern="0" cap="none" spc="0" normalizeH="0" baseline="0" noProof="0">
                  <a:ln>
                    <a:noFill/>
                  </a:ln>
                  <a:solidFill>
                    <a:srgbClr val="FFFFFF"/>
                  </a:solidFill>
                  <a:effectLst/>
                  <a:uLnTx/>
                  <a:uFillTx/>
                </a:rPr>
                <a:t>此处添加文字内容</a:t>
              </a:r>
            </a:p>
          </p:txBody>
        </p:sp>
      </p:grpSp>
      <p:grpSp>
        <p:nvGrpSpPr>
          <p:cNvPr id="51" name="组合 50"/>
          <p:cNvGrpSpPr/>
          <p:nvPr/>
        </p:nvGrpSpPr>
        <p:grpSpPr>
          <a:xfrm>
            <a:off x="1619270" y="2021812"/>
            <a:ext cx="2689079" cy="1165894"/>
            <a:chOff x="1403648" y="2030298"/>
            <a:chExt cx="2689079" cy="1165894"/>
          </a:xfrm>
        </p:grpSpPr>
        <p:pic>
          <p:nvPicPr>
            <p:cNvPr id="52" name="Picture 21"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22"/>
            <p:cNvSpPr>
              <a:spLocks noChangeArrowheads="1"/>
            </p:cNvSpPr>
            <p:nvPr/>
          </p:nvSpPr>
          <p:spPr bwMode="auto">
            <a:xfrm>
              <a:off x="1422453"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54" name="Oval 8"/>
            <p:cNvSpPr>
              <a:spLocks noChangeAspect="1" noChangeArrowheads="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sp>
          <p:nvSpPr>
            <p:cNvPr id="55" name="Arc 9"/>
            <p:cNvSpPr/>
            <p:nvPr/>
          </p:nvSpPr>
          <p:spPr bwMode="auto">
            <a:xfrm>
              <a:off x="1529908"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56" name="Oval 10"/>
            <p:cNvSpPr>
              <a:spLocks noChangeAspect="1" noChangeArrowheads="1"/>
            </p:cNvSpPr>
            <p:nvPr/>
          </p:nvSpPr>
          <p:spPr bwMode="auto">
            <a:xfrm>
              <a:off x="1520507" y="2217002"/>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grpSp>
          <p:nvGrpSpPr>
            <p:cNvPr id="57" name="Group 22"/>
            <p:cNvGrpSpPr/>
            <p:nvPr/>
          </p:nvGrpSpPr>
          <p:grpSpPr bwMode="auto">
            <a:xfrm>
              <a:off x="1709897" y="2030298"/>
              <a:ext cx="108799" cy="300876"/>
              <a:chOff x="0" y="0"/>
              <a:chExt cx="203" cy="567"/>
            </a:xfrm>
          </p:grpSpPr>
          <p:grpSp>
            <p:nvGrpSpPr>
              <p:cNvPr id="59" name="Group 23"/>
              <p:cNvGrpSpPr/>
              <p:nvPr/>
            </p:nvGrpSpPr>
            <p:grpSpPr bwMode="auto">
              <a:xfrm>
                <a:off x="47" y="245"/>
                <a:ext cx="108" cy="322"/>
                <a:chOff x="0" y="0"/>
                <a:chExt cx="567" cy="1701"/>
              </a:xfrm>
            </p:grpSpPr>
            <p:sp>
              <p:nvSpPr>
                <p:cNvPr id="6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6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6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6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58" name="AutoShape 32"/>
            <p:cNvSpPr>
              <a:spLocks noChangeArrowheads="1"/>
            </p:cNvSpPr>
            <p:nvPr/>
          </p:nvSpPr>
          <p:spPr bwMode="auto">
            <a:xfrm>
              <a:off x="2138377" y="2284162"/>
              <a:ext cx="1681682" cy="253865"/>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64" name="组合 63"/>
          <p:cNvGrpSpPr/>
          <p:nvPr/>
        </p:nvGrpSpPr>
        <p:grpSpPr>
          <a:xfrm>
            <a:off x="1619270" y="3187706"/>
            <a:ext cx="2689079" cy="1165894"/>
            <a:chOff x="1403648" y="3248577"/>
            <a:chExt cx="2689079" cy="1165894"/>
          </a:xfrm>
        </p:grpSpPr>
        <p:pic>
          <p:nvPicPr>
            <p:cNvPr id="65" name="Picture 34"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35"/>
            <p:cNvSpPr>
              <a:spLocks noChangeArrowheads="1"/>
            </p:cNvSpPr>
            <p:nvPr/>
          </p:nvSpPr>
          <p:spPr bwMode="auto">
            <a:xfrm>
              <a:off x="1422453"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67" name="Oval 8"/>
            <p:cNvSpPr>
              <a:spLocks noChangeAspect="1" noChangeArrowheads="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sp>
          <p:nvSpPr>
            <p:cNvPr id="68" name="Arc 9"/>
            <p:cNvSpPr/>
            <p:nvPr/>
          </p:nvSpPr>
          <p:spPr bwMode="auto">
            <a:xfrm>
              <a:off x="1529908"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69" name="Oval 10"/>
            <p:cNvSpPr>
              <a:spLocks noChangeAspect="1" noChangeArrowheads="1"/>
            </p:cNvSpPr>
            <p:nvPr/>
          </p:nvSpPr>
          <p:spPr bwMode="auto">
            <a:xfrm>
              <a:off x="1520507" y="3435281"/>
              <a:ext cx="482207" cy="23505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grpSp>
          <p:nvGrpSpPr>
            <p:cNvPr id="70" name="Group 34"/>
            <p:cNvGrpSpPr/>
            <p:nvPr/>
          </p:nvGrpSpPr>
          <p:grpSpPr bwMode="auto">
            <a:xfrm>
              <a:off x="1709897" y="3248577"/>
              <a:ext cx="108799" cy="300876"/>
              <a:chOff x="0" y="0"/>
              <a:chExt cx="203" cy="567"/>
            </a:xfrm>
          </p:grpSpPr>
          <p:grpSp>
            <p:nvGrpSpPr>
              <p:cNvPr id="72" name="Group 35"/>
              <p:cNvGrpSpPr/>
              <p:nvPr/>
            </p:nvGrpSpPr>
            <p:grpSpPr bwMode="auto">
              <a:xfrm>
                <a:off x="47" y="245"/>
                <a:ext cx="108" cy="322"/>
                <a:chOff x="0" y="0"/>
                <a:chExt cx="567" cy="1701"/>
              </a:xfrm>
            </p:grpSpPr>
            <p:sp>
              <p:nvSpPr>
                <p:cNvPr id="75"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76"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73"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74"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71" name="AutoShape 45"/>
            <p:cNvSpPr>
              <a:spLocks noChangeArrowheads="1"/>
            </p:cNvSpPr>
            <p:nvPr/>
          </p:nvSpPr>
          <p:spPr bwMode="auto">
            <a:xfrm>
              <a:off x="2138377" y="3502441"/>
              <a:ext cx="1681682" cy="253864"/>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77" name="组合 76"/>
          <p:cNvGrpSpPr/>
          <p:nvPr/>
        </p:nvGrpSpPr>
        <p:grpSpPr>
          <a:xfrm>
            <a:off x="4971888" y="2021812"/>
            <a:ext cx="2689079" cy="1165894"/>
            <a:chOff x="4756266" y="2030298"/>
            <a:chExt cx="2689079" cy="1165894"/>
          </a:xfrm>
        </p:grpSpPr>
        <p:pic>
          <p:nvPicPr>
            <p:cNvPr id="78" name="Picture 47"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48"/>
            <p:cNvSpPr>
              <a:spLocks noChangeArrowheads="1"/>
            </p:cNvSpPr>
            <p:nvPr/>
          </p:nvSpPr>
          <p:spPr bwMode="auto">
            <a:xfrm>
              <a:off x="4775071"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80" name="Oval 8"/>
            <p:cNvSpPr>
              <a:spLocks noChangeAspect="1" noChangeArrowheads="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sp>
          <p:nvSpPr>
            <p:cNvPr id="81" name="Arc 9"/>
            <p:cNvSpPr/>
            <p:nvPr/>
          </p:nvSpPr>
          <p:spPr bwMode="auto">
            <a:xfrm>
              <a:off x="4882526"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82" name="Oval 10"/>
            <p:cNvSpPr>
              <a:spLocks noChangeAspect="1" noChangeArrowheads="1"/>
            </p:cNvSpPr>
            <p:nvPr/>
          </p:nvSpPr>
          <p:spPr bwMode="auto">
            <a:xfrm>
              <a:off x="4873124" y="2217002"/>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grpSp>
          <p:nvGrpSpPr>
            <p:cNvPr id="83" name="Group 46"/>
            <p:cNvGrpSpPr/>
            <p:nvPr/>
          </p:nvGrpSpPr>
          <p:grpSpPr bwMode="auto">
            <a:xfrm>
              <a:off x="5062515" y="2030298"/>
              <a:ext cx="108799" cy="300876"/>
              <a:chOff x="0" y="0"/>
              <a:chExt cx="203" cy="567"/>
            </a:xfrm>
          </p:grpSpPr>
          <p:grpSp>
            <p:nvGrpSpPr>
              <p:cNvPr id="85" name="Group 47"/>
              <p:cNvGrpSpPr/>
              <p:nvPr/>
            </p:nvGrpSpPr>
            <p:grpSpPr bwMode="auto">
              <a:xfrm>
                <a:off x="47" y="245"/>
                <a:ext cx="108" cy="322"/>
                <a:chOff x="0" y="0"/>
                <a:chExt cx="567" cy="1701"/>
              </a:xfrm>
            </p:grpSpPr>
            <p:sp>
              <p:nvSpPr>
                <p:cNvPr id="88"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89"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86"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87"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84" name="AutoShape 58"/>
            <p:cNvSpPr>
              <a:spLocks noChangeArrowheads="1"/>
            </p:cNvSpPr>
            <p:nvPr/>
          </p:nvSpPr>
          <p:spPr bwMode="auto">
            <a:xfrm>
              <a:off x="5490995" y="2284162"/>
              <a:ext cx="1681682" cy="253865"/>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90" name="组合 89"/>
          <p:cNvGrpSpPr/>
          <p:nvPr/>
        </p:nvGrpSpPr>
        <p:grpSpPr>
          <a:xfrm>
            <a:off x="4971888" y="3187706"/>
            <a:ext cx="2689079" cy="1165894"/>
            <a:chOff x="4756266" y="3248577"/>
            <a:chExt cx="2689079" cy="1165894"/>
          </a:xfrm>
        </p:grpSpPr>
        <p:pic>
          <p:nvPicPr>
            <p:cNvPr id="91" name="Picture 60"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AutoShape 61"/>
            <p:cNvSpPr>
              <a:spLocks noChangeArrowheads="1"/>
            </p:cNvSpPr>
            <p:nvPr/>
          </p:nvSpPr>
          <p:spPr bwMode="auto">
            <a:xfrm>
              <a:off x="4775071"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93" name="Oval 8"/>
            <p:cNvSpPr>
              <a:spLocks noChangeAspect="1" noChangeArrowheads="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sp>
          <p:nvSpPr>
            <p:cNvPr id="94" name="Arc 9"/>
            <p:cNvSpPr/>
            <p:nvPr/>
          </p:nvSpPr>
          <p:spPr bwMode="auto">
            <a:xfrm>
              <a:off x="4882526"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95" name="Oval 10"/>
            <p:cNvSpPr>
              <a:spLocks noChangeAspect="1" noChangeArrowheads="1"/>
            </p:cNvSpPr>
            <p:nvPr/>
          </p:nvSpPr>
          <p:spPr bwMode="auto">
            <a:xfrm>
              <a:off x="4873124" y="3435281"/>
              <a:ext cx="482207" cy="23505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grpSp>
          <p:nvGrpSpPr>
            <p:cNvPr id="96" name="Group 58"/>
            <p:cNvGrpSpPr/>
            <p:nvPr/>
          </p:nvGrpSpPr>
          <p:grpSpPr bwMode="auto">
            <a:xfrm>
              <a:off x="5062515" y="3248577"/>
              <a:ext cx="108799" cy="300876"/>
              <a:chOff x="0" y="0"/>
              <a:chExt cx="203" cy="567"/>
            </a:xfrm>
          </p:grpSpPr>
          <p:grpSp>
            <p:nvGrpSpPr>
              <p:cNvPr id="98" name="Group 59"/>
              <p:cNvGrpSpPr/>
              <p:nvPr/>
            </p:nvGrpSpPr>
            <p:grpSpPr bwMode="auto">
              <a:xfrm>
                <a:off x="47" y="245"/>
                <a:ext cx="108" cy="322"/>
                <a:chOff x="0" y="0"/>
                <a:chExt cx="567" cy="1701"/>
              </a:xfrm>
            </p:grpSpPr>
            <p:sp>
              <p:nvSpPr>
                <p:cNvPr id="101"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102"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99"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100"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97" name="AutoShape 71"/>
            <p:cNvSpPr>
              <a:spLocks noChangeArrowheads="1"/>
            </p:cNvSpPr>
            <p:nvPr/>
          </p:nvSpPr>
          <p:spPr bwMode="auto">
            <a:xfrm>
              <a:off x="5490995" y="3502441"/>
              <a:ext cx="1681682" cy="253864"/>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sp>
        <p:nvSpPr>
          <p:cNvPr id="103" name="AutoShape 52"/>
          <p:cNvSpPr>
            <a:spLocks noChangeArrowheads="1"/>
          </p:cNvSpPr>
          <p:nvPr/>
        </p:nvSpPr>
        <p:spPr bwMode="auto">
          <a:xfrm rot="5400000">
            <a:off x="2756957" y="1651113"/>
            <a:ext cx="208196" cy="259237"/>
          </a:xfrm>
          <a:prstGeom prst="triangle">
            <a:avLst>
              <a:gd name="adj" fmla="val 50000"/>
            </a:avLst>
          </a:prstGeom>
          <a:solidFill>
            <a:srgbClr val="FF0000"/>
          </a:solidFill>
          <a:ln w="19050">
            <a:solidFill>
              <a:srgbClr val="FF0000"/>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anose="02020500000000000000" pitchFamily="18" charset="-120"/>
            </a:endParaRPr>
          </a:p>
        </p:txBody>
      </p:sp>
      <p:sp>
        <p:nvSpPr>
          <p:cNvPr id="11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116" name="Group 8"/>
          <p:cNvGrpSpPr/>
          <p:nvPr/>
        </p:nvGrpSpPr>
        <p:grpSpPr bwMode="auto">
          <a:xfrm>
            <a:off x="1763688" y="626641"/>
            <a:ext cx="360362" cy="288925"/>
            <a:chOff x="0" y="0"/>
            <a:chExt cx="360040" cy="288032"/>
          </a:xfrm>
          <a:solidFill>
            <a:srgbClr val="C00000"/>
          </a:solidFill>
        </p:grpSpPr>
        <p:sp>
          <p:nvSpPr>
            <p:cNvPr id="117"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18"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additive="base">
                                        <p:cTn id="24" dur="500" fill="hold"/>
                                        <p:tgtEl>
                                          <p:spTgt spid="77"/>
                                        </p:tgtEl>
                                        <p:attrNameLst>
                                          <p:attrName>ppt_x</p:attrName>
                                        </p:attrNameLst>
                                      </p:cBhvr>
                                      <p:tavLst>
                                        <p:tav tm="0">
                                          <p:val>
                                            <p:strVal val="1+#ppt_w/2"/>
                                          </p:val>
                                        </p:tav>
                                        <p:tav tm="100000">
                                          <p:val>
                                            <p:strVal val="#ppt_x"/>
                                          </p:val>
                                        </p:tav>
                                      </p:tavLst>
                                    </p:anim>
                                    <p:anim calcmode="lin" valueType="num">
                                      <p:cBhvr additive="base">
                                        <p:cTn id="25" dur="500" fill="hold"/>
                                        <p:tgtEl>
                                          <p:spTgt spid="7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1+#ppt_w/2"/>
                                          </p:val>
                                        </p:tav>
                                        <p:tav tm="100000">
                                          <p:val>
                                            <p:strVal val="#ppt_x"/>
                                          </p:val>
                                        </p:tav>
                                      </p:tavLst>
                                    </p:anim>
                                    <p:anim calcmode="lin" valueType="num">
                                      <p:cBhvr additive="base">
                                        <p:cTn id="30" dur="5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ppt_x"/>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additive="base">
                                        <p:cTn id="49" dur="500" fill="hold"/>
                                        <p:tgtEl>
                                          <p:spTgt spid="103"/>
                                        </p:tgtEl>
                                        <p:attrNameLst>
                                          <p:attrName>ppt_x</p:attrName>
                                        </p:attrNameLst>
                                      </p:cBhvr>
                                      <p:tavLst>
                                        <p:tav tm="0">
                                          <p:val>
                                            <p:strVal val="0-#ppt_w/2"/>
                                          </p:val>
                                        </p:tav>
                                        <p:tav tm="100000">
                                          <p:val>
                                            <p:strVal val="#ppt_x"/>
                                          </p:val>
                                        </p:tav>
                                      </p:tavLst>
                                    </p:anim>
                                    <p:anim calcmode="lin" valueType="num">
                                      <p:cBhvr additive="base">
                                        <p:cTn id="50"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1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721468" y="1131590"/>
            <a:ext cx="4522940" cy="3469247"/>
            <a:chOff x="3443388" y="1086178"/>
            <a:chExt cx="4522940" cy="3469247"/>
          </a:xfrm>
        </p:grpSpPr>
        <p:grpSp>
          <p:nvGrpSpPr>
            <p:cNvPr id="35" name="组合 34"/>
            <p:cNvGrpSpPr/>
            <p:nvPr/>
          </p:nvGrpSpPr>
          <p:grpSpPr>
            <a:xfrm>
              <a:off x="3443388" y="1086178"/>
              <a:ext cx="4522940" cy="3469247"/>
              <a:chOff x="3443388" y="1086178"/>
              <a:chExt cx="4522940" cy="3469247"/>
            </a:xfrm>
          </p:grpSpPr>
          <p:grpSp>
            <p:nvGrpSpPr>
              <p:cNvPr id="33" name="组合 32"/>
              <p:cNvGrpSpPr/>
              <p:nvPr/>
            </p:nvGrpSpPr>
            <p:grpSpPr>
              <a:xfrm>
                <a:off x="5350466" y="1789035"/>
                <a:ext cx="2615862" cy="2766390"/>
                <a:chOff x="5350466" y="1789035"/>
                <a:chExt cx="2615862" cy="2766390"/>
              </a:xfrm>
            </p:grpSpPr>
            <p:sp>
              <p:nvSpPr>
                <p:cNvPr id="3" name="圆角矩形 2"/>
                <p:cNvSpPr/>
                <p:nvPr/>
              </p:nvSpPr>
              <p:spPr>
                <a:xfrm rot="774261">
                  <a:off x="5350466" y="1789035"/>
                  <a:ext cx="2444000" cy="2540006"/>
                </a:xfrm>
                <a:prstGeom prst="roundRect">
                  <a:avLst>
                    <a:gd name="adj" fmla="val 4217"/>
                  </a:avLst>
                </a:prstGeom>
                <a:solidFill>
                  <a:srgbClr val="FF0000"/>
                </a:solidFill>
                <a:ln w="3175" cap="flat" cmpd="sng" algn="ctr">
                  <a:solidFill>
                    <a:srgbClr val="FAFAFA"/>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sp>
              <p:nvSpPr>
                <p:cNvPr id="4" name="圆角矩形 5"/>
                <p:cNvSpPr/>
                <p:nvPr/>
              </p:nvSpPr>
              <p:spPr>
                <a:xfrm rot="774261">
                  <a:off x="5549589" y="2077053"/>
                  <a:ext cx="2416739" cy="2478372"/>
                </a:xfrm>
                <a:custGeom>
                  <a:avLst/>
                  <a:gdLst/>
                  <a:ahLst/>
                  <a:cxnLst/>
                  <a:rect l="l" t="t" r="r" b="b"/>
                  <a:pathLst>
                    <a:path w="3632367" h="3723967">
                      <a:moveTo>
                        <a:pt x="3618762" y="0"/>
                      </a:moveTo>
                      <a:cubicBezTo>
                        <a:pt x="3627663" y="18950"/>
                        <a:pt x="3632367" y="40130"/>
                        <a:pt x="3632367" y="62408"/>
                      </a:cubicBezTo>
                      <a:lnTo>
                        <a:pt x="3632367" y="3569102"/>
                      </a:lnTo>
                      <a:cubicBezTo>
                        <a:pt x="3632368" y="3654632"/>
                        <a:pt x="3563032" y="3723967"/>
                        <a:pt x="3477503" y="3723967"/>
                      </a:cubicBezTo>
                      <a:lnTo>
                        <a:pt x="114824" y="3723967"/>
                      </a:lnTo>
                      <a:cubicBezTo>
                        <a:pt x="68666" y="3723967"/>
                        <a:pt x="27224" y="3703774"/>
                        <a:pt x="0" y="3670722"/>
                      </a:cubicBezTo>
                      <a:lnTo>
                        <a:pt x="3206261" y="3540564"/>
                      </a:lnTo>
                      <a:cubicBezTo>
                        <a:pt x="3320054" y="3540564"/>
                        <a:pt x="3412300" y="3448317"/>
                        <a:pt x="3412301" y="3334524"/>
                      </a:cubicBezTo>
                      <a:cubicBezTo>
                        <a:pt x="3412300" y="2238891"/>
                        <a:pt x="3542750" y="1113370"/>
                        <a:pt x="3618762" y="0"/>
                      </a:cubicBezTo>
                      <a:close/>
                    </a:path>
                  </a:pathLst>
                </a:custGeom>
                <a:solidFill>
                  <a:srgbClr val="FF0000"/>
                </a:solidFill>
                <a:ln w="3175" cap="flat" cmpd="sng" algn="ctr">
                  <a:solidFill>
                    <a:srgbClr val="FAFAFA"/>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grpSp>
          <p:grpSp>
            <p:nvGrpSpPr>
              <p:cNvPr id="34" name="组合 33"/>
              <p:cNvGrpSpPr/>
              <p:nvPr/>
            </p:nvGrpSpPr>
            <p:grpSpPr>
              <a:xfrm>
                <a:off x="3443388" y="1086178"/>
                <a:ext cx="1936709" cy="2131092"/>
                <a:chOff x="3443388" y="1086178"/>
                <a:chExt cx="1936709" cy="2131092"/>
              </a:xfrm>
            </p:grpSpPr>
            <p:sp>
              <p:nvSpPr>
                <p:cNvPr id="5" name="圆角矩形 4"/>
                <p:cNvSpPr/>
                <p:nvPr/>
              </p:nvSpPr>
              <p:spPr>
                <a:xfrm rot="774261">
                  <a:off x="3534652" y="1300709"/>
                  <a:ext cx="1845445" cy="1916561"/>
                </a:xfrm>
                <a:prstGeom prst="roundRect">
                  <a:avLst>
                    <a:gd name="adj" fmla="val 4217"/>
                  </a:avLst>
                </a:prstGeom>
                <a:solidFill>
                  <a:srgbClr val="C00000"/>
                </a:solidFill>
                <a:ln w="9525" cap="flat" cmpd="sng" algn="ctr">
                  <a:solidFill>
                    <a:sysClr val="window" lastClr="FFFFFF"/>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sp>
              <p:nvSpPr>
                <p:cNvPr id="6" name="圆角矩形 5"/>
                <p:cNvSpPr/>
                <p:nvPr/>
              </p:nvSpPr>
              <p:spPr>
                <a:xfrm rot="774261" flipH="1" flipV="1">
                  <a:off x="3443388" y="1086178"/>
                  <a:ext cx="1606023" cy="1647507"/>
                </a:xfrm>
                <a:custGeom>
                  <a:avLst/>
                  <a:gdLst/>
                  <a:ahLst/>
                  <a:cxnLst/>
                  <a:rect l="l" t="t" r="r" b="b"/>
                  <a:pathLst>
                    <a:path w="3632367" h="3723967">
                      <a:moveTo>
                        <a:pt x="3618762" y="0"/>
                      </a:moveTo>
                      <a:cubicBezTo>
                        <a:pt x="3627663" y="18950"/>
                        <a:pt x="3632367" y="40130"/>
                        <a:pt x="3632367" y="62408"/>
                      </a:cubicBezTo>
                      <a:lnTo>
                        <a:pt x="3632367" y="3569102"/>
                      </a:lnTo>
                      <a:cubicBezTo>
                        <a:pt x="3632368" y="3654632"/>
                        <a:pt x="3563032" y="3723967"/>
                        <a:pt x="3477503" y="3723967"/>
                      </a:cubicBezTo>
                      <a:lnTo>
                        <a:pt x="114824" y="3723967"/>
                      </a:lnTo>
                      <a:cubicBezTo>
                        <a:pt x="68666" y="3723967"/>
                        <a:pt x="27224" y="3703774"/>
                        <a:pt x="0" y="3670722"/>
                      </a:cubicBezTo>
                      <a:lnTo>
                        <a:pt x="3206261" y="3540564"/>
                      </a:lnTo>
                      <a:cubicBezTo>
                        <a:pt x="3320054" y="3540564"/>
                        <a:pt x="3412300" y="3448317"/>
                        <a:pt x="3412301" y="3334524"/>
                      </a:cubicBezTo>
                      <a:cubicBezTo>
                        <a:pt x="3412300" y="2238891"/>
                        <a:pt x="3542750" y="1113370"/>
                        <a:pt x="3618762" y="0"/>
                      </a:cubicBezTo>
                      <a:close/>
                    </a:path>
                  </a:pathLst>
                </a:custGeom>
                <a:solidFill>
                  <a:srgbClr val="C00000"/>
                </a:solidFill>
                <a:ln w="9525" cap="flat" cmpd="sng" algn="ctr">
                  <a:solidFill>
                    <a:sysClr val="window" lastClr="FFFFFF"/>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grpSp>
          <p:grpSp>
            <p:nvGrpSpPr>
              <p:cNvPr id="31" name="组合 30"/>
              <p:cNvGrpSpPr/>
              <p:nvPr/>
            </p:nvGrpSpPr>
            <p:grpSpPr>
              <a:xfrm>
                <a:off x="5346910" y="1670509"/>
                <a:ext cx="433804" cy="369800"/>
                <a:chOff x="5346910" y="1670509"/>
                <a:chExt cx="433804" cy="369800"/>
              </a:xfrm>
            </p:grpSpPr>
            <p:sp>
              <p:nvSpPr>
                <p:cNvPr id="7" name="椭圆 6"/>
                <p:cNvSpPr/>
                <p:nvPr/>
              </p:nvSpPr>
              <p:spPr>
                <a:xfrm>
                  <a:off x="5655077" y="1736884"/>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8" name="椭圆 7"/>
                <p:cNvSpPr/>
                <p:nvPr/>
              </p:nvSpPr>
              <p:spPr>
                <a:xfrm>
                  <a:off x="5396691" y="1670509"/>
                  <a:ext cx="124452" cy="124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9" name="椭圆 8"/>
                <p:cNvSpPr/>
                <p:nvPr/>
              </p:nvSpPr>
              <p:spPr>
                <a:xfrm rot="980687">
                  <a:off x="5675491" y="1752976"/>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0" name="椭圆 9"/>
                <p:cNvSpPr/>
                <p:nvPr/>
              </p:nvSpPr>
              <p:spPr>
                <a:xfrm rot="980687">
                  <a:off x="5419479" y="1682653"/>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1" name="矩形 10"/>
                <p:cNvSpPr/>
                <p:nvPr/>
              </p:nvSpPr>
              <p:spPr>
                <a:xfrm rot="980687">
                  <a:off x="5448843" y="1742810"/>
                  <a:ext cx="282091"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2" name="椭圆 11"/>
                <p:cNvSpPr/>
                <p:nvPr/>
              </p:nvSpPr>
              <p:spPr>
                <a:xfrm>
                  <a:off x="5605296" y="1914672"/>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3" name="椭圆 12"/>
                <p:cNvSpPr/>
                <p:nvPr/>
              </p:nvSpPr>
              <p:spPr>
                <a:xfrm>
                  <a:off x="5346910" y="1847113"/>
                  <a:ext cx="124452"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4" name="椭圆 13"/>
                <p:cNvSpPr/>
                <p:nvPr/>
              </p:nvSpPr>
              <p:spPr>
                <a:xfrm rot="980687">
                  <a:off x="5625728" y="1930402"/>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5" name="椭圆 14"/>
                <p:cNvSpPr/>
                <p:nvPr/>
              </p:nvSpPr>
              <p:spPr>
                <a:xfrm rot="980687">
                  <a:off x="5369715" y="1860080"/>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6" name="矩形 15"/>
                <p:cNvSpPr/>
                <p:nvPr/>
              </p:nvSpPr>
              <p:spPr>
                <a:xfrm rot="980687">
                  <a:off x="5399062" y="1920599"/>
                  <a:ext cx="282091"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grpSp>
        </p:grpSp>
        <p:grpSp>
          <p:nvGrpSpPr>
            <p:cNvPr id="32" name="组合 31"/>
            <p:cNvGrpSpPr/>
            <p:nvPr/>
          </p:nvGrpSpPr>
          <p:grpSpPr>
            <a:xfrm>
              <a:off x="5038744" y="2909103"/>
              <a:ext cx="433803" cy="369800"/>
              <a:chOff x="5038744" y="2909103"/>
              <a:chExt cx="433803" cy="369800"/>
            </a:xfrm>
          </p:grpSpPr>
          <p:sp>
            <p:nvSpPr>
              <p:cNvPr id="17" name="椭圆 16"/>
              <p:cNvSpPr/>
              <p:nvPr/>
            </p:nvSpPr>
            <p:spPr>
              <a:xfrm>
                <a:off x="5346910" y="2976663"/>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8" name="椭圆 17"/>
              <p:cNvSpPr/>
              <p:nvPr/>
            </p:nvSpPr>
            <p:spPr>
              <a:xfrm>
                <a:off x="5087339" y="2909103"/>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9" name="椭圆 18"/>
              <p:cNvSpPr/>
              <p:nvPr/>
            </p:nvSpPr>
            <p:spPr>
              <a:xfrm rot="980687">
                <a:off x="5366826" y="2992369"/>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0" name="椭圆 19"/>
              <p:cNvSpPr/>
              <p:nvPr/>
            </p:nvSpPr>
            <p:spPr>
              <a:xfrm rot="980687">
                <a:off x="5110813" y="2922047"/>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1" name="矩形 20"/>
              <p:cNvSpPr/>
              <p:nvPr/>
            </p:nvSpPr>
            <p:spPr>
              <a:xfrm rot="980687">
                <a:off x="5139490" y="2982589"/>
                <a:ext cx="283277"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2" name="椭圆 21"/>
              <p:cNvSpPr/>
              <p:nvPr/>
            </p:nvSpPr>
            <p:spPr>
              <a:xfrm>
                <a:off x="5297130" y="3154451"/>
                <a:ext cx="125637" cy="124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3" name="椭圆 22"/>
              <p:cNvSpPr/>
              <p:nvPr/>
            </p:nvSpPr>
            <p:spPr>
              <a:xfrm>
                <a:off x="5038744" y="3086892"/>
                <a:ext cx="124452"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4" name="椭圆 23"/>
              <p:cNvSpPr/>
              <p:nvPr/>
            </p:nvSpPr>
            <p:spPr>
              <a:xfrm rot="980687">
                <a:off x="5317062" y="3169796"/>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5" name="椭圆 24"/>
              <p:cNvSpPr/>
              <p:nvPr/>
            </p:nvSpPr>
            <p:spPr>
              <a:xfrm rot="980687">
                <a:off x="5061050" y="3099473"/>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6" name="矩形 25"/>
              <p:cNvSpPr/>
              <p:nvPr/>
            </p:nvSpPr>
            <p:spPr>
              <a:xfrm rot="980687">
                <a:off x="5089709" y="3159192"/>
                <a:ext cx="283277"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grpSp>
      </p:grpSp>
      <p:sp>
        <p:nvSpPr>
          <p:cNvPr id="27" name="KSO_GT2"/>
          <p:cNvSpPr txBox="1">
            <a:spLocks noChangeArrowheads="1"/>
          </p:cNvSpPr>
          <p:nvPr/>
        </p:nvSpPr>
        <p:spPr bwMode="auto">
          <a:xfrm>
            <a:off x="5899378" y="2488116"/>
            <a:ext cx="1832407" cy="30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隐性知识</a:t>
            </a:r>
          </a:p>
        </p:txBody>
      </p:sp>
      <p:sp>
        <p:nvSpPr>
          <p:cNvPr id="28" name="KSO_GT1"/>
          <p:cNvSpPr txBox="1">
            <a:spLocks noChangeArrowheads="1"/>
          </p:cNvSpPr>
          <p:nvPr/>
        </p:nvSpPr>
        <p:spPr bwMode="auto">
          <a:xfrm>
            <a:off x="4020036" y="1761481"/>
            <a:ext cx="1361860" cy="3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显性知识</a:t>
            </a:r>
          </a:p>
        </p:txBody>
      </p:sp>
      <p:sp>
        <p:nvSpPr>
          <p:cNvPr id="29" name="KSO_GT2.1"/>
          <p:cNvSpPr txBox="1">
            <a:spLocks noChangeArrowheads="1"/>
          </p:cNvSpPr>
          <p:nvPr/>
        </p:nvSpPr>
        <p:spPr bwMode="auto">
          <a:xfrm>
            <a:off x="5799224" y="2593012"/>
            <a:ext cx="2032716" cy="142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b="1" dirty="0">
                <a:solidFill>
                  <a:schemeClr val="bg1"/>
                </a:solidFill>
                <a:latin typeface="微软雅黑" panose="020B0503020204020204" pitchFamily="34" charset="-122"/>
                <a:ea typeface="微软雅黑" panose="020B0503020204020204" pitchFamily="34" charset="-122"/>
              </a:rPr>
              <a:t>指个人或组织经过长期积累而拥有的知识，具有高度个性化、难以格式化、不易用语言表达及传播的特点。</a:t>
            </a:r>
          </a:p>
        </p:txBody>
      </p:sp>
      <p:sp>
        <p:nvSpPr>
          <p:cNvPr id="30" name="KSO_GT1.1"/>
          <p:cNvSpPr txBox="1">
            <a:spLocks noChangeArrowheads="1"/>
          </p:cNvSpPr>
          <p:nvPr/>
        </p:nvSpPr>
        <p:spPr bwMode="auto">
          <a:xfrm>
            <a:off x="3985984" y="1980234"/>
            <a:ext cx="1573224" cy="10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b="1" dirty="0">
                <a:solidFill>
                  <a:schemeClr val="bg1"/>
                </a:solidFill>
                <a:latin typeface="微软雅黑" panose="020B0503020204020204" pitchFamily="34" charset="-122"/>
                <a:ea typeface="微软雅黑" panose="020B0503020204020204" pitchFamily="34" charset="-122"/>
              </a:rPr>
              <a:t>指可以通过正常的语言文字的方式表达、传播和共享的知识。</a:t>
            </a:r>
          </a:p>
        </p:txBody>
      </p:sp>
      <p:sp>
        <p:nvSpPr>
          <p:cNvPr id="37" name="Rectangle 42"/>
          <p:cNvSpPr/>
          <p:nvPr/>
        </p:nvSpPr>
        <p:spPr>
          <a:xfrm>
            <a:off x="647552" y="3269429"/>
            <a:ext cx="3986504" cy="974532"/>
          </a:xfrm>
          <a:prstGeom prst="rect">
            <a:avLst/>
          </a:prstGeom>
          <a:noFill/>
          <a:ln w="12700" cap="flat" cmpd="sng" algn="ctr">
            <a:noFill/>
            <a:prstDash val="solid"/>
          </a:ln>
          <a:effectLst/>
        </p:spPr>
        <p:txBody>
          <a:bodyPr lIns="91437" tIns="0" rIns="91437" bIns="0" rtlCol="0" anchor="t"/>
          <a:lstStyle/>
          <a:p>
            <a:pPr>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输入您的文字内容，输入您的文字内容，输入您的 文字内容，输入您的文字内容，输入您的文字内容，输入您的 文字内容。</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输入您的文字内容，输入您的文字内容，输入您的 文字内容，输入您的文字内容，输入您的文字内容，输入您的 文字内容。</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9" name="Group 8"/>
          <p:cNvGrpSpPr/>
          <p:nvPr/>
        </p:nvGrpSpPr>
        <p:grpSpPr bwMode="auto">
          <a:xfrm>
            <a:off x="1763688" y="626641"/>
            <a:ext cx="360362" cy="288925"/>
            <a:chOff x="0" y="0"/>
            <a:chExt cx="360040" cy="288032"/>
          </a:xfrm>
          <a:solidFill>
            <a:srgbClr val="C00000"/>
          </a:solidFill>
        </p:grpSpPr>
        <p:sp>
          <p:nvSpPr>
            <p:cNvPr id="50"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2"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a:spLocks noChangeAspect="1"/>
          </p:cNvSpPr>
          <p:nvPr/>
        </p:nvSpPr>
        <p:spPr>
          <a:xfrm>
            <a:off x="2503324" y="-380578"/>
            <a:ext cx="3768308" cy="3768308"/>
          </a:xfrm>
          <a:prstGeom prst="star5">
            <a:avLst>
              <a:gd name="adj" fmla="val 27174"/>
              <a:gd name="hf" fmla="val 105146"/>
              <a:gd name="vf" fmla="val 110557"/>
            </a:avLst>
          </a:prstGeom>
          <a:solidFill>
            <a:srgbClr val="C00000"/>
          </a:solidFill>
          <a:ln>
            <a:noFill/>
          </a:ln>
          <a:scene3d>
            <a:camera prst="perspectiveRelaxed">
              <a:rot lat="18573604" lon="0" rev="0"/>
            </a:camera>
            <a:lightRig rig="threePt" dir="t"/>
          </a:scene3d>
          <a:sp3d>
            <a:bevelT w="3194050" h="1765300" prst="artDeco"/>
            <a:extrusionClr>
              <a:schemeClr val="accent3">
                <a:lumMod val="75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nvGrpSpPr>
          <p:cNvPr id="3" name="组合 2"/>
          <p:cNvGrpSpPr/>
          <p:nvPr/>
        </p:nvGrpSpPr>
        <p:grpSpPr>
          <a:xfrm>
            <a:off x="4332214" y="899766"/>
            <a:ext cx="2535043" cy="820520"/>
            <a:chOff x="4467764" y="1442247"/>
            <a:chExt cx="2535043" cy="820520"/>
          </a:xfrm>
        </p:grpSpPr>
        <p:sp>
          <p:nvSpPr>
            <p:cNvPr id="4" name="矩形 3"/>
            <p:cNvSpPr/>
            <p:nvPr/>
          </p:nvSpPr>
          <p:spPr>
            <a:xfrm>
              <a:off x="4673308" y="1442247"/>
              <a:ext cx="2329499"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5" name="任意多边形 4"/>
            <p:cNvSpPr/>
            <p:nvPr/>
          </p:nvSpPr>
          <p:spPr>
            <a:xfrm>
              <a:off x="4467764" y="1796220"/>
              <a:ext cx="274059" cy="46654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247 w 1934203"/>
                <a:gd name="connsiteY0-86" fmla="*/ 482830 h 482830"/>
                <a:gd name="connsiteX1-87" fmla="*/ 1934203 w 1934203"/>
                <a:gd name="connsiteY1-88" fmla="*/ 331954 h 482830"/>
                <a:gd name="connsiteX0-89" fmla="*/ 446 w 1308106"/>
                <a:gd name="connsiteY0-90" fmla="*/ 702022 h 702022"/>
                <a:gd name="connsiteX1-91" fmla="*/ 1308106 w 1308106"/>
                <a:gd name="connsiteY1-92" fmla="*/ 246346 h 702022"/>
                <a:gd name="connsiteX0-93" fmla="*/ 665 w 1308325"/>
                <a:gd name="connsiteY0-94" fmla="*/ 502968 h 502968"/>
                <a:gd name="connsiteX1-95" fmla="*/ 1308325 w 1308325"/>
                <a:gd name="connsiteY1-96" fmla="*/ 47292 h 502968"/>
                <a:gd name="connsiteX0-97" fmla="*/ 1057 w 1114348"/>
                <a:gd name="connsiteY0-98" fmla="*/ 486213 h 486213"/>
                <a:gd name="connsiteX1-99" fmla="*/ 1114348 w 1114348"/>
                <a:gd name="connsiteY1-100" fmla="*/ 50418 h 486213"/>
                <a:gd name="connsiteX0-101" fmla="*/ 72903 w 1186194"/>
                <a:gd name="connsiteY0-102" fmla="*/ 472158 h 472158"/>
                <a:gd name="connsiteX1-103" fmla="*/ 1186194 w 1186194"/>
                <a:gd name="connsiteY1-104" fmla="*/ 36363 h 472158"/>
                <a:gd name="connsiteX0-105" fmla="*/ 221956 w 622565"/>
                <a:gd name="connsiteY0-106" fmla="*/ 535877 h 535877"/>
                <a:gd name="connsiteX1-107" fmla="*/ 622565 w 622565"/>
                <a:gd name="connsiteY1-108" fmla="*/ 30498 h 535877"/>
                <a:gd name="connsiteX0-109" fmla="*/ 387459 w 788068"/>
                <a:gd name="connsiteY0-110" fmla="*/ 523372 h 523372"/>
                <a:gd name="connsiteX1-111" fmla="*/ 788068 w 788068"/>
                <a:gd name="connsiteY1-112" fmla="*/ 17993 h 523372"/>
                <a:gd name="connsiteX0-113" fmla="*/ 248933 w 649542"/>
                <a:gd name="connsiteY0-114" fmla="*/ 522461 h 522461"/>
                <a:gd name="connsiteX1-115" fmla="*/ 649542 w 649542"/>
                <a:gd name="connsiteY1-116" fmla="*/ 17082 h 522461"/>
                <a:gd name="connsiteX0-117" fmla="*/ 219484 w 620093"/>
                <a:gd name="connsiteY0-118" fmla="*/ 505379 h 505379"/>
                <a:gd name="connsiteX1-119" fmla="*/ 620093 w 620093"/>
                <a:gd name="connsiteY1-120" fmla="*/ 0 h 505379"/>
              </a:gdLst>
              <a:ahLst/>
              <a:cxnLst>
                <a:cxn ang="0">
                  <a:pos x="connsiteX0-1" y="connsiteY0-2"/>
                </a:cxn>
                <a:cxn ang="0">
                  <a:pos x="connsiteX1-3" y="connsiteY1-4"/>
                </a:cxn>
              </a:cxnLst>
              <a:rect l="l" t="t" r="r" b="b"/>
              <a:pathLst>
                <a:path w="620093" h="505379">
                  <a:moveTo>
                    <a:pt x="219484" y="505379"/>
                  </a:moveTo>
                  <a:cubicBezTo>
                    <a:pt x="-125932" y="500489"/>
                    <a:pt x="-113508" y="9893"/>
                    <a:pt x="620093" y="0"/>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6" name="组合 5"/>
          <p:cNvGrpSpPr/>
          <p:nvPr/>
        </p:nvGrpSpPr>
        <p:grpSpPr>
          <a:xfrm>
            <a:off x="5859106" y="1880909"/>
            <a:ext cx="2713515" cy="1049553"/>
            <a:chOff x="5994656" y="2423390"/>
            <a:chExt cx="2713515" cy="1049553"/>
          </a:xfrm>
        </p:grpSpPr>
        <p:sp>
          <p:nvSpPr>
            <p:cNvPr id="7" name="矩形 6"/>
            <p:cNvSpPr/>
            <p:nvPr/>
          </p:nvSpPr>
          <p:spPr>
            <a:xfrm>
              <a:off x="6473419" y="2826612"/>
              <a:ext cx="2234752"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8" name="任意多边形 7"/>
            <p:cNvSpPr/>
            <p:nvPr/>
          </p:nvSpPr>
          <p:spPr>
            <a:xfrm>
              <a:off x="5994656" y="2423390"/>
              <a:ext cx="802607" cy="456009"/>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733163 h 733163"/>
                <a:gd name="connsiteX1-87" fmla="*/ 1933956 w 1933956"/>
                <a:gd name="connsiteY1-88" fmla="*/ 582287 h 733163"/>
                <a:gd name="connsiteX0-89" fmla="*/ 0 w 1933956"/>
                <a:gd name="connsiteY0-90" fmla="*/ 710621 h 710621"/>
                <a:gd name="connsiteX1-91" fmla="*/ 1933956 w 1933956"/>
                <a:gd name="connsiteY1-92" fmla="*/ 559745 h 710621"/>
              </a:gdLst>
              <a:ahLst/>
              <a:cxnLst>
                <a:cxn ang="0">
                  <a:pos x="connsiteX0-1" y="connsiteY0-2"/>
                </a:cxn>
                <a:cxn ang="0">
                  <a:pos x="connsiteX1-3" y="connsiteY1-4"/>
                </a:cxn>
              </a:cxnLst>
              <a:rect l="l" t="t" r="r" b="b"/>
              <a:pathLst>
                <a:path w="1933956" h="710621">
                  <a:moveTo>
                    <a:pt x="0" y="710621"/>
                  </a:moveTo>
                  <a:cubicBezTo>
                    <a:pt x="76328" y="-391692"/>
                    <a:pt x="1362329" y="-24963"/>
                    <a:pt x="1933956" y="559745"/>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9" name="组合 8"/>
          <p:cNvGrpSpPr/>
          <p:nvPr/>
        </p:nvGrpSpPr>
        <p:grpSpPr>
          <a:xfrm>
            <a:off x="5429527" y="3166887"/>
            <a:ext cx="2940117" cy="1062741"/>
            <a:chOff x="5565077" y="3709368"/>
            <a:chExt cx="2940117" cy="1062741"/>
          </a:xfrm>
        </p:grpSpPr>
        <p:sp>
          <p:nvSpPr>
            <p:cNvPr id="10" name="矩形 9"/>
            <p:cNvSpPr/>
            <p:nvPr/>
          </p:nvSpPr>
          <p:spPr>
            <a:xfrm>
              <a:off x="6291726" y="4125778"/>
              <a:ext cx="2213468"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11" name="任意多边形 10"/>
            <p:cNvSpPr/>
            <p:nvPr/>
          </p:nvSpPr>
          <p:spPr>
            <a:xfrm>
              <a:off x="5565077" y="3709368"/>
              <a:ext cx="889613" cy="50523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616326 h 616326"/>
                <a:gd name="connsiteX1-87" fmla="*/ 1933956 w 1933956"/>
                <a:gd name="connsiteY1-88" fmla="*/ 465450 h 616326"/>
              </a:gdLst>
              <a:ahLst/>
              <a:cxnLst>
                <a:cxn ang="0">
                  <a:pos x="connsiteX0-1" y="connsiteY0-2"/>
                </a:cxn>
                <a:cxn ang="0">
                  <a:pos x="connsiteX1-3" y="connsiteY1-4"/>
                </a:cxn>
              </a:cxnLst>
              <a:rect l="l" t="t" r="r" b="b"/>
              <a:pathLst>
                <a:path w="1933956" h="616326">
                  <a:moveTo>
                    <a:pt x="0" y="616326"/>
                  </a:moveTo>
                  <a:cubicBezTo>
                    <a:pt x="30393" y="-241185"/>
                    <a:pt x="1362329" y="-119258"/>
                    <a:pt x="1933956" y="465450"/>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12" name="组合 11"/>
          <p:cNvGrpSpPr/>
          <p:nvPr/>
        </p:nvGrpSpPr>
        <p:grpSpPr>
          <a:xfrm>
            <a:off x="561581" y="3209916"/>
            <a:ext cx="2856837" cy="1019713"/>
            <a:chOff x="697131" y="3752397"/>
            <a:chExt cx="2856837" cy="1019713"/>
          </a:xfrm>
        </p:grpSpPr>
        <p:sp>
          <p:nvSpPr>
            <p:cNvPr id="13" name="矩形 12"/>
            <p:cNvSpPr/>
            <p:nvPr/>
          </p:nvSpPr>
          <p:spPr>
            <a:xfrm>
              <a:off x="697131" y="4125779"/>
              <a:ext cx="2251211"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14" name="任意多边形 13"/>
            <p:cNvSpPr/>
            <p:nvPr/>
          </p:nvSpPr>
          <p:spPr>
            <a:xfrm flipH="1">
              <a:off x="2564171" y="3752397"/>
              <a:ext cx="989797" cy="485984"/>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616326 h 616326"/>
                <a:gd name="connsiteX1-87" fmla="*/ 1933956 w 1933956"/>
                <a:gd name="connsiteY1-88" fmla="*/ 465450 h 616326"/>
                <a:gd name="connsiteX0-89" fmla="*/ 0 w 1933956"/>
                <a:gd name="connsiteY0-90" fmla="*/ 587944 h 587945"/>
                <a:gd name="connsiteX1-91" fmla="*/ 1933956 w 1933956"/>
                <a:gd name="connsiteY1-92" fmla="*/ 494683 h 587945"/>
                <a:gd name="connsiteX0-93" fmla="*/ 0 w 1933956"/>
                <a:gd name="connsiteY0-94" fmla="*/ 585724 h 585724"/>
                <a:gd name="connsiteX1-95" fmla="*/ 1933956 w 1933956"/>
                <a:gd name="connsiteY1-96" fmla="*/ 492463 h 585724"/>
              </a:gdLst>
              <a:ahLst/>
              <a:cxnLst>
                <a:cxn ang="0">
                  <a:pos x="connsiteX0-1" y="connsiteY0-2"/>
                </a:cxn>
                <a:cxn ang="0">
                  <a:pos x="connsiteX1-3" y="connsiteY1-4"/>
                </a:cxn>
              </a:cxnLst>
              <a:rect l="l" t="t" r="r" b="b"/>
              <a:pathLst>
                <a:path w="1933956" h="585724">
                  <a:moveTo>
                    <a:pt x="0" y="585724"/>
                  </a:moveTo>
                  <a:cubicBezTo>
                    <a:pt x="105116" y="-266025"/>
                    <a:pt x="1362329" y="-92245"/>
                    <a:pt x="1933956" y="492463"/>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15" name="组合 14"/>
          <p:cNvGrpSpPr/>
          <p:nvPr/>
        </p:nvGrpSpPr>
        <p:grpSpPr>
          <a:xfrm>
            <a:off x="467544" y="1925830"/>
            <a:ext cx="2562891" cy="1087632"/>
            <a:chOff x="603094" y="2468311"/>
            <a:chExt cx="2562891" cy="1087632"/>
          </a:xfrm>
        </p:grpSpPr>
        <p:sp>
          <p:nvSpPr>
            <p:cNvPr id="16" name="任意多边形 15"/>
            <p:cNvSpPr/>
            <p:nvPr/>
          </p:nvSpPr>
          <p:spPr>
            <a:xfrm flipH="1">
              <a:off x="2412323" y="2468311"/>
              <a:ext cx="753662" cy="41055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Lst>
              <a:ahLst/>
              <a:cxnLst>
                <a:cxn ang="0">
                  <a:pos x="connsiteX0-1" y="connsiteY0-2"/>
                </a:cxn>
                <a:cxn ang="0">
                  <a:pos x="connsiteX1-3" y="connsiteY1-4"/>
                </a:cxn>
              </a:cxnLst>
              <a:rect l="l" t="t" r="r" b="b"/>
              <a:pathLst>
                <a:path w="1933956" h="748317">
                  <a:moveTo>
                    <a:pt x="0" y="748317"/>
                  </a:moveTo>
                  <a:cubicBezTo>
                    <a:pt x="127" y="-448150"/>
                    <a:pt x="1362329" y="12733"/>
                    <a:pt x="1933956" y="597441"/>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sp>
          <p:nvSpPr>
            <p:cNvPr id="17" name="矩形 16"/>
            <p:cNvSpPr/>
            <p:nvPr/>
          </p:nvSpPr>
          <p:spPr>
            <a:xfrm>
              <a:off x="603094" y="2909612"/>
              <a:ext cx="2251211"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grpSp>
      <p:grpSp>
        <p:nvGrpSpPr>
          <p:cNvPr id="18" name="组合 17"/>
          <p:cNvGrpSpPr/>
          <p:nvPr/>
        </p:nvGrpSpPr>
        <p:grpSpPr>
          <a:xfrm>
            <a:off x="3830577" y="1779662"/>
            <a:ext cx="998668" cy="1283653"/>
            <a:chOff x="4021138" y="1635646"/>
            <a:chExt cx="1049586" cy="1349102"/>
          </a:xfrm>
        </p:grpSpPr>
        <p:pic>
          <p:nvPicPr>
            <p:cNvPr id="19" name="Picture 2" descr="E:\T上云霄4\T上云霄4\绅士猫分享商务剪影素材\PNG商务男士\绅士猫分享 (7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829" y="1635646"/>
              <a:ext cx="725686" cy="1241958"/>
            </a:xfrm>
            <a:prstGeom prst="rect">
              <a:avLst/>
            </a:prstGeom>
            <a:noFill/>
            <a:extLst>
              <a:ext uri="{909E8E84-426E-40DD-AFC4-6F175D3DCCD1}">
                <a14:hiddenFill xmlns:a14="http://schemas.microsoft.com/office/drawing/2010/main">
                  <a:solidFill>
                    <a:srgbClr val="FFFFFF"/>
                  </a:solidFill>
                </a14:hiddenFill>
              </a:ext>
            </a:extLst>
          </p:spPr>
        </p:pic>
        <p:sp>
          <p:nvSpPr>
            <p:cNvPr id="20" name="椭圆 19"/>
            <p:cNvSpPr>
              <a:spLocks noChangeAspect="1"/>
            </p:cNvSpPr>
            <p:nvPr/>
          </p:nvSpPr>
          <p:spPr>
            <a:xfrm>
              <a:off x="4021138" y="2705495"/>
              <a:ext cx="1049586" cy="279253"/>
            </a:xfrm>
            <a:prstGeom prst="ellipse">
              <a:avLst/>
            </a:prstGeom>
            <a:gradFill flip="none" rotWithShape="1">
              <a:gsLst>
                <a:gs pos="0">
                  <a:schemeClr val="tx1">
                    <a:alpha val="43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sp>
        <p:nvSpPr>
          <p:cNvPr id="4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4" name="Group 8"/>
          <p:cNvGrpSpPr/>
          <p:nvPr/>
        </p:nvGrpSpPr>
        <p:grpSpPr bwMode="auto">
          <a:xfrm>
            <a:off x="1763688" y="626641"/>
            <a:ext cx="360362" cy="288925"/>
            <a:chOff x="0" y="0"/>
            <a:chExt cx="360040" cy="288032"/>
          </a:xfrm>
          <a:solidFill>
            <a:srgbClr val="C00000"/>
          </a:solidFill>
        </p:grpSpPr>
        <p:sp>
          <p:nvSpPr>
            <p:cNvPr id="4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39552" y="1655074"/>
            <a:ext cx="3469401" cy="3930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25" name="Rectangle 42"/>
          <p:cNvSpPr/>
          <p:nvPr/>
        </p:nvSpPr>
        <p:spPr>
          <a:xfrm>
            <a:off x="593485" y="2204776"/>
            <a:ext cx="3240360" cy="1342322"/>
          </a:xfrm>
          <a:prstGeom prst="rect">
            <a:avLst/>
          </a:prstGeom>
          <a:noFill/>
          <a:ln w="12700" cap="flat" cmpd="sng" algn="ctr">
            <a:noFill/>
            <a:prstDash val="solid"/>
          </a:ln>
          <a:effectLst/>
        </p:spPr>
        <p:txBody>
          <a:bodyPr lIns="91437" tIns="0" rIns="91437" bIns="0" rtlCol="0" anchor="t"/>
          <a:lstStyle/>
          <a:p>
            <a:pPr marL="171450" indent="-171450">
              <a:buFont typeface="Wingdings" panose="05000000000000000000" pitchFamily="2" charset="2"/>
              <a:buChar char="l"/>
              <a:defRPr/>
            </a:pPr>
            <a:r>
              <a:rPr lang="zh-CN" altLang="en-US" sz="1100" b="1" kern="0" dirty="0">
                <a:solidFill>
                  <a:schemeClr val="tx1">
                    <a:lumMod val="65000"/>
                    <a:lumOff val="35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r>
              <a:rPr lang="zh-CN" altLang="en-US" sz="1100" b="1" kern="0" dirty="0">
                <a:solidFill>
                  <a:schemeClr val="tx1">
                    <a:lumMod val="65000"/>
                    <a:lumOff val="35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tx1">
                  <a:lumMod val="65000"/>
                  <a:lumOff val="35000"/>
                </a:schemeClr>
              </a:solidFill>
              <a:latin typeface="+mn-ea"/>
              <a:cs typeface="Arial" panose="020B0604020202020204" pitchFamily="34" charset="0"/>
            </a:endParaRPr>
          </a:p>
        </p:txBody>
      </p:sp>
      <p:grpSp>
        <p:nvGrpSpPr>
          <p:cNvPr id="26" name="组合 25"/>
          <p:cNvGrpSpPr/>
          <p:nvPr/>
        </p:nvGrpSpPr>
        <p:grpSpPr>
          <a:xfrm>
            <a:off x="3193669" y="1424410"/>
            <a:ext cx="2756661" cy="3210392"/>
            <a:chOff x="2864721" y="1401097"/>
            <a:chExt cx="2756661" cy="3210392"/>
          </a:xfrm>
        </p:grpSpPr>
        <p:sp>
          <p:nvSpPr>
            <p:cNvPr id="27" name="等腰三角形 6"/>
            <p:cNvSpPr/>
            <p:nvPr/>
          </p:nvSpPr>
          <p:spPr>
            <a:xfrm rot="13762873">
              <a:off x="3608165" y="1238000"/>
              <a:ext cx="1850120" cy="2176314"/>
            </a:xfrm>
            <a:custGeom>
              <a:avLst/>
              <a:gdLst/>
              <a:ahLst/>
              <a:cxnLst/>
              <a:rect l="l" t="t" r="r" b="b"/>
              <a:pathLst>
                <a:path w="1850120" h="2176314">
                  <a:moveTo>
                    <a:pt x="1627222" y="1853479"/>
                  </a:moveTo>
                  <a:cubicBezTo>
                    <a:pt x="1294622" y="2241273"/>
                    <a:pt x="710628" y="2286016"/>
                    <a:pt x="322835" y="1953416"/>
                  </a:cubicBezTo>
                  <a:cubicBezTo>
                    <a:pt x="-64959" y="1620816"/>
                    <a:pt x="-109702" y="1036823"/>
                    <a:pt x="222898" y="649029"/>
                  </a:cubicBezTo>
                  <a:cubicBezTo>
                    <a:pt x="276734" y="586259"/>
                    <a:pt x="337157" y="532476"/>
                    <a:pt x="402892" y="488737"/>
                  </a:cubicBezTo>
                  <a:lnTo>
                    <a:pt x="515678" y="0"/>
                  </a:lnTo>
                  <a:lnTo>
                    <a:pt x="604269" y="383895"/>
                  </a:lnTo>
                  <a:cubicBezTo>
                    <a:pt x="908669" y="271168"/>
                    <a:pt x="1263402" y="322767"/>
                    <a:pt x="1527285" y="549092"/>
                  </a:cubicBezTo>
                  <a:cubicBezTo>
                    <a:pt x="1915078" y="881692"/>
                    <a:pt x="1959822" y="1465686"/>
                    <a:pt x="1627222" y="1853479"/>
                  </a:cubicBezTo>
                  <a:close/>
                </a:path>
              </a:pathLst>
            </a:custGeom>
            <a:solidFill>
              <a:srgbClr val="FF0000"/>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sp>
          <p:nvSpPr>
            <p:cNvPr id="28" name="菱形 10"/>
            <p:cNvSpPr/>
            <p:nvPr/>
          </p:nvSpPr>
          <p:spPr>
            <a:xfrm>
              <a:off x="3504897" y="3412712"/>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FF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grpSp>
          <p:nvGrpSpPr>
            <p:cNvPr id="29" name="组合 28"/>
            <p:cNvGrpSpPr/>
            <p:nvPr/>
          </p:nvGrpSpPr>
          <p:grpSpPr>
            <a:xfrm>
              <a:off x="2864721" y="4060782"/>
              <a:ext cx="2100934" cy="550707"/>
              <a:chOff x="4455926" y="1313469"/>
              <a:chExt cx="2100934" cy="550707"/>
            </a:xfrm>
          </p:grpSpPr>
          <p:sp>
            <p:nvSpPr>
              <p:cNvPr id="31" name="TextBox 30"/>
              <p:cNvSpPr txBox="1"/>
              <p:nvPr/>
            </p:nvSpPr>
            <p:spPr>
              <a:xfrm>
                <a:off x="4455926" y="1313469"/>
                <a:ext cx="1784408" cy="307777"/>
              </a:xfrm>
              <a:prstGeom prst="rect">
                <a:avLst/>
              </a:prstGeom>
              <a:noFill/>
            </p:spPr>
            <p:txBody>
              <a:bodyPr wrap="square" rtlCol="0">
                <a:spAutoFit/>
              </a:bodyPr>
              <a:lstStyle/>
              <a:p>
                <a:r>
                  <a:rPr lang="zh-CN" altLang="en-US" sz="1400" b="1" dirty="0">
                    <a:solidFill>
                      <a:schemeClr val="tx1">
                        <a:lumMod val="65000"/>
                        <a:lumOff val="35000"/>
                      </a:schemeClr>
                    </a:solidFill>
                  </a:rPr>
                  <a:t>输入重点文字内容</a:t>
                </a:r>
              </a:p>
            </p:txBody>
          </p:sp>
          <p:sp>
            <p:nvSpPr>
              <p:cNvPr id="32"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0" name="KSO_Shape"/>
            <p:cNvSpPr/>
            <p:nvPr/>
          </p:nvSpPr>
          <p:spPr bwMode="auto">
            <a:xfrm>
              <a:off x="4214572" y="1857684"/>
              <a:ext cx="807357" cy="67818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a:effectLst>
              <a:innerShdw blurRad="63500" dist="50800" dir="16200000">
                <a:prstClr val="black">
                  <a:alpha val="50000"/>
                </a:prstClr>
              </a:innerShdw>
            </a:effectLst>
          </p:spPr>
          <p:txBody>
            <a:bodyPr lIns="91437" tIns="45718" rIns="91437" bIns="45718"/>
            <a:lstStyle/>
            <a:p>
              <a:endParaRPr lang="zh-CN" altLang="en-US">
                <a:solidFill>
                  <a:schemeClr val="tx1">
                    <a:lumMod val="65000"/>
                    <a:lumOff val="35000"/>
                  </a:schemeClr>
                </a:solidFill>
              </a:endParaRPr>
            </a:p>
          </p:txBody>
        </p:sp>
      </p:grpSp>
      <p:grpSp>
        <p:nvGrpSpPr>
          <p:cNvPr id="33" name="组合 32"/>
          <p:cNvGrpSpPr/>
          <p:nvPr/>
        </p:nvGrpSpPr>
        <p:grpSpPr>
          <a:xfrm>
            <a:off x="5366023" y="1275606"/>
            <a:ext cx="3358922" cy="3146235"/>
            <a:chOff x="5089073" y="1823394"/>
            <a:chExt cx="3358922" cy="3146235"/>
          </a:xfrm>
        </p:grpSpPr>
        <p:sp>
          <p:nvSpPr>
            <p:cNvPr id="34" name="椭圆 3"/>
            <p:cNvSpPr/>
            <p:nvPr/>
          </p:nvSpPr>
          <p:spPr>
            <a:xfrm>
              <a:off x="5089073" y="1823394"/>
              <a:ext cx="2088232" cy="2353174"/>
            </a:xfrm>
            <a:custGeom>
              <a:avLst/>
              <a:gdLst/>
              <a:ahLst/>
              <a:cxnLst/>
              <a:rect l="l" t="t" r="r" b="b"/>
              <a:pathLst>
                <a:path w="2088232" h="2353174">
                  <a:moveTo>
                    <a:pt x="1044116" y="0"/>
                  </a:moveTo>
                  <a:cubicBezTo>
                    <a:pt x="1620765" y="0"/>
                    <a:pt x="2088232" y="467467"/>
                    <a:pt x="2088232" y="1044116"/>
                  </a:cubicBezTo>
                  <a:cubicBezTo>
                    <a:pt x="2088232" y="1434820"/>
                    <a:pt x="1873636" y="1775402"/>
                    <a:pt x="1555561" y="1953855"/>
                  </a:cubicBezTo>
                  <a:lnTo>
                    <a:pt x="1805753" y="2353174"/>
                  </a:lnTo>
                  <a:lnTo>
                    <a:pt x="1319841" y="2050229"/>
                  </a:lnTo>
                  <a:cubicBezTo>
                    <a:pt x="1232223" y="2075397"/>
                    <a:pt x="1139668" y="2088232"/>
                    <a:pt x="1044116" y="2088232"/>
                  </a:cubicBezTo>
                  <a:cubicBezTo>
                    <a:pt x="467467" y="2088232"/>
                    <a:pt x="0" y="1620765"/>
                    <a:pt x="0" y="1044116"/>
                  </a:cubicBezTo>
                  <a:cubicBezTo>
                    <a:pt x="0" y="467467"/>
                    <a:pt x="467467" y="0"/>
                    <a:pt x="1044116" y="0"/>
                  </a:cubicBezTo>
                  <a:close/>
                </a:path>
              </a:pathLst>
            </a:custGeom>
            <a:solidFill>
              <a:srgbClr val="FF0000"/>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sp>
          <p:nvSpPr>
            <p:cNvPr id="35" name="菱形 10"/>
            <p:cNvSpPr/>
            <p:nvPr/>
          </p:nvSpPr>
          <p:spPr>
            <a:xfrm>
              <a:off x="7045815" y="3601318"/>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FF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grpSp>
          <p:nvGrpSpPr>
            <p:cNvPr id="36" name="组合 35"/>
            <p:cNvGrpSpPr/>
            <p:nvPr/>
          </p:nvGrpSpPr>
          <p:grpSpPr>
            <a:xfrm>
              <a:off x="6599306" y="4266613"/>
              <a:ext cx="1848689" cy="703016"/>
              <a:chOff x="4708171" y="1161160"/>
              <a:chExt cx="1848689" cy="703016"/>
            </a:xfrm>
          </p:grpSpPr>
          <p:sp>
            <p:nvSpPr>
              <p:cNvPr id="38" name="TextBox 37"/>
              <p:cNvSpPr txBox="1"/>
              <p:nvPr/>
            </p:nvSpPr>
            <p:spPr>
              <a:xfrm>
                <a:off x="4708171" y="1161160"/>
                <a:ext cx="1784408" cy="307777"/>
              </a:xfrm>
              <a:prstGeom prst="rect">
                <a:avLst/>
              </a:prstGeom>
              <a:noFill/>
            </p:spPr>
            <p:txBody>
              <a:bodyPr wrap="square" rtlCol="0">
                <a:spAutoFit/>
              </a:bodyPr>
              <a:lstStyle/>
              <a:p>
                <a:r>
                  <a:rPr lang="zh-CN" altLang="en-US" sz="1400" b="1" dirty="0">
                    <a:solidFill>
                      <a:schemeClr val="tx1">
                        <a:lumMod val="65000"/>
                        <a:lumOff val="35000"/>
                      </a:schemeClr>
                    </a:solidFill>
                  </a:rPr>
                  <a:t>输入重点文字内容</a:t>
                </a:r>
              </a:p>
            </p:txBody>
          </p:sp>
          <p:sp>
            <p:nvSpPr>
              <p:cNvPr id="39"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7" name="KSO_Shape"/>
            <p:cNvSpPr/>
            <p:nvPr/>
          </p:nvSpPr>
          <p:spPr>
            <a:xfrm>
              <a:off x="5665137" y="2535865"/>
              <a:ext cx="1104900" cy="784479"/>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defRPr/>
              </a:pPr>
              <a:endParaRPr lang="zh-CN" altLang="en-US">
                <a:solidFill>
                  <a:schemeClr val="tx1">
                    <a:lumMod val="65000"/>
                    <a:lumOff val="35000"/>
                  </a:schemeClr>
                </a:solidFill>
              </a:endParaRPr>
            </a:p>
          </p:txBody>
        </p:sp>
      </p:grpSp>
      <p:sp>
        <p:nvSpPr>
          <p:cNvPr id="4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1" name="Group 8"/>
          <p:cNvGrpSpPr/>
          <p:nvPr/>
        </p:nvGrpSpPr>
        <p:grpSpPr bwMode="auto">
          <a:xfrm>
            <a:off x="1763688" y="626641"/>
            <a:ext cx="360362" cy="288925"/>
            <a:chOff x="0" y="0"/>
            <a:chExt cx="360040" cy="288032"/>
          </a:xfrm>
          <a:solidFill>
            <a:srgbClr val="C00000"/>
          </a:solidFill>
        </p:grpSpPr>
        <p:sp>
          <p:nvSpPr>
            <p:cNvPr id="4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2917" y="2239117"/>
            <a:ext cx="2565187" cy="930451"/>
            <a:chOff x="659209" y="2289371"/>
            <a:chExt cx="2565187" cy="930451"/>
          </a:xfrm>
        </p:grpSpPr>
        <p:grpSp>
          <p:nvGrpSpPr>
            <p:cNvPr id="3" name="组合 2"/>
            <p:cNvGrpSpPr/>
            <p:nvPr/>
          </p:nvGrpSpPr>
          <p:grpSpPr>
            <a:xfrm>
              <a:off x="659209" y="2289371"/>
              <a:ext cx="2565187" cy="930451"/>
              <a:chOff x="1233751" y="2883334"/>
              <a:chExt cx="1206220" cy="930451"/>
            </a:xfrm>
          </p:grpSpPr>
          <p:sp>
            <p:nvSpPr>
              <p:cNvPr id="5" name="矩形 4"/>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7" name="等腰三角形 6"/>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 name="TextBox 3"/>
            <p:cNvSpPr txBox="1"/>
            <p:nvPr/>
          </p:nvSpPr>
          <p:spPr>
            <a:xfrm>
              <a:off x="1115616" y="2511681"/>
              <a:ext cx="1569660" cy="369332"/>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8" name="组合 7"/>
          <p:cNvGrpSpPr/>
          <p:nvPr/>
        </p:nvGrpSpPr>
        <p:grpSpPr>
          <a:xfrm>
            <a:off x="3255954" y="2239117"/>
            <a:ext cx="2565187" cy="930451"/>
            <a:chOff x="659209" y="2289371"/>
            <a:chExt cx="2565187" cy="930451"/>
          </a:xfrm>
        </p:grpSpPr>
        <p:grpSp>
          <p:nvGrpSpPr>
            <p:cNvPr id="9" name="组合 8"/>
            <p:cNvGrpSpPr/>
            <p:nvPr/>
          </p:nvGrpSpPr>
          <p:grpSpPr>
            <a:xfrm>
              <a:off x="659209" y="2289371"/>
              <a:ext cx="2565187" cy="930451"/>
              <a:chOff x="1233751" y="2883334"/>
              <a:chExt cx="1206220" cy="930451"/>
            </a:xfrm>
          </p:grpSpPr>
          <p:sp>
            <p:nvSpPr>
              <p:cNvPr id="11" name="矩形 10"/>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3" name="等腰三角形 12"/>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0" name="TextBox 9"/>
            <p:cNvSpPr txBox="1"/>
            <p:nvPr/>
          </p:nvSpPr>
          <p:spPr>
            <a:xfrm>
              <a:off x="1115616" y="2511681"/>
              <a:ext cx="1569660" cy="369332"/>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4" name="组合 13"/>
          <p:cNvGrpSpPr/>
          <p:nvPr/>
        </p:nvGrpSpPr>
        <p:grpSpPr>
          <a:xfrm>
            <a:off x="5858991" y="2229171"/>
            <a:ext cx="2565187" cy="930451"/>
            <a:chOff x="659209" y="2289371"/>
            <a:chExt cx="2565187" cy="930451"/>
          </a:xfrm>
        </p:grpSpPr>
        <p:grpSp>
          <p:nvGrpSpPr>
            <p:cNvPr id="15" name="组合 14"/>
            <p:cNvGrpSpPr/>
            <p:nvPr/>
          </p:nvGrpSpPr>
          <p:grpSpPr>
            <a:xfrm>
              <a:off x="659209" y="2289371"/>
              <a:ext cx="2565187" cy="930451"/>
              <a:chOff x="1233751" y="2883334"/>
              <a:chExt cx="1206220" cy="930451"/>
            </a:xfrm>
          </p:grpSpPr>
          <p:sp>
            <p:nvSpPr>
              <p:cNvPr id="17" name="矩形 16"/>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8" name="矩形 17"/>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9" name="等腰三角形 18"/>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6" name="TextBox 15"/>
            <p:cNvSpPr txBox="1"/>
            <p:nvPr/>
          </p:nvSpPr>
          <p:spPr>
            <a:xfrm>
              <a:off x="1115616" y="2511681"/>
              <a:ext cx="1569660" cy="369332"/>
            </a:xfrm>
            <a:prstGeom prst="rect">
              <a:avLst/>
            </a:prstGeom>
            <a:noFill/>
          </p:spPr>
          <p:txBody>
            <a:bodyPr wrap="none" rtlCol="0">
              <a:spAutoFit/>
            </a:bodyPr>
            <a:lstStyle/>
            <a:p>
              <a:r>
                <a:rPr lang="zh-CN" altLang="en-US" b="1" dirty="0">
                  <a:solidFill>
                    <a:schemeClr val="bg1"/>
                  </a:solidFill>
                </a:rPr>
                <a:t>输入文本内容</a:t>
              </a:r>
            </a:p>
          </p:txBody>
        </p:sp>
      </p:grpSp>
      <p:cxnSp>
        <p:nvCxnSpPr>
          <p:cNvPr id="20" name="直接连接符 19"/>
          <p:cNvCxnSpPr/>
          <p:nvPr/>
        </p:nvCxnSpPr>
        <p:spPr>
          <a:xfrm>
            <a:off x="652917" y="3333112"/>
            <a:ext cx="777126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91645" y="1275606"/>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one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4092664" y="1275606"/>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TWO</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6736472" y="1288859"/>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软雅黑" panose="020B0503020204020204" pitchFamily="34" charset="-122"/>
                <a:ea typeface="微软雅黑" panose="020B0503020204020204" pitchFamily="34" charset="-122"/>
              </a:rPr>
              <a:t>THREE</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11560"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25" name="矩形 24"/>
          <p:cNvSpPr/>
          <p:nvPr/>
        </p:nvSpPr>
        <p:spPr>
          <a:xfrm>
            <a:off x="3261994"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26" name="矩形 25"/>
          <p:cNvSpPr/>
          <p:nvPr/>
        </p:nvSpPr>
        <p:spPr>
          <a:xfrm>
            <a:off x="5885924"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38"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9" name="Group 8"/>
          <p:cNvGrpSpPr/>
          <p:nvPr/>
        </p:nvGrpSpPr>
        <p:grpSpPr bwMode="auto">
          <a:xfrm>
            <a:off x="1763688" y="626641"/>
            <a:ext cx="360362" cy="288925"/>
            <a:chOff x="0" y="0"/>
            <a:chExt cx="360040" cy="288032"/>
          </a:xfrm>
          <a:solidFill>
            <a:srgbClr val="C00000"/>
          </a:solidFill>
        </p:grpSpPr>
        <p:sp>
          <p:nvSpPr>
            <p:cNvPr id="51"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2"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000"/>
                            </p:stCondLst>
                            <p:childTnLst>
                              <p:par>
                                <p:cTn id="36" presetID="5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Scale>
                                      <p:cBhvr>
                                        <p:cTn id="3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4"/>
                                        </p:tgtEl>
                                        <p:attrNameLst>
                                          <p:attrName>ppt_x</p:attrName>
                                          <p:attrName>ppt_y</p:attrName>
                                        </p:attrNameLst>
                                      </p:cBhvr>
                                    </p:animMotion>
                                    <p:animEffect transition="in" filter="fade">
                                      <p:cBhvr>
                                        <p:cTn id="40" dur="1000"/>
                                        <p:tgtEl>
                                          <p:spTgt spid="24"/>
                                        </p:tgtEl>
                                      </p:cBhvr>
                                    </p:animEffect>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Scale>
                                      <p:cBhvr>
                                        <p:cTn id="4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5"/>
                                        </p:tgtEl>
                                        <p:attrNameLst>
                                          <p:attrName>ppt_x</p:attrName>
                                          <p:attrName>ppt_y</p:attrName>
                                        </p:attrNameLst>
                                      </p:cBhvr>
                                    </p:animMotion>
                                    <p:animEffect transition="in" filter="fade">
                                      <p:cBhvr>
                                        <p:cTn id="46" dur="1000"/>
                                        <p:tgtEl>
                                          <p:spTgt spid="25"/>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25428" y="1203598"/>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3" name="文本框 14"/>
          <p:cNvSpPr txBox="1"/>
          <p:nvPr/>
        </p:nvSpPr>
        <p:spPr>
          <a:xfrm>
            <a:off x="3040181" y="1605483"/>
            <a:ext cx="1460063" cy="707886"/>
          </a:xfrm>
          <a:prstGeom prst="rect">
            <a:avLst/>
          </a:prstGeom>
          <a:noFill/>
        </p:spPr>
        <p:txBody>
          <a:bodyPr wrap="square" rtlCol="0">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4" name="椭圆 3"/>
          <p:cNvSpPr/>
          <p:nvPr/>
        </p:nvSpPr>
        <p:spPr>
          <a:xfrm>
            <a:off x="4239000" y="1994643"/>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5" name="文本框 46"/>
          <p:cNvSpPr txBox="1"/>
          <p:nvPr/>
        </p:nvSpPr>
        <p:spPr>
          <a:xfrm>
            <a:off x="4325022" y="2435001"/>
            <a:ext cx="1612902" cy="738664"/>
          </a:xfrm>
          <a:prstGeom prst="rect">
            <a:avLst/>
          </a:prstGeom>
          <a:noFill/>
        </p:spPr>
        <p:txBody>
          <a:bodyPr wrap="squar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6" name="椭圆 5"/>
          <p:cNvSpPr/>
          <p:nvPr/>
        </p:nvSpPr>
        <p:spPr>
          <a:xfrm>
            <a:off x="5427089" y="2887126"/>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7" name="文本框 60"/>
          <p:cNvSpPr txBox="1"/>
          <p:nvPr/>
        </p:nvSpPr>
        <p:spPr>
          <a:xfrm>
            <a:off x="5638575" y="3386492"/>
            <a:ext cx="1266597" cy="900246"/>
          </a:xfrm>
          <a:prstGeom prst="rect">
            <a:avLst/>
          </a:prstGeom>
          <a:noFill/>
        </p:spPr>
        <p:txBody>
          <a:bodyPr wrap="squar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grpSp>
        <p:nvGrpSpPr>
          <p:cNvPr id="8" name="组合 7"/>
          <p:cNvGrpSpPr/>
          <p:nvPr/>
        </p:nvGrpSpPr>
        <p:grpSpPr>
          <a:xfrm>
            <a:off x="4175698" y="3608922"/>
            <a:ext cx="1462877" cy="907802"/>
            <a:chOff x="3999966" y="3274342"/>
            <a:chExt cx="1746503" cy="1083809"/>
          </a:xfrm>
        </p:grpSpPr>
        <p:grpSp>
          <p:nvGrpSpPr>
            <p:cNvPr id="9" name="组合 8"/>
            <p:cNvGrpSpPr/>
            <p:nvPr/>
          </p:nvGrpSpPr>
          <p:grpSpPr>
            <a:xfrm>
              <a:off x="3999966" y="3444792"/>
              <a:ext cx="636815" cy="636815"/>
              <a:chOff x="5333290" y="4577179"/>
              <a:chExt cx="849086" cy="849086"/>
            </a:xfrm>
            <a:effectLst>
              <a:outerShdw blurRad="215900" dist="152400" dir="2400000" algn="tl" rotWithShape="0">
                <a:prstClr val="black">
                  <a:alpha val="13000"/>
                </a:prstClr>
              </a:outerShdw>
            </a:effectLst>
          </p:grpSpPr>
          <p:sp>
            <p:nvSpPr>
              <p:cNvPr id="17" name="椭圆 16"/>
              <p:cNvSpPr/>
              <p:nvPr/>
            </p:nvSpPr>
            <p:spPr>
              <a:xfrm>
                <a:off x="5333290" y="4577179"/>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8"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3</a:t>
                </a:r>
                <a:endParaRPr lang="zh-CN" altLang="en-US" sz="2800" dirty="0">
                  <a:solidFill>
                    <a:schemeClr val="bg1"/>
                  </a:solidFill>
                  <a:latin typeface="Impact" panose="020B0806030902050204" pitchFamily="34" charset="0"/>
                  <a:ea typeface="+mj-ea"/>
                </a:endParaRPr>
              </a:p>
            </p:txBody>
          </p:sp>
        </p:grpSp>
        <p:grpSp>
          <p:nvGrpSpPr>
            <p:cNvPr id="10" name="组合 9"/>
            <p:cNvGrpSpPr/>
            <p:nvPr/>
          </p:nvGrpSpPr>
          <p:grpSpPr>
            <a:xfrm>
              <a:off x="4662660" y="3274342"/>
              <a:ext cx="1083809" cy="1083809"/>
              <a:chOff x="6216882" y="4349915"/>
              <a:chExt cx="1445078" cy="1445078"/>
            </a:xfrm>
            <a:effectLst>
              <a:outerShdw blurRad="215900" dist="152400" dir="2400000" algn="tl" rotWithShape="0">
                <a:prstClr val="black">
                  <a:alpha val="13000"/>
                </a:prstClr>
              </a:outerShdw>
            </a:effectLst>
          </p:grpSpPr>
          <p:sp>
            <p:nvSpPr>
              <p:cNvPr id="11" name="椭圆 10"/>
              <p:cNvSpPr/>
              <p:nvPr/>
            </p:nvSpPr>
            <p:spPr>
              <a:xfrm>
                <a:off x="6216882" y="4349915"/>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2" name="椭圆 11"/>
              <p:cNvSpPr/>
              <p:nvPr/>
            </p:nvSpPr>
            <p:spPr>
              <a:xfrm>
                <a:off x="6384249" y="4517282"/>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3" name="椭圆 12"/>
              <p:cNvSpPr/>
              <p:nvPr/>
            </p:nvSpPr>
            <p:spPr>
              <a:xfrm>
                <a:off x="6427227" y="4539563"/>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nvGrpSpPr>
              <p:cNvPr id="14" name="组合 13"/>
              <p:cNvGrpSpPr/>
              <p:nvPr/>
            </p:nvGrpSpPr>
            <p:grpSpPr>
              <a:xfrm>
                <a:off x="6723214" y="4796629"/>
                <a:ext cx="546751" cy="542790"/>
                <a:chOff x="5556251" y="815975"/>
                <a:chExt cx="219075" cy="217488"/>
              </a:xfrm>
              <a:solidFill>
                <a:srgbClr val="EA9912"/>
              </a:solidFill>
            </p:grpSpPr>
            <p:sp>
              <p:nvSpPr>
                <p:cNvPr id="15" name="Freeform 168"/>
                <p:cNvSpPr>
                  <a:spLocks noEditPoints="1"/>
                </p:cNvSpPr>
                <p:nvPr/>
              </p:nvSpPr>
              <p:spPr bwMode="auto">
                <a:xfrm>
                  <a:off x="5556251" y="827088"/>
                  <a:ext cx="65088" cy="206375"/>
                </a:xfrm>
                <a:custGeom>
                  <a:avLst/>
                  <a:gdLst>
                    <a:gd name="T0" fmla="*/ 15 w 17"/>
                    <a:gd name="T1" fmla="*/ 0 h 55"/>
                    <a:gd name="T2" fmla="*/ 2 w 17"/>
                    <a:gd name="T3" fmla="*/ 0 h 55"/>
                    <a:gd name="T4" fmla="*/ 0 w 17"/>
                    <a:gd name="T5" fmla="*/ 0 h 55"/>
                    <a:gd name="T6" fmla="*/ 0 w 17"/>
                    <a:gd name="T7" fmla="*/ 54 h 55"/>
                    <a:gd name="T8" fmla="*/ 2 w 17"/>
                    <a:gd name="T9" fmla="*/ 55 h 55"/>
                    <a:gd name="T10" fmla="*/ 15 w 17"/>
                    <a:gd name="T11" fmla="*/ 55 h 55"/>
                    <a:gd name="T12" fmla="*/ 17 w 17"/>
                    <a:gd name="T13" fmla="*/ 54 h 55"/>
                    <a:gd name="T14" fmla="*/ 17 w 17"/>
                    <a:gd name="T15" fmla="*/ 0 h 55"/>
                    <a:gd name="T16" fmla="*/ 15 w 17"/>
                    <a:gd name="T17" fmla="*/ 0 h 55"/>
                    <a:gd name="T18" fmla="*/ 16 w 17"/>
                    <a:gd name="T19" fmla="*/ 48 h 55"/>
                    <a:gd name="T20" fmla="*/ 16 w 17"/>
                    <a:gd name="T21" fmla="*/ 48 h 55"/>
                    <a:gd name="T22" fmla="*/ 2 w 17"/>
                    <a:gd name="T23" fmla="*/ 48 h 55"/>
                    <a:gd name="T24" fmla="*/ 2 w 17"/>
                    <a:gd name="T25" fmla="*/ 48 h 55"/>
                    <a:gd name="T26" fmla="*/ 2 w 17"/>
                    <a:gd name="T27" fmla="*/ 47 h 55"/>
                    <a:gd name="T28" fmla="*/ 2 w 17"/>
                    <a:gd name="T29" fmla="*/ 46 h 55"/>
                    <a:gd name="T30" fmla="*/ 16 w 17"/>
                    <a:gd name="T31" fmla="*/ 46 h 55"/>
                    <a:gd name="T32" fmla="*/ 16 w 17"/>
                    <a:gd name="T33" fmla="*/ 47 h 55"/>
                    <a:gd name="T34" fmla="*/ 16 w 17"/>
                    <a:gd name="T35" fmla="*/ 48 h 55"/>
                    <a:gd name="T36" fmla="*/ 16 w 17"/>
                    <a:gd name="T37" fmla="*/ 15 h 55"/>
                    <a:gd name="T38" fmla="*/ 16 w 17"/>
                    <a:gd name="T39" fmla="*/ 16 h 55"/>
                    <a:gd name="T40" fmla="*/ 2 w 17"/>
                    <a:gd name="T41" fmla="*/ 16 h 55"/>
                    <a:gd name="T42" fmla="*/ 2 w 17"/>
                    <a:gd name="T43" fmla="*/ 15 h 55"/>
                    <a:gd name="T44" fmla="*/ 2 w 17"/>
                    <a:gd name="T45" fmla="*/ 14 h 55"/>
                    <a:gd name="T46" fmla="*/ 2 w 17"/>
                    <a:gd name="T47" fmla="*/ 14 h 55"/>
                    <a:gd name="T48" fmla="*/ 16 w 17"/>
                    <a:gd name="T49" fmla="*/ 14 h 55"/>
                    <a:gd name="T50" fmla="*/ 16 w 17"/>
                    <a:gd name="T51" fmla="*/ 14 h 55"/>
                    <a:gd name="T52" fmla="*/ 16 w 17"/>
                    <a:gd name="T53" fmla="*/ 15 h 55"/>
                    <a:gd name="T54" fmla="*/ 16 w 17"/>
                    <a:gd name="T55" fmla="*/ 9 h 55"/>
                    <a:gd name="T56" fmla="*/ 16 w 17"/>
                    <a:gd name="T57" fmla="*/ 9 h 55"/>
                    <a:gd name="T58" fmla="*/ 2 w 17"/>
                    <a:gd name="T59" fmla="*/ 9 h 55"/>
                    <a:gd name="T60" fmla="*/ 2 w 17"/>
                    <a:gd name="T61" fmla="*/ 9 h 55"/>
                    <a:gd name="T62" fmla="*/ 2 w 17"/>
                    <a:gd name="T63" fmla="*/ 7 h 55"/>
                    <a:gd name="T64" fmla="*/ 2 w 17"/>
                    <a:gd name="T65" fmla="*/ 7 h 55"/>
                    <a:gd name="T66" fmla="*/ 16 w 17"/>
                    <a:gd name="T67" fmla="*/ 7 h 55"/>
                    <a:gd name="T68" fmla="*/ 16 w 17"/>
                    <a:gd name="T69" fmla="*/ 7 h 55"/>
                    <a:gd name="T70" fmla="*/ 16 w 17"/>
                    <a:gd name="T71"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55">
                      <a:moveTo>
                        <a:pt x="15" y="0"/>
                      </a:moveTo>
                      <a:cubicBezTo>
                        <a:pt x="2" y="0"/>
                        <a:pt x="2" y="0"/>
                        <a:pt x="2" y="0"/>
                      </a:cubicBezTo>
                      <a:cubicBezTo>
                        <a:pt x="1" y="0"/>
                        <a:pt x="0" y="0"/>
                        <a:pt x="0" y="0"/>
                      </a:cubicBezTo>
                      <a:cubicBezTo>
                        <a:pt x="0" y="54"/>
                        <a:pt x="0" y="54"/>
                        <a:pt x="0" y="54"/>
                      </a:cubicBezTo>
                      <a:cubicBezTo>
                        <a:pt x="0" y="54"/>
                        <a:pt x="1" y="55"/>
                        <a:pt x="2" y="55"/>
                      </a:cubicBezTo>
                      <a:cubicBezTo>
                        <a:pt x="15" y="55"/>
                        <a:pt x="15" y="55"/>
                        <a:pt x="15" y="55"/>
                      </a:cubicBezTo>
                      <a:cubicBezTo>
                        <a:pt x="16" y="55"/>
                        <a:pt x="17" y="54"/>
                        <a:pt x="17" y="54"/>
                      </a:cubicBezTo>
                      <a:cubicBezTo>
                        <a:pt x="17" y="0"/>
                        <a:pt x="17" y="0"/>
                        <a:pt x="17" y="0"/>
                      </a:cubicBezTo>
                      <a:cubicBezTo>
                        <a:pt x="17" y="0"/>
                        <a:pt x="16" y="0"/>
                        <a:pt x="15" y="0"/>
                      </a:cubicBezTo>
                      <a:close/>
                      <a:moveTo>
                        <a:pt x="16" y="48"/>
                      </a:moveTo>
                      <a:cubicBezTo>
                        <a:pt x="16" y="48"/>
                        <a:pt x="16" y="48"/>
                        <a:pt x="16" y="48"/>
                      </a:cubicBezTo>
                      <a:cubicBezTo>
                        <a:pt x="2" y="48"/>
                        <a:pt x="2" y="48"/>
                        <a:pt x="2" y="48"/>
                      </a:cubicBezTo>
                      <a:cubicBezTo>
                        <a:pt x="2" y="48"/>
                        <a:pt x="2" y="48"/>
                        <a:pt x="2" y="48"/>
                      </a:cubicBezTo>
                      <a:cubicBezTo>
                        <a:pt x="2" y="47"/>
                        <a:pt x="2" y="47"/>
                        <a:pt x="2" y="47"/>
                      </a:cubicBezTo>
                      <a:cubicBezTo>
                        <a:pt x="2" y="46"/>
                        <a:pt x="2" y="46"/>
                        <a:pt x="2" y="46"/>
                      </a:cubicBezTo>
                      <a:cubicBezTo>
                        <a:pt x="16" y="46"/>
                        <a:pt x="16" y="46"/>
                        <a:pt x="16" y="46"/>
                      </a:cubicBezTo>
                      <a:cubicBezTo>
                        <a:pt x="16" y="47"/>
                        <a:pt x="16" y="47"/>
                        <a:pt x="16" y="47"/>
                      </a:cubicBezTo>
                      <a:lnTo>
                        <a:pt x="16" y="48"/>
                      </a:lnTo>
                      <a:close/>
                      <a:moveTo>
                        <a:pt x="16" y="15"/>
                      </a:moveTo>
                      <a:cubicBezTo>
                        <a:pt x="16" y="16"/>
                        <a:pt x="16" y="16"/>
                        <a:pt x="16" y="16"/>
                      </a:cubicBezTo>
                      <a:cubicBezTo>
                        <a:pt x="2" y="16"/>
                        <a:pt x="2" y="16"/>
                        <a:pt x="2" y="16"/>
                      </a:cubicBezTo>
                      <a:cubicBezTo>
                        <a:pt x="2" y="15"/>
                        <a:pt x="2" y="15"/>
                        <a:pt x="2" y="15"/>
                      </a:cubicBezTo>
                      <a:cubicBezTo>
                        <a:pt x="2" y="14"/>
                        <a:pt x="2" y="14"/>
                        <a:pt x="2" y="14"/>
                      </a:cubicBezTo>
                      <a:cubicBezTo>
                        <a:pt x="2" y="14"/>
                        <a:pt x="2" y="14"/>
                        <a:pt x="2" y="14"/>
                      </a:cubicBezTo>
                      <a:cubicBezTo>
                        <a:pt x="16" y="14"/>
                        <a:pt x="16" y="14"/>
                        <a:pt x="16" y="14"/>
                      </a:cubicBezTo>
                      <a:cubicBezTo>
                        <a:pt x="16" y="14"/>
                        <a:pt x="16" y="14"/>
                        <a:pt x="16" y="14"/>
                      </a:cubicBezTo>
                      <a:lnTo>
                        <a:pt x="16" y="15"/>
                      </a:lnTo>
                      <a:close/>
                      <a:moveTo>
                        <a:pt x="16" y="9"/>
                      </a:moveTo>
                      <a:cubicBezTo>
                        <a:pt x="16" y="9"/>
                        <a:pt x="16" y="9"/>
                        <a:pt x="16" y="9"/>
                      </a:cubicBezTo>
                      <a:cubicBezTo>
                        <a:pt x="2" y="9"/>
                        <a:pt x="2" y="9"/>
                        <a:pt x="2" y="9"/>
                      </a:cubicBezTo>
                      <a:cubicBezTo>
                        <a:pt x="2" y="9"/>
                        <a:pt x="2" y="9"/>
                        <a:pt x="2" y="9"/>
                      </a:cubicBezTo>
                      <a:cubicBezTo>
                        <a:pt x="2" y="7"/>
                        <a:pt x="2" y="7"/>
                        <a:pt x="2" y="7"/>
                      </a:cubicBezTo>
                      <a:cubicBezTo>
                        <a:pt x="2" y="7"/>
                        <a:pt x="2" y="7"/>
                        <a:pt x="2" y="7"/>
                      </a:cubicBezTo>
                      <a:cubicBezTo>
                        <a:pt x="16" y="7"/>
                        <a:pt x="16" y="7"/>
                        <a:pt x="16" y="7"/>
                      </a:cubicBezTo>
                      <a:cubicBezTo>
                        <a:pt x="16" y="7"/>
                        <a:pt x="16" y="7"/>
                        <a:pt x="16" y="7"/>
                      </a:cubicBezTo>
                      <a:lnTo>
                        <a:pt x="16" y="9"/>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solidFill>
                    <a:latin typeface="Impact" panose="020B0806030902050204" pitchFamily="34" charset="0"/>
                  </a:endParaRPr>
                </a:p>
              </p:txBody>
            </p:sp>
            <p:sp>
              <p:nvSpPr>
                <p:cNvPr id="16" name="Freeform 169"/>
                <p:cNvSpPr>
                  <a:spLocks noEditPoints="1"/>
                </p:cNvSpPr>
                <p:nvPr/>
              </p:nvSpPr>
              <p:spPr bwMode="auto">
                <a:xfrm>
                  <a:off x="5632451" y="815975"/>
                  <a:ext cx="142875" cy="212725"/>
                </a:xfrm>
                <a:custGeom>
                  <a:avLst/>
                  <a:gdLst>
                    <a:gd name="T0" fmla="*/ 38 w 38"/>
                    <a:gd name="T1" fmla="*/ 50 h 57"/>
                    <a:gd name="T2" fmla="*/ 17 w 38"/>
                    <a:gd name="T3" fmla="*/ 1 h 57"/>
                    <a:gd name="T4" fmla="*/ 14 w 38"/>
                    <a:gd name="T5" fmla="*/ 1 h 57"/>
                    <a:gd name="T6" fmla="*/ 3 w 38"/>
                    <a:gd name="T7" fmla="*/ 6 h 57"/>
                    <a:gd name="T8" fmla="*/ 1 w 38"/>
                    <a:gd name="T9" fmla="*/ 7 h 57"/>
                    <a:gd name="T10" fmla="*/ 21 w 38"/>
                    <a:gd name="T11" fmla="*/ 57 h 57"/>
                    <a:gd name="T12" fmla="*/ 24 w 38"/>
                    <a:gd name="T13" fmla="*/ 56 h 57"/>
                    <a:gd name="T14" fmla="*/ 35 w 38"/>
                    <a:gd name="T15" fmla="*/ 52 h 57"/>
                    <a:gd name="T16" fmla="*/ 38 w 38"/>
                    <a:gd name="T17" fmla="*/ 50 h 57"/>
                    <a:gd name="T18" fmla="*/ 6 w 38"/>
                    <a:gd name="T19" fmla="*/ 14 h 57"/>
                    <a:gd name="T20" fmla="*/ 5 w 38"/>
                    <a:gd name="T21" fmla="*/ 13 h 57"/>
                    <a:gd name="T22" fmla="*/ 5 w 38"/>
                    <a:gd name="T23" fmla="*/ 13 h 57"/>
                    <a:gd name="T24" fmla="*/ 18 w 38"/>
                    <a:gd name="T25" fmla="*/ 7 h 57"/>
                    <a:gd name="T26" fmla="*/ 18 w 38"/>
                    <a:gd name="T27" fmla="*/ 8 h 57"/>
                    <a:gd name="T28" fmla="*/ 19 w 38"/>
                    <a:gd name="T29" fmla="*/ 9 h 57"/>
                    <a:gd name="T30" fmla="*/ 19 w 38"/>
                    <a:gd name="T31" fmla="*/ 9 h 57"/>
                    <a:gd name="T32" fmla="*/ 6 w 38"/>
                    <a:gd name="T33" fmla="*/ 15 h 57"/>
                    <a:gd name="T34" fmla="*/ 6 w 38"/>
                    <a:gd name="T35" fmla="*/ 14 h 57"/>
                    <a:gd name="T36" fmla="*/ 9 w 38"/>
                    <a:gd name="T37" fmla="*/ 20 h 57"/>
                    <a:gd name="T38" fmla="*/ 8 w 38"/>
                    <a:gd name="T39" fmla="*/ 19 h 57"/>
                    <a:gd name="T40" fmla="*/ 8 w 38"/>
                    <a:gd name="T41" fmla="*/ 19 h 57"/>
                    <a:gd name="T42" fmla="*/ 20 w 38"/>
                    <a:gd name="T43" fmla="*/ 13 h 57"/>
                    <a:gd name="T44" fmla="*/ 21 w 38"/>
                    <a:gd name="T45" fmla="*/ 14 h 57"/>
                    <a:gd name="T46" fmla="*/ 21 w 38"/>
                    <a:gd name="T47" fmla="*/ 15 h 57"/>
                    <a:gd name="T48" fmla="*/ 21 w 38"/>
                    <a:gd name="T49" fmla="*/ 15 h 57"/>
                    <a:gd name="T50" fmla="*/ 9 w 38"/>
                    <a:gd name="T51" fmla="*/ 21 h 57"/>
                    <a:gd name="T52" fmla="*/ 9 w 38"/>
                    <a:gd name="T53" fmla="*/ 20 h 57"/>
                    <a:gd name="T54" fmla="*/ 34 w 38"/>
                    <a:gd name="T55" fmla="*/ 46 h 57"/>
                    <a:gd name="T56" fmla="*/ 21 w 38"/>
                    <a:gd name="T57" fmla="*/ 51 h 57"/>
                    <a:gd name="T58" fmla="*/ 21 w 38"/>
                    <a:gd name="T59" fmla="*/ 51 h 57"/>
                    <a:gd name="T60" fmla="*/ 20 w 38"/>
                    <a:gd name="T61" fmla="*/ 49 h 57"/>
                    <a:gd name="T62" fmla="*/ 21 w 38"/>
                    <a:gd name="T63" fmla="*/ 49 h 57"/>
                    <a:gd name="T64" fmla="*/ 33 w 38"/>
                    <a:gd name="T65" fmla="*/ 44 h 57"/>
                    <a:gd name="T66" fmla="*/ 33 w 38"/>
                    <a:gd name="T67" fmla="*/ 44 h 57"/>
                    <a:gd name="T68" fmla="*/ 34 w 38"/>
                    <a:gd name="T69" fmla="*/ 45 h 57"/>
                    <a:gd name="T70" fmla="*/ 34 w 38"/>
                    <a:gd name="T7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7">
                      <a:moveTo>
                        <a:pt x="38" y="50"/>
                      </a:moveTo>
                      <a:cubicBezTo>
                        <a:pt x="17" y="1"/>
                        <a:pt x="17" y="1"/>
                        <a:pt x="17" y="1"/>
                      </a:cubicBezTo>
                      <a:cubicBezTo>
                        <a:pt x="17" y="0"/>
                        <a:pt x="16" y="0"/>
                        <a:pt x="14" y="1"/>
                      </a:cubicBezTo>
                      <a:cubicBezTo>
                        <a:pt x="3" y="6"/>
                        <a:pt x="3" y="6"/>
                        <a:pt x="3" y="6"/>
                      </a:cubicBezTo>
                      <a:cubicBezTo>
                        <a:pt x="1" y="6"/>
                        <a:pt x="0" y="7"/>
                        <a:pt x="1" y="7"/>
                      </a:cubicBezTo>
                      <a:cubicBezTo>
                        <a:pt x="21" y="57"/>
                        <a:pt x="21" y="57"/>
                        <a:pt x="21" y="57"/>
                      </a:cubicBezTo>
                      <a:cubicBezTo>
                        <a:pt x="21" y="57"/>
                        <a:pt x="22" y="57"/>
                        <a:pt x="24" y="56"/>
                      </a:cubicBezTo>
                      <a:cubicBezTo>
                        <a:pt x="35" y="52"/>
                        <a:pt x="35" y="52"/>
                        <a:pt x="35" y="52"/>
                      </a:cubicBezTo>
                      <a:cubicBezTo>
                        <a:pt x="37" y="51"/>
                        <a:pt x="38" y="50"/>
                        <a:pt x="38" y="50"/>
                      </a:cubicBezTo>
                      <a:close/>
                      <a:moveTo>
                        <a:pt x="6" y="14"/>
                      </a:moveTo>
                      <a:cubicBezTo>
                        <a:pt x="5" y="13"/>
                        <a:pt x="5" y="13"/>
                        <a:pt x="5" y="13"/>
                      </a:cubicBezTo>
                      <a:cubicBezTo>
                        <a:pt x="5" y="13"/>
                        <a:pt x="5" y="13"/>
                        <a:pt x="5" y="13"/>
                      </a:cubicBezTo>
                      <a:cubicBezTo>
                        <a:pt x="18" y="7"/>
                        <a:pt x="18" y="7"/>
                        <a:pt x="18" y="7"/>
                      </a:cubicBezTo>
                      <a:cubicBezTo>
                        <a:pt x="18" y="8"/>
                        <a:pt x="18" y="8"/>
                        <a:pt x="18" y="8"/>
                      </a:cubicBezTo>
                      <a:cubicBezTo>
                        <a:pt x="19" y="9"/>
                        <a:pt x="19" y="9"/>
                        <a:pt x="19" y="9"/>
                      </a:cubicBezTo>
                      <a:cubicBezTo>
                        <a:pt x="19" y="9"/>
                        <a:pt x="19" y="9"/>
                        <a:pt x="19" y="9"/>
                      </a:cubicBezTo>
                      <a:cubicBezTo>
                        <a:pt x="6" y="15"/>
                        <a:pt x="6" y="15"/>
                        <a:pt x="6" y="15"/>
                      </a:cubicBezTo>
                      <a:lnTo>
                        <a:pt x="6" y="14"/>
                      </a:lnTo>
                      <a:close/>
                      <a:moveTo>
                        <a:pt x="9" y="20"/>
                      </a:moveTo>
                      <a:cubicBezTo>
                        <a:pt x="8" y="19"/>
                        <a:pt x="8" y="19"/>
                        <a:pt x="8" y="19"/>
                      </a:cubicBezTo>
                      <a:cubicBezTo>
                        <a:pt x="8" y="19"/>
                        <a:pt x="8" y="19"/>
                        <a:pt x="8" y="19"/>
                      </a:cubicBezTo>
                      <a:cubicBezTo>
                        <a:pt x="20" y="13"/>
                        <a:pt x="20" y="13"/>
                        <a:pt x="20" y="13"/>
                      </a:cubicBezTo>
                      <a:cubicBezTo>
                        <a:pt x="21" y="14"/>
                        <a:pt x="21" y="14"/>
                        <a:pt x="21" y="14"/>
                      </a:cubicBezTo>
                      <a:cubicBezTo>
                        <a:pt x="21" y="15"/>
                        <a:pt x="21" y="15"/>
                        <a:pt x="21" y="15"/>
                      </a:cubicBezTo>
                      <a:cubicBezTo>
                        <a:pt x="21" y="15"/>
                        <a:pt x="21" y="15"/>
                        <a:pt x="21" y="15"/>
                      </a:cubicBezTo>
                      <a:cubicBezTo>
                        <a:pt x="9" y="21"/>
                        <a:pt x="9" y="21"/>
                        <a:pt x="9" y="21"/>
                      </a:cubicBezTo>
                      <a:lnTo>
                        <a:pt x="9" y="20"/>
                      </a:lnTo>
                      <a:close/>
                      <a:moveTo>
                        <a:pt x="34" y="46"/>
                      </a:moveTo>
                      <a:cubicBezTo>
                        <a:pt x="21" y="51"/>
                        <a:pt x="21" y="51"/>
                        <a:pt x="21" y="51"/>
                      </a:cubicBezTo>
                      <a:cubicBezTo>
                        <a:pt x="21" y="51"/>
                        <a:pt x="21" y="51"/>
                        <a:pt x="21" y="51"/>
                      </a:cubicBezTo>
                      <a:cubicBezTo>
                        <a:pt x="20" y="49"/>
                        <a:pt x="20" y="49"/>
                        <a:pt x="20" y="49"/>
                      </a:cubicBezTo>
                      <a:cubicBezTo>
                        <a:pt x="21" y="49"/>
                        <a:pt x="21" y="49"/>
                        <a:pt x="21" y="49"/>
                      </a:cubicBezTo>
                      <a:cubicBezTo>
                        <a:pt x="33" y="44"/>
                        <a:pt x="33" y="44"/>
                        <a:pt x="33" y="44"/>
                      </a:cubicBezTo>
                      <a:cubicBezTo>
                        <a:pt x="33" y="44"/>
                        <a:pt x="33" y="44"/>
                        <a:pt x="33" y="44"/>
                      </a:cubicBezTo>
                      <a:cubicBezTo>
                        <a:pt x="34" y="45"/>
                        <a:pt x="34" y="45"/>
                        <a:pt x="34" y="45"/>
                      </a:cubicBezTo>
                      <a:lnTo>
                        <a:pt x="34" y="4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solidFill>
                    <a:latin typeface="Impact" panose="020B0806030902050204" pitchFamily="34" charset="0"/>
                  </a:endParaRPr>
                </a:p>
              </p:txBody>
            </p:sp>
          </p:grpSp>
        </p:grpSp>
      </p:grpSp>
      <p:grpSp>
        <p:nvGrpSpPr>
          <p:cNvPr id="19" name="组合 18"/>
          <p:cNvGrpSpPr/>
          <p:nvPr/>
        </p:nvGrpSpPr>
        <p:grpSpPr>
          <a:xfrm>
            <a:off x="1547664" y="1540614"/>
            <a:ext cx="1479239" cy="907802"/>
            <a:chOff x="879218" y="1442216"/>
            <a:chExt cx="1766038" cy="1083809"/>
          </a:xfrm>
        </p:grpSpPr>
        <p:grpSp>
          <p:nvGrpSpPr>
            <p:cNvPr id="20" name="组合 19"/>
            <p:cNvGrpSpPr/>
            <p:nvPr/>
          </p:nvGrpSpPr>
          <p:grpSpPr>
            <a:xfrm>
              <a:off x="879218" y="1442216"/>
              <a:ext cx="1766038" cy="1083809"/>
              <a:chOff x="1375292" y="1014028"/>
              <a:chExt cx="1766038" cy="1083809"/>
            </a:xfrm>
          </p:grpSpPr>
          <p:grpSp>
            <p:nvGrpSpPr>
              <p:cNvPr id="22" name="组合 21"/>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7" name="椭圆 26"/>
                <p:cNvSpPr/>
                <p:nvPr/>
              </p:nvSpPr>
              <p:spPr>
                <a:xfrm>
                  <a:off x="1833725" y="1634159"/>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8"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1</a:t>
                  </a:r>
                  <a:endParaRPr lang="zh-CN" altLang="en-US" sz="2800" dirty="0">
                    <a:solidFill>
                      <a:schemeClr val="bg1"/>
                    </a:solidFill>
                    <a:latin typeface="Impact" panose="020B0806030902050204" pitchFamily="34" charset="0"/>
                    <a:ea typeface="+mj-ea"/>
                  </a:endParaRPr>
                </a:p>
              </p:txBody>
            </p:sp>
          </p:grpSp>
          <p:grpSp>
            <p:nvGrpSpPr>
              <p:cNvPr id="23" name="组合 22"/>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4" name="椭圆 23"/>
                <p:cNvSpPr/>
                <p:nvPr/>
              </p:nvSpPr>
              <p:spPr>
                <a:xfrm>
                  <a:off x="2743364" y="1336163"/>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5" name="椭圆 24"/>
                <p:cNvSpPr/>
                <p:nvPr/>
              </p:nvSpPr>
              <p:spPr>
                <a:xfrm>
                  <a:off x="2910731" y="1503530"/>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6" name="椭圆 25"/>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21" name="KSO_Shape"/>
            <p:cNvSpPr/>
            <p:nvPr/>
          </p:nvSpPr>
          <p:spPr bwMode="auto">
            <a:xfrm>
              <a:off x="1819499" y="1827055"/>
              <a:ext cx="567703" cy="314129"/>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rgbClr val="FF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Impact" panose="020B0806030902050204" pitchFamily="34" charset="0"/>
                <a:ea typeface="宋体" panose="02010600030101010101" pitchFamily="2" charset="-122"/>
              </a:endParaRPr>
            </a:p>
          </p:txBody>
        </p:sp>
      </p:grpSp>
      <p:grpSp>
        <p:nvGrpSpPr>
          <p:cNvPr id="29" name="组合 28"/>
          <p:cNvGrpSpPr/>
          <p:nvPr/>
        </p:nvGrpSpPr>
        <p:grpSpPr>
          <a:xfrm>
            <a:off x="2924418" y="2739776"/>
            <a:ext cx="1479240" cy="907802"/>
            <a:chOff x="2628493" y="2474437"/>
            <a:chExt cx="1479240" cy="907802"/>
          </a:xfrm>
        </p:grpSpPr>
        <p:grpSp>
          <p:nvGrpSpPr>
            <p:cNvPr id="30" name="组合 29"/>
            <p:cNvGrpSpPr/>
            <p:nvPr/>
          </p:nvGrpSpPr>
          <p:grpSpPr>
            <a:xfrm>
              <a:off x="2628493" y="2474437"/>
              <a:ext cx="1479240" cy="907802"/>
              <a:chOff x="2677861" y="2144185"/>
              <a:chExt cx="1766039" cy="1083809"/>
            </a:xfrm>
          </p:grpSpPr>
          <p:grpSp>
            <p:nvGrpSpPr>
              <p:cNvPr id="32" name="组合 31"/>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7" name="椭圆 36"/>
                <p:cNvSpPr/>
                <p:nvPr/>
              </p:nvSpPr>
              <p:spPr>
                <a:xfrm>
                  <a:off x="3570484" y="3141035"/>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8"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2</a:t>
                  </a:r>
                  <a:endParaRPr lang="zh-CN" altLang="en-US" sz="2800" dirty="0">
                    <a:solidFill>
                      <a:schemeClr val="bg1"/>
                    </a:solidFill>
                    <a:latin typeface="Impact" panose="020B0806030902050204" pitchFamily="34" charset="0"/>
                    <a:ea typeface="+mj-ea"/>
                  </a:endParaRPr>
                </a:p>
              </p:txBody>
            </p:sp>
          </p:grpSp>
          <p:grpSp>
            <p:nvGrpSpPr>
              <p:cNvPr id="33" name="组合 32"/>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4" name="椭圆 33"/>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5" name="椭圆 34"/>
                <p:cNvSpPr/>
                <p:nvPr/>
              </p:nvSpPr>
              <p:spPr>
                <a:xfrm>
                  <a:off x="4647490" y="3010406"/>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6" name="椭圆 35"/>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31" name="KSO_Shape"/>
            <p:cNvSpPr/>
            <p:nvPr/>
          </p:nvSpPr>
          <p:spPr bwMode="auto">
            <a:xfrm>
              <a:off x="3461947" y="2773873"/>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grpSp>
      <p:sp>
        <p:nvSpPr>
          <p:cNvPr id="5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51" name="Group 8"/>
          <p:cNvGrpSpPr/>
          <p:nvPr/>
        </p:nvGrpSpPr>
        <p:grpSpPr bwMode="auto">
          <a:xfrm>
            <a:off x="1763688" y="626641"/>
            <a:ext cx="360362" cy="288925"/>
            <a:chOff x="0" y="0"/>
            <a:chExt cx="360040" cy="288032"/>
          </a:xfrm>
          <a:solidFill>
            <a:srgbClr val="C00000"/>
          </a:solidFill>
        </p:grpSpPr>
        <p:sp>
          <p:nvSpPr>
            <p:cNvPr id="6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par>
                                <p:cTn id="10" presetID="5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Scale>
                                      <p:cBhvr>
                                        <p:cTn id="1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
                                        </p:tgtEl>
                                        <p:attrNameLst>
                                          <p:attrName>ppt_x</p:attrName>
                                          <p:attrName>ppt_y</p:attrName>
                                        </p:attrNameLst>
                                      </p:cBhvr>
                                    </p:animMotion>
                                    <p:animEffect transition="in" filter="fade">
                                      <p:cBhvr>
                                        <p:cTn id="14" dur="1000"/>
                                        <p:tgtEl>
                                          <p:spTgt spid="29"/>
                                        </p:tgtEl>
                                      </p:cBhvr>
                                    </p:animEffect>
                                  </p:childTnLst>
                                </p:cTn>
                              </p:par>
                              <p:par>
                                <p:cTn id="15" presetID="5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11560" y="1419622"/>
            <a:ext cx="2539384" cy="2789567"/>
            <a:chOff x="508066" y="1563638"/>
            <a:chExt cx="2539384" cy="2789567"/>
          </a:xfrm>
        </p:grpSpPr>
        <p:grpSp>
          <p:nvGrpSpPr>
            <p:cNvPr id="40" name="组合 39"/>
            <p:cNvGrpSpPr/>
            <p:nvPr/>
          </p:nvGrpSpPr>
          <p:grpSpPr>
            <a:xfrm>
              <a:off x="508066" y="1563638"/>
              <a:ext cx="2539384" cy="2789567"/>
              <a:chOff x="3059182" y="1779662"/>
              <a:chExt cx="1206870" cy="2001844"/>
            </a:xfrm>
          </p:grpSpPr>
          <p:sp>
            <p:nvSpPr>
              <p:cNvPr id="42" name="矩形 41"/>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42"/>
              <p:cNvGrpSpPr/>
              <p:nvPr/>
            </p:nvGrpSpPr>
            <p:grpSpPr>
              <a:xfrm>
                <a:off x="3059832" y="1860369"/>
                <a:ext cx="1206220" cy="1662943"/>
                <a:chOff x="1233751" y="2820025"/>
                <a:chExt cx="1206220" cy="1662943"/>
              </a:xfrm>
            </p:grpSpPr>
            <p:sp>
              <p:nvSpPr>
                <p:cNvPr id="45" name="矩形 44"/>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1</a:t>
                  </a:r>
                </a:p>
              </p:txBody>
            </p:sp>
            <p:sp>
              <p:nvSpPr>
                <p:cNvPr id="46" name="矩形 45"/>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47" name="等腰三角形 46"/>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44" name="矩形 43"/>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Freeform 139"/>
            <p:cNvSpPr>
              <a:spLocks noEditPoints="1"/>
            </p:cNvSpPr>
            <p:nvPr/>
          </p:nvSpPr>
          <p:spPr bwMode="auto">
            <a:xfrm>
              <a:off x="1637811" y="4012893"/>
              <a:ext cx="281261" cy="28126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48" name="组合 47"/>
          <p:cNvGrpSpPr/>
          <p:nvPr/>
        </p:nvGrpSpPr>
        <p:grpSpPr>
          <a:xfrm>
            <a:off x="3301365" y="1432971"/>
            <a:ext cx="2539384" cy="2789567"/>
            <a:chOff x="3197871" y="1576987"/>
            <a:chExt cx="2539384" cy="2789567"/>
          </a:xfrm>
        </p:grpSpPr>
        <p:grpSp>
          <p:nvGrpSpPr>
            <p:cNvPr id="49" name="组合 48"/>
            <p:cNvGrpSpPr/>
            <p:nvPr/>
          </p:nvGrpSpPr>
          <p:grpSpPr>
            <a:xfrm>
              <a:off x="3197871" y="1576987"/>
              <a:ext cx="2539384" cy="2789567"/>
              <a:chOff x="3059182" y="1779662"/>
              <a:chExt cx="1206870" cy="2001844"/>
            </a:xfrm>
          </p:grpSpPr>
          <p:sp>
            <p:nvSpPr>
              <p:cNvPr id="51" name="矩形 50"/>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2" name="组合 51"/>
              <p:cNvGrpSpPr/>
              <p:nvPr/>
            </p:nvGrpSpPr>
            <p:grpSpPr>
              <a:xfrm>
                <a:off x="3059832" y="1860369"/>
                <a:ext cx="1206220" cy="1662943"/>
                <a:chOff x="1233751" y="2820025"/>
                <a:chExt cx="1206220" cy="1662943"/>
              </a:xfrm>
            </p:grpSpPr>
            <p:sp>
              <p:nvSpPr>
                <p:cNvPr id="54" name="矩形 53"/>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2</a:t>
                  </a:r>
                </a:p>
              </p:txBody>
            </p:sp>
            <p:sp>
              <p:nvSpPr>
                <p:cNvPr id="55" name="矩形 54"/>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56" name="等腰三角形 55"/>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53" name="矩形 52"/>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0" name="Freeform 144"/>
            <p:cNvSpPr>
              <a:spLocks noEditPoints="1"/>
            </p:cNvSpPr>
            <p:nvPr/>
          </p:nvSpPr>
          <p:spPr bwMode="auto">
            <a:xfrm>
              <a:off x="4466879" y="4029592"/>
              <a:ext cx="170909" cy="275878"/>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57" name="组合 56"/>
          <p:cNvGrpSpPr/>
          <p:nvPr/>
        </p:nvGrpSpPr>
        <p:grpSpPr>
          <a:xfrm>
            <a:off x="6024542" y="1419622"/>
            <a:ext cx="2539384" cy="2789567"/>
            <a:chOff x="5921048" y="1563638"/>
            <a:chExt cx="2539384" cy="2789567"/>
          </a:xfrm>
        </p:grpSpPr>
        <p:grpSp>
          <p:nvGrpSpPr>
            <p:cNvPr id="58" name="组合 57"/>
            <p:cNvGrpSpPr/>
            <p:nvPr/>
          </p:nvGrpSpPr>
          <p:grpSpPr>
            <a:xfrm>
              <a:off x="5921048" y="1563638"/>
              <a:ext cx="2539384" cy="2789567"/>
              <a:chOff x="3059182" y="1779662"/>
              <a:chExt cx="1206870" cy="2001844"/>
            </a:xfrm>
          </p:grpSpPr>
          <p:sp>
            <p:nvSpPr>
              <p:cNvPr id="60" name="矩形 59"/>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1" name="组合 60"/>
              <p:cNvGrpSpPr/>
              <p:nvPr/>
            </p:nvGrpSpPr>
            <p:grpSpPr>
              <a:xfrm>
                <a:off x="3059832" y="1860369"/>
                <a:ext cx="1206220" cy="1662943"/>
                <a:chOff x="1233751" y="2820025"/>
                <a:chExt cx="1206220" cy="1662943"/>
              </a:xfrm>
            </p:grpSpPr>
            <p:sp>
              <p:nvSpPr>
                <p:cNvPr id="63" name="矩形 62"/>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3</a:t>
                  </a:r>
                </a:p>
              </p:txBody>
            </p:sp>
            <p:sp>
              <p:nvSpPr>
                <p:cNvPr id="64" name="矩形 63"/>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65" name="等腰三角形 64"/>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62" name="矩形 61"/>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9" name="Freeform 166"/>
            <p:cNvSpPr>
              <a:spLocks noEditPoints="1"/>
            </p:cNvSpPr>
            <p:nvPr/>
          </p:nvSpPr>
          <p:spPr bwMode="auto">
            <a:xfrm>
              <a:off x="7079727" y="3995206"/>
              <a:ext cx="223394" cy="328362"/>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6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67" name="Group 8"/>
          <p:cNvGrpSpPr/>
          <p:nvPr/>
        </p:nvGrpSpPr>
        <p:grpSpPr bwMode="auto">
          <a:xfrm>
            <a:off x="1763688" y="626641"/>
            <a:ext cx="360362" cy="288925"/>
            <a:chOff x="0" y="0"/>
            <a:chExt cx="360040" cy="288032"/>
          </a:xfrm>
          <a:solidFill>
            <a:srgbClr val="C00000"/>
          </a:solidFill>
        </p:grpSpPr>
        <p:sp>
          <p:nvSpPr>
            <p:cNvPr id="6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bwMode="auto">
          <a:xfrm>
            <a:off x="539552" y="2593424"/>
            <a:ext cx="8208912" cy="530945"/>
          </a:xfrm>
          <a:prstGeom prst="homePlate">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700" dirty="0">
              <a:solidFill>
                <a:srgbClr val="4D4D4D"/>
              </a:solidFill>
              <a:latin typeface="微软雅黑" panose="020B0503020204020204" pitchFamily="34" charset="-122"/>
            </a:endParaRPr>
          </a:p>
        </p:txBody>
      </p:sp>
      <p:grpSp>
        <p:nvGrpSpPr>
          <p:cNvPr id="3" name="组合 2"/>
          <p:cNvGrpSpPr/>
          <p:nvPr/>
        </p:nvGrpSpPr>
        <p:grpSpPr>
          <a:xfrm>
            <a:off x="6878447" y="1203598"/>
            <a:ext cx="488902" cy="1900350"/>
            <a:chOff x="7382503" y="1225169"/>
            <a:chExt cx="488902" cy="1900350"/>
          </a:xfrm>
        </p:grpSpPr>
        <p:cxnSp>
          <p:nvCxnSpPr>
            <p:cNvPr id="4" name="直接连接符 3"/>
            <p:cNvCxnSpPr/>
            <p:nvPr/>
          </p:nvCxnSpPr>
          <p:spPr>
            <a:xfrm>
              <a:off x="7621548"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a:off x="7382503" y="2636617"/>
              <a:ext cx="488902"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chemeClr val="bg1"/>
                  </a:solidFill>
                  <a:latin typeface="Arial" panose="020B0604020202020204" pitchFamily="34" charset="0"/>
                  <a:cs typeface="Arial" panose="020B0604020202020204" pitchFamily="34" charset="0"/>
                </a:rPr>
                <a:t>2015</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6" name="组合 5"/>
          <p:cNvGrpSpPr/>
          <p:nvPr/>
        </p:nvGrpSpPr>
        <p:grpSpPr>
          <a:xfrm>
            <a:off x="5661598" y="2615046"/>
            <a:ext cx="488901" cy="1932784"/>
            <a:chOff x="6165654" y="2636617"/>
            <a:chExt cx="488901" cy="1932784"/>
          </a:xfrm>
        </p:grpSpPr>
        <p:cxnSp>
          <p:nvCxnSpPr>
            <p:cNvPr id="7" name="直接连接符 6"/>
            <p:cNvCxnSpPr/>
            <p:nvPr/>
          </p:nvCxnSpPr>
          <p:spPr>
            <a:xfrm>
              <a:off x="6407102" y="3135129"/>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 name="椭圆 7"/>
            <p:cNvSpPr/>
            <p:nvPr/>
          </p:nvSpPr>
          <p:spPr bwMode="auto">
            <a:xfrm>
              <a:off x="6165654" y="2636617"/>
              <a:ext cx="488901"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rgbClr val="FFFFFF"/>
                  </a:solidFill>
                  <a:latin typeface="Arial" panose="020B0604020202020204" pitchFamily="34" charset="0"/>
                  <a:cs typeface="Arial" panose="020B0604020202020204" pitchFamily="34" charset="0"/>
                </a:rPr>
                <a:t>2014</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9" name="组合 8"/>
          <p:cNvGrpSpPr/>
          <p:nvPr/>
        </p:nvGrpSpPr>
        <p:grpSpPr>
          <a:xfrm>
            <a:off x="4444749" y="1203598"/>
            <a:ext cx="488902" cy="1900350"/>
            <a:chOff x="4948805" y="1225169"/>
            <a:chExt cx="488902" cy="1900350"/>
          </a:xfrm>
        </p:grpSpPr>
        <p:cxnSp>
          <p:nvCxnSpPr>
            <p:cNvPr id="10" name="直接连接符 9"/>
            <p:cNvCxnSpPr/>
            <p:nvPr/>
          </p:nvCxnSpPr>
          <p:spPr>
            <a:xfrm>
              <a:off x="5192656"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4948805" y="2636617"/>
              <a:ext cx="488902"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chemeClr val="bg1"/>
                  </a:solidFill>
                  <a:latin typeface="Arial" panose="020B0604020202020204" pitchFamily="34" charset="0"/>
                  <a:cs typeface="Arial" panose="020B0604020202020204" pitchFamily="34" charset="0"/>
                </a:rPr>
                <a:t>2013</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12" name="组合 11"/>
          <p:cNvGrpSpPr/>
          <p:nvPr/>
        </p:nvGrpSpPr>
        <p:grpSpPr>
          <a:xfrm>
            <a:off x="3229102" y="2615046"/>
            <a:ext cx="487700" cy="1932784"/>
            <a:chOff x="3733158" y="2636617"/>
            <a:chExt cx="487700" cy="1932784"/>
          </a:xfrm>
        </p:grpSpPr>
        <p:cxnSp>
          <p:nvCxnSpPr>
            <p:cNvPr id="13" name="直接连接符 12"/>
            <p:cNvCxnSpPr/>
            <p:nvPr/>
          </p:nvCxnSpPr>
          <p:spPr>
            <a:xfrm>
              <a:off x="3973404" y="3135129"/>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3733158" y="2636617"/>
              <a:ext cx="487700"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rgbClr val="FFFFFF"/>
                  </a:solidFill>
                  <a:latin typeface="Arial" panose="020B0604020202020204" pitchFamily="34" charset="0"/>
                  <a:cs typeface="Arial" panose="020B0604020202020204" pitchFamily="34" charset="0"/>
                </a:rPr>
                <a:t>2012</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15" name="组合 14"/>
          <p:cNvGrpSpPr/>
          <p:nvPr/>
        </p:nvGrpSpPr>
        <p:grpSpPr>
          <a:xfrm>
            <a:off x="2012253" y="1203598"/>
            <a:ext cx="488901" cy="1900350"/>
            <a:chOff x="2516309" y="1225169"/>
            <a:chExt cx="488901" cy="1900350"/>
          </a:xfrm>
        </p:grpSpPr>
        <p:cxnSp>
          <p:nvCxnSpPr>
            <p:cNvPr id="16" name="直接连接符 15"/>
            <p:cNvCxnSpPr/>
            <p:nvPr/>
          </p:nvCxnSpPr>
          <p:spPr>
            <a:xfrm>
              <a:off x="2758958"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bwMode="auto">
            <a:xfrm>
              <a:off x="2516309" y="2636617"/>
              <a:ext cx="488901"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chemeClr val="bg1"/>
                  </a:solidFill>
                  <a:latin typeface="Arial" panose="020B0604020202020204" pitchFamily="34" charset="0"/>
                  <a:cs typeface="Arial" panose="020B0604020202020204" pitchFamily="34" charset="0"/>
                </a:rPr>
                <a:t>2011</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744319" y="2654803"/>
            <a:ext cx="487700" cy="1932784"/>
            <a:chOff x="1248375" y="2676374"/>
            <a:chExt cx="487700" cy="1932784"/>
          </a:xfrm>
        </p:grpSpPr>
        <p:cxnSp>
          <p:nvCxnSpPr>
            <p:cNvPr id="19" name="直接连接符 18"/>
            <p:cNvCxnSpPr/>
            <p:nvPr/>
          </p:nvCxnSpPr>
          <p:spPr>
            <a:xfrm>
              <a:off x="1488621" y="3174886"/>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bwMode="auto">
            <a:xfrm>
              <a:off x="1248375" y="2676374"/>
              <a:ext cx="487700"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rgbClr val="FFFFFF"/>
                  </a:solidFill>
                  <a:latin typeface="Arial" panose="020B0604020202020204" pitchFamily="34" charset="0"/>
                  <a:cs typeface="Arial" panose="020B0604020202020204" pitchFamily="34" charset="0"/>
                </a:rPr>
                <a:t>2010</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21" name="组合 20"/>
          <p:cNvGrpSpPr/>
          <p:nvPr/>
        </p:nvGrpSpPr>
        <p:grpSpPr>
          <a:xfrm>
            <a:off x="1005951" y="3508823"/>
            <a:ext cx="2149581" cy="651474"/>
            <a:chOff x="488950" y="1968268"/>
            <a:chExt cx="2463476" cy="651474"/>
          </a:xfrm>
        </p:grpSpPr>
        <p:sp>
          <p:nvSpPr>
            <p:cNvPr id="22"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3"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24" name="组合 23"/>
          <p:cNvGrpSpPr/>
          <p:nvPr/>
        </p:nvGrpSpPr>
        <p:grpSpPr>
          <a:xfrm>
            <a:off x="2304664" y="1395101"/>
            <a:ext cx="2149581" cy="651474"/>
            <a:chOff x="488950" y="1968268"/>
            <a:chExt cx="2463476" cy="651474"/>
          </a:xfrm>
        </p:grpSpPr>
        <p:sp>
          <p:nvSpPr>
            <p:cNvPr id="25"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6"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27" name="组合 26"/>
          <p:cNvGrpSpPr/>
          <p:nvPr/>
        </p:nvGrpSpPr>
        <p:grpSpPr>
          <a:xfrm>
            <a:off x="3550369" y="3508823"/>
            <a:ext cx="2149581" cy="651474"/>
            <a:chOff x="488950" y="1968268"/>
            <a:chExt cx="2463476" cy="651474"/>
          </a:xfrm>
        </p:grpSpPr>
        <p:sp>
          <p:nvSpPr>
            <p:cNvPr id="2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9"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0" name="组合 29"/>
          <p:cNvGrpSpPr/>
          <p:nvPr/>
        </p:nvGrpSpPr>
        <p:grpSpPr>
          <a:xfrm>
            <a:off x="4756316" y="1395101"/>
            <a:ext cx="2149581" cy="651474"/>
            <a:chOff x="488950" y="1968268"/>
            <a:chExt cx="2463476" cy="651474"/>
          </a:xfrm>
        </p:grpSpPr>
        <p:sp>
          <p:nvSpPr>
            <p:cNvPr id="31"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2"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3" name="组合 32"/>
          <p:cNvGrpSpPr/>
          <p:nvPr/>
        </p:nvGrpSpPr>
        <p:grpSpPr>
          <a:xfrm>
            <a:off x="5962264" y="3508823"/>
            <a:ext cx="2149581" cy="651474"/>
            <a:chOff x="488950" y="1968268"/>
            <a:chExt cx="2463476" cy="651474"/>
          </a:xfrm>
        </p:grpSpPr>
        <p:sp>
          <p:nvSpPr>
            <p:cNvPr id="34"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5"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6" name="组合 35"/>
          <p:cNvGrpSpPr/>
          <p:nvPr/>
        </p:nvGrpSpPr>
        <p:grpSpPr>
          <a:xfrm>
            <a:off x="7044144" y="1520783"/>
            <a:ext cx="2149581" cy="651474"/>
            <a:chOff x="488950" y="1968268"/>
            <a:chExt cx="2463476" cy="651474"/>
          </a:xfrm>
        </p:grpSpPr>
        <p:sp>
          <p:nvSpPr>
            <p:cNvPr id="37"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8"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5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51" name="Group 8"/>
          <p:cNvGrpSpPr/>
          <p:nvPr/>
        </p:nvGrpSpPr>
        <p:grpSpPr bwMode="auto">
          <a:xfrm>
            <a:off x="1763688" y="626641"/>
            <a:ext cx="360362" cy="288925"/>
            <a:chOff x="0" y="0"/>
            <a:chExt cx="360040" cy="288032"/>
          </a:xfrm>
          <a:solidFill>
            <a:srgbClr val="C00000"/>
          </a:solidFill>
        </p:grpSpPr>
        <p:sp>
          <p:nvSpPr>
            <p:cNvPr id="6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a:spLocks noEditPoints="1"/>
          </p:cNvSpPr>
          <p:nvPr/>
        </p:nvSpPr>
        <p:spPr bwMode="auto">
          <a:xfrm>
            <a:off x="3203848" y="1934341"/>
            <a:ext cx="875852" cy="947699"/>
          </a:xfrm>
          <a:custGeom>
            <a:avLst/>
            <a:gdLst>
              <a:gd name="T0" fmla="*/ 146 w 171"/>
              <a:gd name="T1" fmla="*/ 83 h 185"/>
              <a:gd name="T2" fmla="*/ 171 w 171"/>
              <a:gd name="T3" fmla="*/ 70 h 185"/>
              <a:gd name="T4" fmla="*/ 168 w 171"/>
              <a:gd name="T5" fmla="*/ 48 h 185"/>
              <a:gd name="T6" fmla="*/ 142 w 171"/>
              <a:gd name="T7" fmla="*/ 54 h 185"/>
              <a:gd name="T8" fmla="*/ 135 w 171"/>
              <a:gd name="T9" fmla="*/ 42 h 185"/>
              <a:gd name="T10" fmla="*/ 149 w 171"/>
              <a:gd name="T11" fmla="*/ 17 h 185"/>
              <a:gd name="T12" fmla="*/ 133 w 171"/>
              <a:gd name="T13" fmla="*/ 6 h 185"/>
              <a:gd name="T14" fmla="*/ 114 w 171"/>
              <a:gd name="T15" fmla="*/ 27 h 185"/>
              <a:gd name="T16" fmla="*/ 100 w 171"/>
              <a:gd name="T17" fmla="*/ 25 h 185"/>
              <a:gd name="T18" fmla="*/ 98 w 171"/>
              <a:gd name="T19" fmla="*/ 0 h 185"/>
              <a:gd name="T20" fmla="*/ 77 w 171"/>
              <a:gd name="T21" fmla="*/ 5 h 185"/>
              <a:gd name="T22" fmla="*/ 72 w 171"/>
              <a:gd name="T23" fmla="*/ 30 h 185"/>
              <a:gd name="T24" fmla="*/ 58 w 171"/>
              <a:gd name="T25" fmla="*/ 39 h 185"/>
              <a:gd name="T26" fmla="*/ 42 w 171"/>
              <a:gd name="T27" fmla="*/ 25 h 185"/>
              <a:gd name="T28" fmla="*/ 26 w 171"/>
              <a:gd name="T29" fmla="*/ 42 h 185"/>
              <a:gd name="T30" fmla="*/ 36 w 171"/>
              <a:gd name="T31" fmla="*/ 61 h 185"/>
              <a:gd name="T32" fmla="*/ 28 w 171"/>
              <a:gd name="T33" fmla="*/ 76 h 185"/>
              <a:gd name="T34" fmla="*/ 5 w 171"/>
              <a:gd name="T35" fmla="*/ 80 h 185"/>
              <a:gd name="T36" fmla="*/ 0 w 171"/>
              <a:gd name="T37" fmla="*/ 102 h 185"/>
              <a:gd name="T38" fmla="*/ 21 w 171"/>
              <a:gd name="T39" fmla="*/ 106 h 185"/>
              <a:gd name="T40" fmla="*/ 23 w 171"/>
              <a:gd name="T41" fmla="*/ 121 h 185"/>
              <a:gd name="T42" fmla="*/ 3 w 171"/>
              <a:gd name="T43" fmla="*/ 140 h 185"/>
              <a:gd name="T44" fmla="*/ 11 w 171"/>
              <a:gd name="T45" fmla="*/ 158 h 185"/>
              <a:gd name="T46" fmla="*/ 35 w 171"/>
              <a:gd name="T47" fmla="*/ 144 h 185"/>
              <a:gd name="T48" fmla="*/ 45 w 171"/>
              <a:gd name="T49" fmla="*/ 153 h 185"/>
              <a:gd name="T50" fmla="*/ 38 w 171"/>
              <a:gd name="T51" fmla="*/ 181 h 185"/>
              <a:gd name="T52" fmla="*/ 58 w 171"/>
              <a:gd name="T53" fmla="*/ 185 h 185"/>
              <a:gd name="T54" fmla="*/ 71 w 171"/>
              <a:gd name="T55" fmla="*/ 159 h 185"/>
              <a:gd name="T56" fmla="*/ 86 w 171"/>
              <a:gd name="T57" fmla="*/ 157 h 185"/>
              <a:gd name="T58" fmla="*/ 97 w 171"/>
              <a:gd name="T59" fmla="*/ 179 h 185"/>
              <a:gd name="T60" fmla="*/ 118 w 171"/>
              <a:gd name="T61" fmla="*/ 168 h 185"/>
              <a:gd name="T62" fmla="*/ 114 w 171"/>
              <a:gd name="T63" fmla="*/ 142 h 185"/>
              <a:gd name="T64" fmla="*/ 127 w 171"/>
              <a:gd name="T65" fmla="*/ 129 h 185"/>
              <a:gd name="T66" fmla="*/ 150 w 171"/>
              <a:gd name="T67" fmla="*/ 135 h 185"/>
              <a:gd name="T68" fmla="*/ 162 w 171"/>
              <a:gd name="T69" fmla="*/ 113 h 185"/>
              <a:gd name="T70" fmla="*/ 142 w 171"/>
              <a:gd name="T71" fmla="*/ 100 h 185"/>
              <a:gd name="T72" fmla="*/ 146 w 171"/>
              <a:gd name="T73" fmla="*/ 83 h 185"/>
              <a:gd name="T74" fmla="*/ 96 w 171"/>
              <a:gd name="T75" fmla="*/ 100 h 185"/>
              <a:gd name="T76" fmla="*/ 69 w 171"/>
              <a:gd name="T77" fmla="*/ 108 h 185"/>
              <a:gd name="T78" fmla="*/ 64 w 171"/>
              <a:gd name="T79" fmla="*/ 80 h 185"/>
              <a:gd name="T80" fmla="*/ 92 w 171"/>
              <a:gd name="T81" fmla="*/ 71 h 185"/>
              <a:gd name="T82" fmla="*/ 96 w 171"/>
              <a:gd name="T83"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solidFill>
            <a:srgbClr val="FF0000"/>
          </a:solidFill>
          <a:ln>
            <a:noFill/>
          </a:ln>
          <a:effectLst/>
          <a:scene3d>
            <a:camera prst="legacyObliqueBottomRight"/>
            <a:lightRig rig="legacyFlat4" dir="b"/>
          </a:scene3d>
          <a:sp3d extrusionH="201600" prstMaterial="legacyMatte">
            <a:bevelT w="13500" h="13500" prst="angle"/>
            <a:bevelB w="13500" h="13500" prst="angle"/>
            <a:extrusionClr>
              <a:schemeClr val="bg2"/>
            </a:extrusionClr>
          </a:sp3d>
        </p:spPr>
        <p:txBody>
          <a:bodyPr>
            <a:flatTx/>
          </a:bodyPr>
          <a:lstStyle/>
          <a:p>
            <a:endParaRPr lang="zh-CN" altLang="en-US">
              <a:solidFill>
                <a:schemeClr val="bg1">
                  <a:lumMod val="85000"/>
                </a:schemeClr>
              </a:solidFill>
            </a:endParaRPr>
          </a:p>
        </p:txBody>
      </p:sp>
      <p:sp>
        <p:nvSpPr>
          <p:cNvPr id="16" name="Freeform 6"/>
          <p:cNvSpPr>
            <a:spLocks noEditPoints="1"/>
          </p:cNvSpPr>
          <p:nvPr/>
        </p:nvSpPr>
        <p:spPr bwMode="auto">
          <a:xfrm>
            <a:off x="5273492" y="1490870"/>
            <a:ext cx="1559442" cy="1460512"/>
          </a:xfrm>
          <a:custGeom>
            <a:avLst/>
            <a:gdLst>
              <a:gd name="T0" fmla="*/ 298 w 304"/>
              <a:gd name="T1" fmla="*/ 165 h 285"/>
              <a:gd name="T2" fmla="*/ 304 w 304"/>
              <a:gd name="T3" fmla="*/ 135 h 285"/>
              <a:gd name="T4" fmla="*/ 268 w 304"/>
              <a:gd name="T5" fmla="*/ 128 h 285"/>
              <a:gd name="T6" fmla="*/ 265 w 304"/>
              <a:gd name="T7" fmla="*/ 106 h 285"/>
              <a:gd name="T8" fmla="*/ 298 w 304"/>
              <a:gd name="T9" fmla="*/ 88 h 285"/>
              <a:gd name="T10" fmla="*/ 287 w 304"/>
              <a:gd name="T11" fmla="*/ 62 h 285"/>
              <a:gd name="T12" fmla="*/ 251 w 304"/>
              <a:gd name="T13" fmla="*/ 73 h 285"/>
              <a:gd name="T14" fmla="*/ 237 w 304"/>
              <a:gd name="T15" fmla="*/ 57 h 285"/>
              <a:gd name="T16" fmla="*/ 256 w 304"/>
              <a:gd name="T17" fmla="*/ 28 h 285"/>
              <a:gd name="T18" fmla="*/ 233 w 304"/>
              <a:gd name="T19" fmla="*/ 13 h 285"/>
              <a:gd name="T20" fmla="*/ 207 w 304"/>
              <a:gd name="T21" fmla="*/ 37 h 285"/>
              <a:gd name="T22" fmla="*/ 186 w 304"/>
              <a:gd name="T23" fmla="*/ 31 h 285"/>
              <a:gd name="T24" fmla="*/ 188 w 304"/>
              <a:gd name="T25" fmla="*/ 0 h 285"/>
              <a:gd name="T26" fmla="*/ 159 w 304"/>
              <a:gd name="T27" fmla="*/ 0 h 285"/>
              <a:gd name="T28" fmla="*/ 148 w 304"/>
              <a:gd name="T29" fmla="*/ 30 h 285"/>
              <a:gd name="T30" fmla="*/ 126 w 304"/>
              <a:gd name="T31" fmla="*/ 34 h 285"/>
              <a:gd name="T32" fmla="*/ 112 w 304"/>
              <a:gd name="T33" fmla="*/ 10 h 285"/>
              <a:gd name="T34" fmla="*/ 85 w 304"/>
              <a:gd name="T35" fmla="*/ 22 h 285"/>
              <a:gd name="T36" fmla="*/ 90 w 304"/>
              <a:gd name="T37" fmla="*/ 50 h 285"/>
              <a:gd name="T38" fmla="*/ 73 w 304"/>
              <a:gd name="T39" fmla="*/ 64 h 285"/>
              <a:gd name="T40" fmla="*/ 47 w 304"/>
              <a:gd name="T41" fmla="*/ 51 h 285"/>
              <a:gd name="T42" fmla="*/ 28 w 304"/>
              <a:gd name="T43" fmla="*/ 73 h 285"/>
              <a:gd name="T44" fmla="*/ 48 w 304"/>
              <a:gd name="T45" fmla="*/ 93 h 285"/>
              <a:gd name="T46" fmla="*/ 38 w 304"/>
              <a:gd name="T47" fmla="*/ 112 h 285"/>
              <a:gd name="T48" fmla="*/ 7 w 304"/>
              <a:gd name="T49" fmla="*/ 114 h 285"/>
              <a:gd name="T50" fmla="*/ 0 w 304"/>
              <a:gd name="T51" fmla="*/ 140 h 285"/>
              <a:gd name="T52" fmla="*/ 30 w 304"/>
              <a:gd name="T53" fmla="*/ 147 h 285"/>
              <a:gd name="T54" fmla="*/ 30 w 304"/>
              <a:gd name="T55" fmla="*/ 167 h 285"/>
              <a:gd name="T56" fmla="*/ 1 w 304"/>
              <a:gd name="T57" fmla="*/ 184 h 285"/>
              <a:gd name="T58" fmla="*/ 9 w 304"/>
              <a:gd name="T59" fmla="*/ 209 h 285"/>
              <a:gd name="T60" fmla="*/ 41 w 304"/>
              <a:gd name="T61" fmla="*/ 200 h 285"/>
              <a:gd name="T62" fmla="*/ 53 w 304"/>
              <a:gd name="T63" fmla="*/ 217 h 285"/>
              <a:gd name="T64" fmla="*/ 34 w 304"/>
              <a:gd name="T65" fmla="*/ 246 h 285"/>
              <a:gd name="T66" fmla="*/ 55 w 304"/>
              <a:gd name="T67" fmla="*/ 263 h 285"/>
              <a:gd name="T68" fmla="*/ 81 w 304"/>
              <a:gd name="T69" fmla="*/ 239 h 285"/>
              <a:gd name="T70" fmla="*/ 101 w 304"/>
              <a:gd name="T71" fmla="*/ 248 h 285"/>
              <a:gd name="T72" fmla="*/ 98 w 304"/>
              <a:gd name="T73" fmla="*/ 282 h 285"/>
              <a:gd name="T74" fmla="*/ 128 w 304"/>
              <a:gd name="T75" fmla="*/ 285 h 285"/>
              <a:gd name="T76" fmla="*/ 140 w 304"/>
              <a:gd name="T77" fmla="*/ 252 h 285"/>
              <a:gd name="T78" fmla="*/ 163 w 304"/>
              <a:gd name="T79" fmla="*/ 249 h 285"/>
              <a:gd name="T80" fmla="*/ 180 w 304"/>
              <a:gd name="T81" fmla="*/ 279 h 285"/>
              <a:gd name="T82" fmla="*/ 210 w 304"/>
              <a:gd name="T83" fmla="*/ 267 h 285"/>
              <a:gd name="T84" fmla="*/ 202 w 304"/>
              <a:gd name="T85" fmla="*/ 234 h 285"/>
              <a:gd name="T86" fmla="*/ 222 w 304"/>
              <a:gd name="T87" fmla="*/ 220 h 285"/>
              <a:gd name="T88" fmla="*/ 254 w 304"/>
              <a:gd name="T89" fmla="*/ 236 h 285"/>
              <a:gd name="T90" fmla="*/ 275 w 304"/>
              <a:gd name="T91" fmla="*/ 212 h 285"/>
              <a:gd name="T92" fmla="*/ 250 w 304"/>
              <a:gd name="T93" fmla="*/ 188 h 285"/>
              <a:gd name="T94" fmla="*/ 260 w 304"/>
              <a:gd name="T95" fmla="*/ 167 h 285"/>
              <a:gd name="T96" fmla="*/ 298 w 304"/>
              <a:gd name="T97" fmla="*/ 165 h 285"/>
              <a:gd name="T98" fmla="*/ 175 w 304"/>
              <a:gd name="T99" fmla="*/ 187 h 285"/>
              <a:gd name="T100" fmla="*/ 92 w 304"/>
              <a:gd name="T101" fmla="*/ 172 h 285"/>
              <a:gd name="T102" fmla="*/ 119 w 304"/>
              <a:gd name="T103" fmla="*/ 92 h 285"/>
              <a:gd name="T104" fmla="*/ 201 w 304"/>
              <a:gd name="T105" fmla="*/ 107 h 285"/>
              <a:gd name="T106" fmla="*/ 175 w 304"/>
              <a:gd name="T107" fmla="*/ 18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solidFill>
            <a:srgbClr val="FF0000"/>
          </a:solidFill>
          <a:ln>
            <a:noFill/>
          </a:ln>
          <a:effectLst/>
          <a:scene3d>
            <a:camera prst="legacyObliqueBottomRight"/>
            <a:lightRig rig="legacyFlat4" dir="b"/>
          </a:scene3d>
          <a:sp3d extrusionH="252400" prstMaterial="legacyMatte">
            <a:bevelT w="13500" h="13500" prst="angle"/>
            <a:bevelB w="13500" h="13500" prst="angle"/>
            <a:extrusionClr>
              <a:srgbClr val="FFFFFF"/>
            </a:extrusionClr>
          </a:sp3d>
        </p:spPr>
        <p:txBody>
          <a:bodyPr>
            <a:flatTx/>
          </a:bodyPr>
          <a:lstStyle/>
          <a:p>
            <a:endParaRPr lang="zh-CN" altLang="en-US">
              <a:solidFill>
                <a:schemeClr val="bg1">
                  <a:lumMod val="85000"/>
                </a:schemeClr>
              </a:solidFill>
            </a:endParaRPr>
          </a:p>
        </p:txBody>
      </p:sp>
      <p:grpSp>
        <p:nvGrpSpPr>
          <p:cNvPr id="17" name="组合 16"/>
          <p:cNvGrpSpPr/>
          <p:nvPr/>
        </p:nvGrpSpPr>
        <p:grpSpPr>
          <a:xfrm>
            <a:off x="1189242" y="3199778"/>
            <a:ext cx="2447225" cy="986299"/>
            <a:chOff x="486718" y="4197993"/>
            <a:chExt cx="2447225" cy="986299"/>
          </a:xfrm>
        </p:grpSpPr>
        <p:sp>
          <p:nvSpPr>
            <p:cNvPr id="18" name="Rectangle 7"/>
            <p:cNvSpPr>
              <a:spLocks noChangeArrowheads="1"/>
            </p:cNvSpPr>
            <p:nvPr/>
          </p:nvSpPr>
          <p:spPr bwMode="auto">
            <a:xfrm>
              <a:off x="486718" y="4537961"/>
              <a:ext cx="2447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19" name="Rectangle 8"/>
            <p:cNvSpPr>
              <a:spLocks noChangeArrowheads="1"/>
            </p:cNvSpPr>
            <p:nvPr/>
          </p:nvSpPr>
          <p:spPr bwMode="auto">
            <a:xfrm>
              <a:off x="486718" y="4197993"/>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FF0000"/>
                  </a:solidFill>
                  <a:latin typeface="+mn-ea"/>
                  <a:ea typeface="+mn-ea"/>
                </a:rPr>
                <a:t>单击此处添加标题文字</a:t>
              </a:r>
            </a:p>
          </p:txBody>
        </p:sp>
      </p:grpSp>
      <p:grpSp>
        <p:nvGrpSpPr>
          <p:cNvPr id="20" name="组合 19"/>
          <p:cNvGrpSpPr/>
          <p:nvPr/>
        </p:nvGrpSpPr>
        <p:grpSpPr>
          <a:xfrm>
            <a:off x="1037203" y="1605580"/>
            <a:ext cx="2447225" cy="800219"/>
            <a:chOff x="488950" y="1968268"/>
            <a:chExt cx="2447225" cy="800219"/>
          </a:xfrm>
        </p:grpSpPr>
        <p:sp>
          <p:nvSpPr>
            <p:cNvPr id="21" name="Rectangle 9"/>
            <p:cNvSpPr>
              <a:spLocks noChangeArrowheads="1"/>
            </p:cNvSpPr>
            <p:nvPr/>
          </p:nvSpPr>
          <p:spPr bwMode="auto">
            <a:xfrm>
              <a:off x="488950" y="2306822"/>
              <a:ext cx="2447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22" name="Rectangle 10"/>
            <p:cNvSpPr>
              <a:spLocks noChangeArrowheads="1"/>
            </p:cNvSpPr>
            <p:nvPr/>
          </p:nvSpPr>
          <p:spPr bwMode="auto">
            <a:xfrm>
              <a:off x="488950" y="1968268"/>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FF0000"/>
                  </a:solidFill>
                  <a:latin typeface="+mn-ea"/>
                  <a:ea typeface="+mn-ea"/>
                </a:rPr>
                <a:t>单击此处添加标题文字</a:t>
              </a:r>
            </a:p>
          </p:txBody>
        </p:sp>
      </p:grpSp>
      <p:grpSp>
        <p:nvGrpSpPr>
          <p:cNvPr id="23" name="组合 22"/>
          <p:cNvGrpSpPr/>
          <p:nvPr/>
        </p:nvGrpSpPr>
        <p:grpSpPr>
          <a:xfrm>
            <a:off x="5796136" y="3141418"/>
            <a:ext cx="2519233" cy="977443"/>
            <a:chOff x="6897938" y="3501448"/>
            <a:chExt cx="2519233" cy="977443"/>
          </a:xfrm>
        </p:grpSpPr>
        <p:sp>
          <p:nvSpPr>
            <p:cNvPr id="24" name="Rectangle 11"/>
            <p:cNvSpPr>
              <a:spLocks noChangeArrowheads="1"/>
            </p:cNvSpPr>
            <p:nvPr/>
          </p:nvSpPr>
          <p:spPr bwMode="auto">
            <a:xfrm>
              <a:off x="6969946" y="3832560"/>
              <a:ext cx="2447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25" name="Rectangle 12"/>
            <p:cNvSpPr>
              <a:spLocks noChangeArrowheads="1"/>
            </p:cNvSpPr>
            <p:nvPr/>
          </p:nvSpPr>
          <p:spPr bwMode="auto">
            <a:xfrm>
              <a:off x="6897938" y="3501448"/>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b="1" dirty="0">
                  <a:solidFill>
                    <a:srgbClr val="FF0000"/>
                  </a:solidFill>
                  <a:latin typeface="+mn-ea"/>
                  <a:ea typeface="+mn-ea"/>
                </a:rPr>
                <a:t>单击此处添加标题文字</a:t>
              </a:r>
            </a:p>
          </p:txBody>
        </p:sp>
      </p:grpSp>
      <p:pic>
        <p:nvPicPr>
          <p:cNvPr id="26" name="图片 25" descr="未标题-1 拷贝.png"/>
          <p:cNvPicPr>
            <a:picLocks noChangeAspect="1"/>
          </p:cNvPicPr>
          <p:nvPr/>
        </p:nvPicPr>
        <p:blipFill>
          <a:blip r:embed="rId3" cstate="print"/>
          <a:stretch>
            <a:fillRect/>
          </a:stretch>
        </p:blipFill>
        <p:spPr>
          <a:xfrm>
            <a:off x="3419872" y="2200057"/>
            <a:ext cx="2302767" cy="2245178"/>
          </a:xfrm>
          <a:prstGeom prst="rect">
            <a:avLst/>
          </a:prstGeom>
        </p:spPr>
      </p:pic>
      <p:sp>
        <p:nvSpPr>
          <p:cNvPr id="27"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8" name="Group 8"/>
          <p:cNvGrpSpPr/>
          <p:nvPr/>
        </p:nvGrpSpPr>
        <p:grpSpPr bwMode="auto">
          <a:xfrm>
            <a:off x="1763688" y="626641"/>
            <a:ext cx="360362" cy="288925"/>
            <a:chOff x="0" y="0"/>
            <a:chExt cx="360040" cy="288032"/>
          </a:xfrm>
          <a:solidFill>
            <a:srgbClr val="C00000"/>
          </a:solidFill>
        </p:grpSpPr>
        <p:sp>
          <p:nvSpPr>
            <p:cNvPr id="2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style.rotation</p:attrName>
                                        </p:attrNameLst>
                                      </p:cBhvr>
                                      <p:tavLst>
                                        <p:tav tm="0">
                                          <p:val>
                                            <p:fltVal val="720"/>
                                          </p:val>
                                        </p:tav>
                                        <p:tav tm="100000">
                                          <p:val>
                                            <p:fltVal val="0"/>
                                          </p:val>
                                        </p:tav>
                                      </p:tavLst>
                                    </p:anim>
                                    <p:anim calcmode="lin" valueType="num">
                                      <p:cBhvr>
                                        <p:cTn id="9" dur="1000" fill="hold"/>
                                        <p:tgtEl>
                                          <p:spTgt spid="15"/>
                                        </p:tgtEl>
                                        <p:attrNameLst>
                                          <p:attrName>ppt_h</p:attrName>
                                        </p:attrNameLst>
                                      </p:cBhvr>
                                      <p:tavLst>
                                        <p:tav tm="0">
                                          <p:val>
                                            <p:fltVal val="0"/>
                                          </p:val>
                                        </p:tav>
                                        <p:tav tm="100000">
                                          <p:val>
                                            <p:strVal val="#ppt_h"/>
                                          </p:val>
                                        </p:tav>
                                      </p:tavLst>
                                    </p:anim>
                                    <p:anim calcmode="lin" valueType="num">
                                      <p:cBhvr>
                                        <p:cTn id="10" dur="1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style.rotation</p:attrName>
                                        </p:attrNameLst>
                                      </p:cBhvr>
                                      <p:tavLst>
                                        <p:tav tm="0">
                                          <p:val>
                                            <p:fltVal val="720"/>
                                          </p:val>
                                        </p:tav>
                                        <p:tav tm="100000">
                                          <p:val>
                                            <p:fltVal val="0"/>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style.rotation</p:attrName>
                                        </p:attrNameLst>
                                      </p:cBhvr>
                                      <p:tavLst>
                                        <p:tav tm="0">
                                          <p:val>
                                            <p:fltVal val="720"/>
                                          </p:val>
                                        </p:tav>
                                        <p:tav tm="100000">
                                          <p:val>
                                            <p:fltVal val="0"/>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78003" y="1203598"/>
            <a:ext cx="3166938" cy="3110013"/>
            <a:chOff x="2938153" y="542979"/>
            <a:chExt cx="5724520" cy="5671580"/>
          </a:xfrm>
        </p:grpSpPr>
        <p:grpSp>
          <p:nvGrpSpPr>
            <p:cNvPr id="3" name="组合 2"/>
            <p:cNvGrpSpPr/>
            <p:nvPr/>
          </p:nvGrpSpPr>
          <p:grpSpPr>
            <a:xfrm>
              <a:off x="2938153" y="542979"/>
              <a:ext cx="5724520" cy="5671580"/>
              <a:chOff x="7477496" y="542979"/>
              <a:chExt cx="5724522" cy="5671580"/>
            </a:xfrm>
          </p:grpSpPr>
          <p:grpSp>
            <p:nvGrpSpPr>
              <p:cNvPr id="9" name="组合 8"/>
              <p:cNvGrpSpPr/>
              <p:nvPr/>
            </p:nvGrpSpPr>
            <p:grpSpPr>
              <a:xfrm>
                <a:off x="7477496" y="542979"/>
                <a:ext cx="5724522" cy="5671580"/>
                <a:chOff x="2840182" y="493993"/>
                <a:chExt cx="5724522" cy="5671580"/>
              </a:xfrm>
              <a:effectLst>
                <a:outerShdw blurRad="584200" dist="88900" dir="7200000" sx="105000" sy="105000" algn="r" rotWithShape="0">
                  <a:prstClr val="black">
                    <a:alpha val="20000"/>
                  </a:prstClr>
                </a:outerShdw>
              </a:effectLst>
            </p:grpSpPr>
            <p:grpSp>
              <p:nvGrpSpPr>
                <p:cNvPr id="34" name="组合 33"/>
                <p:cNvGrpSpPr/>
                <p:nvPr/>
              </p:nvGrpSpPr>
              <p:grpSpPr>
                <a:xfrm>
                  <a:off x="4575542" y="493993"/>
                  <a:ext cx="2253802" cy="2305319"/>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5" name="泪滴形 44"/>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5" name="组合 34"/>
                <p:cNvGrpSpPr/>
                <p:nvPr/>
              </p:nvGrpSpPr>
              <p:grpSpPr>
                <a:xfrm flipV="1">
                  <a:off x="4557867" y="3860254"/>
                  <a:ext cx="2253802" cy="2305319"/>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3" name="泪滴形 42"/>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6" name="组合 35"/>
                <p:cNvGrpSpPr/>
                <p:nvPr/>
              </p:nvGrpSpPr>
              <p:grpSpPr>
                <a:xfrm rot="5400000">
                  <a:off x="6285144" y="2174902"/>
                  <a:ext cx="2253802" cy="2305319"/>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1" name="泪滴形 40"/>
                  <p:cNvSpPr/>
                  <p:nvPr/>
                </p:nvSpPr>
                <p:spPr>
                  <a:xfrm rot="8119616">
                    <a:off x="5065848" y="780373"/>
                    <a:ext cx="2051718" cy="2053636"/>
                  </a:xfrm>
                  <a:prstGeom prst="teardrop">
                    <a:avLst>
                      <a:gd name="adj" fmla="val 101143"/>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7" name="组合 36"/>
                <p:cNvGrpSpPr/>
                <p:nvPr/>
              </p:nvGrpSpPr>
              <p:grpSpPr>
                <a:xfrm rot="16200000">
                  <a:off x="2865941" y="2174899"/>
                  <a:ext cx="2253802" cy="2305319"/>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9" name="泪滴形 38"/>
                  <p:cNvSpPr/>
                  <p:nvPr/>
                </p:nvSpPr>
                <p:spPr>
                  <a:xfrm rot="8119616">
                    <a:off x="5065848" y="780372"/>
                    <a:ext cx="2051718" cy="2053636"/>
                  </a:xfrm>
                  <a:prstGeom prst="teardrop">
                    <a:avLst>
                      <a:gd name="adj" fmla="val 101143"/>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grpSp>
            <p:nvGrpSpPr>
              <p:cNvPr id="10" name="组合 9"/>
              <p:cNvGrpSpPr/>
              <p:nvPr/>
            </p:nvGrpSpPr>
            <p:grpSpPr>
              <a:xfrm>
                <a:off x="10139155" y="1290497"/>
                <a:ext cx="365853" cy="473870"/>
                <a:chOff x="3110971" y="-56009"/>
                <a:chExt cx="2767314" cy="3641579"/>
              </a:xfrm>
            </p:grpSpPr>
            <p:sp>
              <p:nvSpPr>
                <p:cNvPr id="2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30" name="组合 29"/>
                <p:cNvGrpSpPr/>
                <p:nvPr/>
              </p:nvGrpSpPr>
              <p:grpSpPr>
                <a:xfrm>
                  <a:off x="3110971" y="1979302"/>
                  <a:ext cx="399672" cy="1606268"/>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32"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33"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1" name="组合 10"/>
              <p:cNvGrpSpPr/>
              <p:nvPr/>
            </p:nvGrpSpPr>
            <p:grpSpPr>
              <a:xfrm>
                <a:off x="8139395" y="3143221"/>
                <a:ext cx="365853" cy="473870"/>
                <a:chOff x="3110971" y="-56009"/>
                <a:chExt cx="2767314" cy="3641579"/>
              </a:xfrm>
            </p:grpSpPr>
            <p:sp>
              <p:nvSpPr>
                <p:cNvPr id="2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25" name="组合 24"/>
                <p:cNvGrpSpPr/>
                <p:nvPr/>
              </p:nvGrpSpPr>
              <p:grpSpPr>
                <a:xfrm>
                  <a:off x="3110971" y="1979302"/>
                  <a:ext cx="399672" cy="1606268"/>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7"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8"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2" name="组合 11"/>
              <p:cNvGrpSpPr/>
              <p:nvPr/>
            </p:nvGrpSpPr>
            <p:grpSpPr>
              <a:xfrm>
                <a:off x="12170473" y="3077391"/>
                <a:ext cx="365853" cy="473870"/>
                <a:chOff x="3110971" y="-56009"/>
                <a:chExt cx="2767314" cy="3641579"/>
              </a:xfrm>
            </p:grpSpPr>
            <p:sp>
              <p:nvSpPr>
                <p:cNvPr id="1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20" name="组合 19"/>
                <p:cNvGrpSpPr/>
                <p:nvPr/>
              </p:nvGrpSpPr>
              <p:grpSpPr>
                <a:xfrm>
                  <a:off x="3110971" y="1979302"/>
                  <a:ext cx="399672" cy="1606268"/>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2"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3"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3" name="组合 12"/>
              <p:cNvGrpSpPr/>
              <p:nvPr/>
            </p:nvGrpSpPr>
            <p:grpSpPr>
              <a:xfrm>
                <a:off x="10156830" y="4988308"/>
                <a:ext cx="365853" cy="473870"/>
                <a:chOff x="3110971" y="-56009"/>
                <a:chExt cx="2767314" cy="3641579"/>
              </a:xfrm>
            </p:grpSpPr>
            <p:sp>
              <p:nvSpPr>
                <p:cNvPr id="1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15" name="组合 14"/>
                <p:cNvGrpSpPr/>
                <p:nvPr/>
              </p:nvGrpSpPr>
              <p:grpSpPr>
                <a:xfrm>
                  <a:off x="3110971" y="1979302"/>
                  <a:ext cx="399672" cy="1606268"/>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17"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18"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cxnSp>
          <p:nvCxnSpPr>
            <p:cNvPr id="4" name="直接连接符 3"/>
            <p:cNvCxnSpPr/>
            <p:nvPr/>
          </p:nvCxnSpPr>
          <p:spPr>
            <a:xfrm>
              <a:off x="4925119" y="1923449"/>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06289" y="4827980"/>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319341" y="3376543"/>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200000">
              <a:off x="6535726" y="3352508"/>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816520" y="2327906"/>
              <a:ext cx="2004864" cy="2026206"/>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46" name="组合 45"/>
          <p:cNvGrpSpPr/>
          <p:nvPr/>
        </p:nvGrpSpPr>
        <p:grpSpPr>
          <a:xfrm>
            <a:off x="1349423" y="1236945"/>
            <a:ext cx="2373626" cy="771838"/>
            <a:chOff x="1259632" y="769034"/>
            <a:chExt cx="2373626" cy="771838"/>
          </a:xfrm>
        </p:grpSpPr>
        <p:grpSp>
          <p:nvGrpSpPr>
            <p:cNvPr id="47" name="组合 46"/>
            <p:cNvGrpSpPr/>
            <p:nvPr/>
          </p:nvGrpSpPr>
          <p:grpSpPr>
            <a:xfrm>
              <a:off x="1259632" y="1138477"/>
              <a:ext cx="2373626" cy="331409"/>
              <a:chOff x="1259632" y="1138477"/>
              <a:chExt cx="2373626" cy="331409"/>
            </a:xfrm>
          </p:grpSpPr>
          <p:cxnSp>
            <p:nvCxnSpPr>
              <p:cNvPr id="50" name="直接连接符 49"/>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8" name="文本框 8"/>
            <p:cNvSpPr txBox="1"/>
            <p:nvPr/>
          </p:nvSpPr>
          <p:spPr>
            <a:xfrm>
              <a:off x="1282890" y="1194623"/>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1259632" y="769034"/>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260921" y="1270075"/>
            <a:ext cx="2416037" cy="771838"/>
            <a:chOff x="5171130" y="802164"/>
            <a:chExt cx="2416037" cy="771838"/>
          </a:xfrm>
        </p:grpSpPr>
        <p:grpSp>
          <p:nvGrpSpPr>
            <p:cNvPr id="53" name="组合 52"/>
            <p:cNvGrpSpPr/>
            <p:nvPr/>
          </p:nvGrpSpPr>
          <p:grpSpPr>
            <a:xfrm flipH="1">
              <a:off x="5171130" y="1182244"/>
              <a:ext cx="2373626" cy="331409"/>
              <a:chOff x="1259632" y="1138477"/>
              <a:chExt cx="2373626" cy="331409"/>
            </a:xfrm>
          </p:grpSpPr>
          <p:cxnSp>
            <p:nvCxnSpPr>
              <p:cNvPr id="57" name="直接连接符 56"/>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553336" y="802164"/>
              <a:ext cx="2033831" cy="771838"/>
              <a:chOff x="5553336" y="802164"/>
              <a:chExt cx="2033831" cy="771838"/>
            </a:xfrm>
          </p:grpSpPr>
          <p:sp>
            <p:nvSpPr>
              <p:cNvPr id="55" name="文本框 8"/>
              <p:cNvSpPr txBox="1"/>
              <p:nvPr/>
            </p:nvSpPr>
            <p:spPr>
              <a:xfrm>
                <a:off x="5553336" y="1227753"/>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5553336" y="802164"/>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grpSp>
        <p:nvGrpSpPr>
          <p:cNvPr id="59" name="组合 58"/>
          <p:cNvGrpSpPr/>
          <p:nvPr/>
        </p:nvGrpSpPr>
        <p:grpSpPr>
          <a:xfrm>
            <a:off x="1331640" y="3410302"/>
            <a:ext cx="2373626" cy="771838"/>
            <a:chOff x="1241849" y="2942391"/>
            <a:chExt cx="2373626" cy="771838"/>
          </a:xfrm>
        </p:grpSpPr>
        <p:grpSp>
          <p:nvGrpSpPr>
            <p:cNvPr id="60" name="组合 59"/>
            <p:cNvGrpSpPr/>
            <p:nvPr/>
          </p:nvGrpSpPr>
          <p:grpSpPr>
            <a:xfrm flipV="1">
              <a:off x="1241849" y="3007580"/>
              <a:ext cx="2373626" cy="331409"/>
              <a:chOff x="1259632" y="1138477"/>
              <a:chExt cx="2373626" cy="331409"/>
            </a:xfrm>
          </p:grpSpPr>
          <p:cxnSp>
            <p:nvCxnSpPr>
              <p:cNvPr id="63" name="直接连接符 62"/>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1" name="文本框 8"/>
            <p:cNvSpPr txBox="1"/>
            <p:nvPr/>
          </p:nvSpPr>
          <p:spPr>
            <a:xfrm>
              <a:off x="1282890" y="3367980"/>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259632" y="2942391"/>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165847" y="3390423"/>
            <a:ext cx="2448230" cy="771838"/>
            <a:chOff x="5076056" y="2922512"/>
            <a:chExt cx="2448230" cy="771838"/>
          </a:xfrm>
        </p:grpSpPr>
        <p:grpSp>
          <p:nvGrpSpPr>
            <p:cNvPr id="66" name="组合 65"/>
            <p:cNvGrpSpPr/>
            <p:nvPr/>
          </p:nvGrpSpPr>
          <p:grpSpPr>
            <a:xfrm flipH="1" flipV="1">
              <a:off x="5076056" y="3007580"/>
              <a:ext cx="2373626" cy="331409"/>
              <a:chOff x="1259632" y="1138477"/>
              <a:chExt cx="2373626" cy="331409"/>
            </a:xfrm>
          </p:grpSpPr>
          <p:cxnSp>
            <p:nvCxnSpPr>
              <p:cNvPr id="69" name="直接连接符 68"/>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7" name="文本框 8"/>
            <p:cNvSpPr txBox="1"/>
            <p:nvPr/>
          </p:nvSpPr>
          <p:spPr>
            <a:xfrm>
              <a:off x="5490455" y="3348101"/>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5467197" y="2922512"/>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sp>
        <p:nvSpPr>
          <p:cNvPr id="8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83" name="Group 8"/>
          <p:cNvGrpSpPr/>
          <p:nvPr/>
        </p:nvGrpSpPr>
        <p:grpSpPr bwMode="auto">
          <a:xfrm>
            <a:off x="1763688" y="626641"/>
            <a:ext cx="360362" cy="288925"/>
            <a:chOff x="0" y="0"/>
            <a:chExt cx="360040" cy="288032"/>
          </a:xfrm>
          <a:solidFill>
            <a:srgbClr val="C00000"/>
          </a:solidFill>
        </p:grpSpPr>
        <p:sp>
          <p:nvSpPr>
            <p:cNvPr id="9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9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right)">
                                      <p:cBhvr>
                                        <p:cTn id="19" dur="500"/>
                                        <p:tgtEl>
                                          <p:spTgt spid="5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893525" y="1419622"/>
            <a:ext cx="1677233" cy="3025775"/>
            <a:chOff x="893525" y="1419622"/>
            <a:chExt cx="1677233" cy="3025775"/>
          </a:xfrm>
        </p:grpSpPr>
        <p:sp>
          <p:nvSpPr>
            <p:cNvPr id="73" name="矩形 8"/>
            <p:cNvSpPr/>
            <p:nvPr/>
          </p:nvSpPr>
          <p:spPr>
            <a:xfrm>
              <a:off x="897533" y="1419622"/>
              <a:ext cx="1673225"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mn-ea"/>
              </a:endParaRPr>
            </a:p>
          </p:txBody>
        </p:sp>
        <p:sp>
          <p:nvSpPr>
            <p:cNvPr id="74" name="矩形 8"/>
            <p:cNvSpPr/>
            <p:nvPr/>
          </p:nvSpPr>
          <p:spPr>
            <a:xfrm>
              <a:off x="941983"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75" name="矩形 74"/>
            <p:cNvSpPr/>
            <p:nvPr/>
          </p:nvSpPr>
          <p:spPr>
            <a:xfrm rot="3129230">
              <a:off x="1353145" y="1729184"/>
              <a:ext cx="974725"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参谋</a:t>
              </a:r>
            </a:p>
          </p:txBody>
        </p:sp>
        <p:sp>
          <p:nvSpPr>
            <p:cNvPr id="76" name="矩形 75"/>
            <p:cNvSpPr/>
            <p:nvPr/>
          </p:nvSpPr>
          <p:spPr>
            <a:xfrm>
              <a:off x="893525" y="2942506"/>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77" name="组合 76"/>
          <p:cNvGrpSpPr/>
          <p:nvPr/>
        </p:nvGrpSpPr>
        <p:grpSpPr>
          <a:xfrm>
            <a:off x="2799358" y="1419622"/>
            <a:ext cx="1686340" cy="3025775"/>
            <a:chOff x="2799358" y="1419622"/>
            <a:chExt cx="1686340" cy="3025775"/>
          </a:xfrm>
        </p:grpSpPr>
        <p:sp>
          <p:nvSpPr>
            <p:cNvPr id="78" name="矩形 8"/>
            <p:cNvSpPr/>
            <p:nvPr/>
          </p:nvSpPr>
          <p:spPr>
            <a:xfrm>
              <a:off x="2799358" y="1419622"/>
              <a:ext cx="1673225"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79" name="矩形 8"/>
            <p:cNvSpPr/>
            <p:nvPr/>
          </p:nvSpPr>
          <p:spPr>
            <a:xfrm>
              <a:off x="2843808"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80" name="矩形 79"/>
            <p:cNvSpPr/>
            <p:nvPr/>
          </p:nvSpPr>
          <p:spPr>
            <a:xfrm rot="3129230">
              <a:off x="3256558" y="1729184"/>
              <a:ext cx="974725"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督办</a:t>
              </a:r>
            </a:p>
          </p:txBody>
        </p:sp>
        <p:sp>
          <p:nvSpPr>
            <p:cNvPr id="81" name="矩形 80"/>
            <p:cNvSpPr/>
            <p:nvPr/>
          </p:nvSpPr>
          <p:spPr>
            <a:xfrm>
              <a:off x="2808465" y="2949132"/>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82" name="组合 81"/>
          <p:cNvGrpSpPr/>
          <p:nvPr/>
        </p:nvGrpSpPr>
        <p:grpSpPr>
          <a:xfrm>
            <a:off x="4701183" y="1419622"/>
            <a:ext cx="1686202" cy="3025775"/>
            <a:chOff x="4701183" y="1419622"/>
            <a:chExt cx="1686202" cy="3025775"/>
          </a:xfrm>
        </p:grpSpPr>
        <p:sp>
          <p:nvSpPr>
            <p:cNvPr id="83" name="矩形 8"/>
            <p:cNvSpPr/>
            <p:nvPr/>
          </p:nvSpPr>
          <p:spPr>
            <a:xfrm>
              <a:off x="4701183" y="1419622"/>
              <a:ext cx="1674812"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84" name="矩形 8"/>
            <p:cNvSpPr/>
            <p:nvPr/>
          </p:nvSpPr>
          <p:spPr>
            <a:xfrm>
              <a:off x="4745633" y="1502172"/>
              <a:ext cx="1585912"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85" name="矩形 84"/>
            <p:cNvSpPr/>
            <p:nvPr/>
          </p:nvSpPr>
          <p:spPr>
            <a:xfrm rot="3129230">
              <a:off x="5167115" y="1734740"/>
              <a:ext cx="976312"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服务</a:t>
              </a:r>
            </a:p>
          </p:txBody>
        </p:sp>
        <p:sp>
          <p:nvSpPr>
            <p:cNvPr id="86" name="矩形 85"/>
            <p:cNvSpPr/>
            <p:nvPr/>
          </p:nvSpPr>
          <p:spPr>
            <a:xfrm>
              <a:off x="4710152" y="2929253"/>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87" name="组合 86"/>
          <p:cNvGrpSpPr/>
          <p:nvPr/>
        </p:nvGrpSpPr>
        <p:grpSpPr>
          <a:xfrm>
            <a:off x="6603008" y="1419622"/>
            <a:ext cx="1679437" cy="3025775"/>
            <a:chOff x="6603008" y="1419622"/>
            <a:chExt cx="1679437" cy="3025775"/>
          </a:xfrm>
        </p:grpSpPr>
        <p:sp>
          <p:nvSpPr>
            <p:cNvPr id="88" name="矩形 8"/>
            <p:cNvSpPr/>
            <p:nvPr/>
          </p:nvSpPr>
          <p:spPr>
            <a:xfrm>
              <a:off x="6603008" y="1419622"/>
              <a:ext cx="1674812"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89" name="矩形 8"/>
            <p:cNvSpPr/>
            <p:nvPr/>
          </p:nvSpPr>
          <p:spPr>
            <a:xfrm>
              <a:off x="6649045"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90" name="矩形 89"/>
            <p:cNvSpPr/>
            <p:nvPr/>
          </p:nvSpPr>
          <p:spPr>
            <a:xfrm rot="3129230">
              <a:off x="7068940" y="1734740"/>
              <a:ext cx="976312"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协调</a:t>
              </a:r>
            </a:p>
          </p:txBody>
        </p:sp>
        <p:sp>
          <p:nvSpPr>
            <p:cNvPr id="91" name="矩形 90"/>
            <p:cNvSpPr/>
            <p:nvPr/>
          </p:nvSpPr>
          <p:spPr>
            <a:xfrm>
              <a:off x="6605212" y="2929253"/>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sp>
        <p:nvSpPr>
          <p:cNvPr id="3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4" name="Group 8"/>
          <p:cNvGrpSpPr/>
          <p:nvPr/>
        </p:nvGrpSpPr>
        <p:grpSpPr bwMode="auto">
          <a:xfrm>
            <a:off x="1763688" y="626641"/>
            <a:ext cx="360362" cy="288925"/>
            <a:chOff x="0" y="0"/>
            <a:chExt cx="360040" cy="288032"/>
          </a:xfrm>
          <a:solidFill>
            <a:srgbClr val="C00000"/>
          </a:solidFill>
        </p:grpSpPr>
        <p:sp>
          <p:nvSpPr>
            <p:cNvPr id="4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Scale>
                                      <p:cBhvr>
                                        <p:cTn id="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
                                        </p:tgtEl>
                                        <p:attrNameLst>
                                          <p:attrName>ppt_x</p:attrName>
                                          <p:attrName>ppt_y</p:attrName>
                                        </p:attrNameLst>
                                      </p:cBhvr>
                                    </p:animMotion>
                                    <p:animEffect transition="in" filter="fade">
                                      <p:cBhvr>
                                        <p:cTn id="9" dur="1000"/>
                                        <p:tgtEl>
                                          <p:spTgt spid="72"/>
                                        </p:tgtEl>
                                      </p:cBhvr>
                                    </p:animEffect>
                                  </p:childTnLst>
                                </p:cTn>
                              </p:par>
                              <p:par>
                                <p:cTn id="10" presetID="5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Scale>
                                      <p:cBhvr>
                                        <p:cTn id="12"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7"/>
                                        </p:tgtEl>
                                        <p:attrNameLst>
                                          <p:attrName>ppt_x</p:attrName>
                                          <p:attrName>ppt_y</p:attrName>
                                        </p:attrNameLst>
                                      </p:cBhvr>
                                    </p:animMotion>
                                    <p:animEffect transition="in" filter="fade">
                                      <p:cBhvr>
                                        <p:cTn id="14" dur="1000"/>
                                        <p:tgtEl>
                                          <p:spTgt spid="77"/>
                                        </p:tgtEl>
                                      </p:cBhvr>
                                    </p:animEffect>
                                  </p:childTnLst>
                                </p:cTn>
                              </p:par>
                              <p:par>
                                <p:cTn id="15" presetID="52"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Scale>
                                      <p:cBhvr>
                                        <p:cTn id="17"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2"/>
                                        </p:tgtEl>
                                        <p:attrNameLst>
                                          <p:attrName>ppt_x</p:attrName>
                                          <p:attrName>ppt_y</p:attrName>
                                        </p:attrNameLst>
                                      </p:cBhvr>
                                    </p:animMotion>
                                    <p:animEffect transition="in" filter="fade">
                                      <p:cBhvr>
                                        <p:cTn id="19" dur="1000"/>
                                        <p:tgtEl>
                                          <p:spTgt spid="82"/>
                                        </p:tgtEl>
                                      </p:cBhvr>
                                    </p:animEffect>
                                  </p:childTnLst>
                                </p:cTn>
                              </p:par>
                              <p:par>
                                <p:cTn id="20" presetID="52"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Scale>
                                      <p:cBhvr>
                                        <p:cTn id="22"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7"/>
                                        </p:tgtEl>
                                        <p:attrNameLst>
                                          <p:attrName>ppt_x</p:attrName>
                                          <p:attrName>ppt_y</p:attrName>
                                        </p:attrNameLst>
                                      </p:cBhvr>
                                    </p:animMotion>
                                    <p:animEffect transition="in" filter="fade">
                                      <p:cBhvr>
                                        <p:cTn id="24" dur="1000"/>
                                        <p:tgtEl>
                                          <p:spTgt spid="87"/>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ppt_x"/>
                                          </p:val>
                                        </p:tav>
                                        <p:tav tm="100000">
                                          <p:val>
                                            <p:strVal val="#ppt_x"/>
                                          </p:val>
                                        </p:tav>
                                      </p:tavLst>
                                    </p:anim>
                                    <p:anim calcmode="lin" valueType="num">
                                      <p:cBhvr additive="base">
                                        <p:cTn id="39" dur="500" fill="hold"/>
                                        <p:tgtEl>
                                          <p:spTgt spid="8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ppt_x"/>
                                          </p:val>
                                        </p:tav>
                                        <p:tav tm="100000">
                                          <p:val>
                                            <p:strVal val="#ppt_x"/>
                                          </p:val>
                                        </p:tav>
                                      </p:tavLst>
                                    </p:anim>
                                    <p:anim calcmode="lin" valueType="num">
                                      <p:cBhvr additive="base">
                                        <p:cTn id="4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弧形箭头 2"/>
          <p:cNvSpPr/>
          <p:nvPr/>
        </p:nvSpPr>
        <p:spPr>
          <a:xfrm rot="19829800">
            <a:off x="3064695" y="138979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black"/>
              </a:solidFill>
              <a:latin typeface="+mn-lt"/>
              <a:ea typeface="+mn-ea"/>
            </a:endParaRPr>
          </a:p>
        </p:txBody>
      </p:sp>
      <p:sp>
        <p:nvSpPr>
          <p:cNvPr id="4" name="KSO_GT1"/>
          <p:cNvSpPr txBox="1"/>
          <p:nvPr/>
        </p:nvSpPr>
        <p:spPr>
          <a:xfrm rot="2590855">
            <a:off x="3540945" y="1623159"/>
            <a:ext cx="960437" cy="506412"/>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共享性</a:t>
            </a:r>
          </a:p>
        </p:txBody>
      </p:sp>
      <p:sp>
        <p:nvSpPr>
          <p:cNvPr id="5" name="上弧形箭头 2"/>
          <p:cNvSpPr/>
          <p:nvPr/>
        </p:nvSpPr>
        <p:spPr>
          <a:xfrm rot="1770200" flipH="1">
            <a:off x="4776020" y="138979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srgbClr val="FFFFFF"/>
              </a:solidFill>
              <a:latin typeface="+mn-lt"/>
              <a:ea typeface="+mn-ea"/>
            </a:endParaRPr>
          </a:p>
        </p:txBody>
      </p:sp>
      <p:sp>
        <p:nvSpPr>
          <p:cNvPr id="6" name="KSO_GT2"/>
          <p:cNvSpPr txBox="1"/>
          <p:nvPr/>
        </p:nvSpPr>
        <p:spPr>
          <a:xfrm rot="18759385">
            <a:off x="4810945" y="1567596"/>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增值性</a:t>
            </a:r>
          </a:p>
        </p:txBody>
      </p:sp>
      <p:sp>
        <p:nvSpPr>
          <p:cNvPr id="8" name="上弧形箭头 2"/>
          <p:cNvSpPr/>
          <p:nvPr/>
        </p:nvSpPr>
        <p:spPr>
          <a:xfrm rot="19829800" flipH="1" flipV="1">
            <a:off x="4776020" y="246294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srgbClr val="FFFFFF"/>
              </a:solidFill>
              <a:latin typeface="+mn-lt"/>
              <a:ea typeface="+mn-ea"/>
            </a:endParaRPr>
          </a:p>
        </p:txBody>
      </p:sp>
      <p:sp>
        <p:nvSpPr>
          <p:cNvPr id="9" name="KSO_GT4"/>
          <p:cNvSpPr txBox="1"/>
          <p:nvPr/>
        </p:nvSpPr>
        <p:spPr>
          <a:xfrm rot="2635062">
            <a:off x="4774432" y="3228121"/>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资源性</a:t>
            </a:r>
          </a:p>
        </p:txBody>
      </p:sp>
      <p:cxnSp>
        <p:nvCxnSpPr>
          <p:cNvPr id="10" name="直接连接符 15"/>
          <p:cNvCxnSpPr>
            <a:cxnSpLocks noChangeShapeType="1"/>
          </p:cNvCxnSpPr>
          <p:nvPr/>
        </p:nvCxnSpPr>
        <p:spPr bwMode="auto">
          <a:xfrm>
            <a:off x="5765032" y="3913921"/>
            <a:ext cx="649288" cy="0"/>
          </a:xfrm>
          <a:prstGeom prst="line">
            <a:avLst/>
          </a:prstGeom>
          <a:noFill/>
          <a:ln w="28575" algn="ctr">
            <a:solidFill>
              <a:srgbClr val="FF00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11" name="上弧形箭头 2"/>
          <p:cNvSpPr/>
          <p:nvPr/>
        </p:nvSpPr>
        <p:spPr>
          <a:xfrm rot="1770200" flipV="1">
            <a:off x="3064695" y="246294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black"/>
              </a:solidFill>
              <a:latin typeface="+mn-lt"/>
              <a:ea typeface="+mn-ea"/>
            </a:endParaRPr>
          </a:p>
        </p:txBody>
      </p:sp>
      <p:sp>
        <p:nvSpPr>
          <p:cNvPr id="12" name="KSO_GT3"/>
          <p:cNvSpPr txBox="1"/>
          <p:nvPr/>
        </p:nvSpPr>
        <p:spPr>
          <a:xfrm rot="18835100">
            <a:off x="3577457" y="3218596"/>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隐含性</a:t>
            </a:r>
          </a:p>
        </p:txBody>
      </p:sp>
      <p:cxnSp>
        <p:nvCxnSpPr>
          <p:cNvPr id="13" name="直接连接符 20"/>
          <p:cNvCxnSpPr>
            <a:cxnSpLocks noChangeShapeType="1"/>
          </p:cNvCxnSpPr>
          <p:nvPr/>
        </p:nvCxnSpPr>
        <p:spPr bwMode="auto">
          <a:xfrm>
            <a:off x="2983732" y="3921859"/>
            <a:ext cx="647700" cy="0"/>
          </a:xfrm>
          <a:prstGeom prst="line">
            <a:avLst/>
          </a:prstGeom>
          <a:noFill/>
          <a:ln w="28575" algn="ctr">
            <a:solidFill>
              <a:srgbClr val="FF00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26" name="矩形 25"/>
          <p:cNvSpPr/>
          <p:nvPr/>
        </p:nvSpPr>
        <p:spPr>
          <a:xfrm>
            <a:off x="611560" y="1604576"/>
            <a:ext cx="2372172"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11560" y="3274350"/>
            <a:ext cx="2372172"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395275" y="1597950"/>
            <a:ext cx="2281181"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95275" y="3267724"/>
            <a:ext cx="2281181"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1" name="Group 8"/>
          <p:cNvGrpSpPr/>
          <p:nvPr/>
        </p:nvGrpSpPr>
        <p:grpSpPr bwMode="auto">
          <a:xfrm>
            <a:off x="1763688" y="626641"/>
            <a:ext cx="360362" cy="288925"/>
            <a:chOff x="0" y="0"/>
            <a:chExt cx="360040" cy="288032"/>
          </a:xfrm>
          <a:solidFill>
            <a:srgbClr val="C00000"/>
          </a:solidFill>
        </p:grpSpPr>
        <p:sp>
          <p:nvSpPr>
            <p:cNvPr id="3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 presetClass="entr" presetSubtype="2"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5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Scale>
                                      <p:cBhvr>
                                        <p:cTn id="4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6"/>
                                        </p:tgtEl>
                                        <p:attrNameLst>
                                          <p:attrName>ppt_x</p:attrName>
                                          <p:attrName>ppt_y</p:attrName>
                                        </p:attrNameLst>
                                      </p:cBhvr>
                                    </p:animMotion>
                                    <p:animEffect transition="in" filter="fade">
                                      <p:cBhvr>
                                        <p:cTn id="47" dur="1000"/>
                                        <p:tgtEl>
                                          <p:spTgt spid="26"/>
                                        </p:tgtEl>
                                      </p:cBhvr>
                                    </p:animEffect>
                                  </p:childTnLst>
                                </p:cTn>
                              </p:par>
                            </p:childTnLst>
                          </p:cTn>
                        </p:par>
                        <p:par>
                          <p:cTn id="48" fill="hold">
                            <p:stCondLst>
                              <p:cond delay="1500"/>
                            </p:stCondLst>
                            <p:childTnLst>
                              <p:par>
                                <p:cTn id="49" presetID="5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Scale>
                                      <p:cBhvr>
                                        <p:cTn id="5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7"/>
                                        </p:tgtEl>
                                        <p:attrNameLst>
                                          <p:attrName>ppt_x</p:attrName>
                                          <p:attrName>ppt_y</p:attrName>
                                        </p:attrNameLst>
                                      </p:cBhvr>
                                    </p:animMotion>
                                    <p:animEffect transition="in" filter="fade">
                                      <p:cBhvr>
                                        <p:cTn id="53" dur="1000"/>
                                        <p:tgtEl>
                                          <p:spTgt spid="27"/>
                                        </p:tgtEl>
                                      </p:cBhvr>
                                    </p:animEffect>
                                  </p:childTnLst>
                                </p:cTn>
                              </p:par>
                            </p:childTnLst>
                          </p:cTn>
                        </p:par>
                        <p:par>
                          <p:cTn id="54" fill="hold">
                            <p:stCondLst>
                              <p:cond delay="2500"/>
                            </p:stCondLst>
                            <p:childTnLst>
                              <p:par>
                                <p:cTn id="55" presetID="5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Scale>
                                      <p:cBhvr>
                                        <p:cTn id="5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8"/>
                                        </p:tgtEl>
                                        <p:attrNameLst>
                                          <p:attrName>ppt_x</p:attrName>
                                          <p:attrName>ppt_y</p:attrName>
                                        </p:attrNameLst>
                                      </p:cBhvr>
                                    </p:animMotion>
                                    <p:animEffect transition="in" filter="fade">
                                      <p:cBhvr>
                                        <p:cTn id="59" dur="1000"/>
                                        <p:tgtEl>
                                          <p:spTgt spid="28"/>
                                        </p:tgtEl>
                                      </p:cBhvr>
                                    </p:animEffect>
                                  </p:childTnLst>
                                </p:cTn>
                              </p:par>
                            </p:childTnLst>
                          </p:cTn>
                        </p:par>
                        <p:par>
                          <p:cTn id="60" fill="hold">
                            <p:stCondLst>
                              <p:cond delay="3500"/>
                            </p:stCondLst>
                            <p:childTnLst>
                              <p:par>
                                <p:cTn id="61" presetID="5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Scale>
                                      <p:cBhvr>
                                        <p:cTn id="6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9"/>
                                        </p:tgtEl>
                                        <p:attrNameLst>
                                          <p:attrName>ppt_x</p:attrName>
                                          <p:attrName>ppt_y</p:attrName>
                                        </p:attrNameLst>
                                      </p:cBhvr>
                                    </p:animMotion>
                                    <p:animEffect transition="in" filter="fade">
                                      <p:cBhvr>
                                        <p:cTn id="6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8" grpId="0" animBg="1"/>
      <p:bldP spid="9" grpId="0"/>
      <p:bldP spid="11" grpId="0" animBg="1"/>
      <p:bldP spid="12"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2050" name="图片 2" descr="图片7.jpg"/>
          <p:cNvPicPr>
            <a:picLocks noChangeAspect="1"/>
          </p:cNvPicPr>
          <p:nvPr userDrawn="1"/>
        </p:nvPicPr>
        <p:blipFill>
          <a:blip r:embed="rId4"/>
          <a:stretch>
            <a:fillRect/>
          </a:stretch>
        </p:blipFill>
        <p:spPr>
          <a:xfrm>
            <a:off x="3175" y="0"/>
            <a:ext cx="9148445" cy="5144135"/>
          </a:xfrm>
          <a:prstGeom prst="rect">
            <a:avLst/>
          </a:prstGeom>
          <a:noFill/>
          <a:ln w="9525">
            <a:noFill/>
          </a:ln>
        </p:spPr>
      </p:pic>
      <p:sp>
        <p:nvSpPr>
          <p:cNvPr id="99" name="TextBox 98"/>
          <p:cNvSpPr txBox="1"/>
          <p:nvPr/>
        </p:nvSpPr>
        <p:spPr>
          <a:xfrm>
            <a:off x="2140639" y="1180996"/>
            <a:ext cx="6108065" cy="92202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 </a:t>
            </a: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THANKS</a:t>
            </a:r>
          </a:p>
        </p:txBody>
      </p:sp>
      <p:sp>
        <p:nvSpPr>
          <p:cNvPr id="101" name="TextBox 100"/>
          <p:cNvSpPr txBox="1"/>
          <p:nvPr/>
        </p:nvSpPr>
        <p:spPr>
          <a:xfrm>
            <a:off x="3314189" y="2104326"/>
            <a:ext cx="3760966"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适合政府汇报</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党建</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党课</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党的思想教育</a:t>
            </a:r>
          </a:p>
        </p:txBody>
      </p:sp>
      <p:grpSp>
        <p:nvGrpSpPr>
          <p:cNvPr id="103" name="组合 102"/>
          <p:cNvGrpSpPr/>
          <p:nvPr/>
        </p:nvGrpSpPr>
        <p:grpSpPr>
          <a:xfrm>
            <a:off x="4318372" y="2552447"/>
            <a:ext cx="1752600" cy="250825"/>
            <a:chOff x="3467472" y="2464941"/>
            <a:chExt cx="1752600" cy="250825"/>
          </a:xfrm>
        </p:grpSpPr>
        <p:sp>
          <p:nvSpPr>
            <p:cNvPr id="104" name="文本框 3"/>
            <p:cNvSpPr txBox="1"/>
            <p:nvPr/>
          </p:nvSpPr>
          <p:spPr>
            <a:xfrm>
              <a:off x="3467472" y="2464941"/>
              <a:ext cx="1752600" cy="250825"/>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txBody>
            <a:bodyPr lIns="0" tIns="0" rIns="0" bIns="0" anchor="ctr"/>
            <a:lstStyle/>
            <a:p>
              <a:pPr algn="ctr" fontAlgn="auto">
                <a:spcBef>
                  <a:spcPts val="0"/>
                </a:spcBef>
                <a:spcAft>
                  <a:spcPts val="0"/>
                </a:spcAft>
                <a:defRPr/>
              </a:pPr>
              <a:endParaRPr lang="en-US" altLang="zh-CN" sz="1400" dirty="0">
                <a:solidFill>
                  <a:srgbClr val="FFFFFF"/>
                </a:solidFill>
                <a:latin typeface="Arial" panose="020B0604020202020204" pitchFamily="34" charset="0"/>
                <a:ea typeface="黑体" panose="02010609060101010101" pitchFamily="49" charset="-122"/>
              </a:endParaRPr>
            </a:p>
          </p:txBody>
        </p:sp>
        <p:grpSp>
          <p:nvGrpSpPr>
            <p:cNvPr id="105" name="组合 95"/>
            <p:cNvGrpSpPr/>
            <p:nvPr/>
          </p:nvGrpSpPr>
          <p:grpSpPr bwMode="auto">
            <a:xfrm>
              <a:off x="3999284" y="2496691"/>
              <a:ext cx="688975" cy="166688"/>
              <a:chOff x="4075922" y="3435846"/>
              <a:chExt cx="689113" cy="165652"/>
            </a:xfrm>
            <a:solidFill>
              <a:schemeClr val="bg1"/>
            </a:solidFill>
          </p:grpSpPr>
          <p:sp>
            <p:nvSpPr>
              <p:cNvPr id="106" name="椭圆 105"/>
              <p:cNvSpPr/>
              <p:nvPr/>
            </p:nvSpPr>
            <p:spPr>
              <a:xfrm>
                <a:off x="4075922" y="3435846"/>
                <a:ext cx="165652" cy="165652"/>
              </a:xfrm>
              <a:prstGeom prst="ellipse">
                <a:avLst/>
              </a:prstGeom>
              <a:solidFill>
                <a:srgbClr val="FF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4334340" y="3435846"/>
                <a:ext cx="165652" cy="165652"/>
              </a:xfrm>
              <a:prstGeom prst="ellipse">
                <a:avLst/>
              </a:prstGeom>
              <a:solidFill>
                <a:srgbClr val="FF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椭圆 107"/>
              <p:cNvSpPr/>
              <p:nvPr/>
            </p:nvSpPr>
            <p:spPr>
              <a:xfrm>
                <a:off x="4599383" y="3435846"/>
                <a:ext cx="165652" cy="165652"/>
              </a:xfrm>
              <a:prstGeom prst="ellipse">
                <a:avLst/>
              </a:prstGeom>
              <a:solidFill>
                <a:srgbClr val="FF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2000"/>
                                        <p:tgtEl>
                                          <p:spTgt spid="99"/>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1"/>
                                        </p:tgtEl>
                                        <p:attrNameLst>
                                          <p:attrName>style.visibility</p:attrName>
                                        </p:attrNameLst>
                                      </p:cBhvr>
                                      <p:to>
                                        <p:strVal val="visible"/>
                                      </p:to>
                                    </p:set>
                                    <p:anim by="(-#ppt_w*2)" calcmode="lin" valueType="num">
                                      <p:cBhvr rctx="PPT">
                                        <p:cTn id="11" dur="500" autoRev="1" fill="hold">
                                          <p:stCondLst>
                                            <p:cond delay="0"/>
                                          </p:stCondLst>
                                        </p:cTn>
                                        <p:tgtEl>
                                          <p:spTgt spid="101"/>
                                        </p:tgtEl>
                                        <p:attrNameLst>
                                          <p:attrName>ppt_w</p:attrName>
                                        </p:attrNameLst>
                                      </p:cBhvr>
                                    </p:anim>
                                    <p:anim by="(#ppt_w*0.50)" calcmode="lin" valueType="num">
                                      <p:cBhvr>
                                        <p:cTn id="12" dur="500" decel="50000" autoRev="1" fill="hold">
                                          <p:stCondLst>
                                            <p:cond delay="0"/>
                                          </p:stCondLst>
                                        </p:cTn>
                                        <p:tgtEl>
                                          <p:spTgt spid="101"/>
                                        </p:tgtEl>
                                        <p:attrNameLst>
                                          <p:attrName>ppt_x</p:attrName>
                                        </p:attrNameLst>
                                      </p:cBhvr>
                                    </p:anim>
                                    <p:anim from="(-#ppt_h/2)" to="(#ppt_y)" calcmode="lin" valueType="num">
                                      <p:cBhvr>
                                        <p:cTn id="13" dur="1000" fill="hold">
                                          <p:stCondLst>
                                            <p:cond delay="0"/>
                                          </p:stCondLst>
                                        </p:cTn>
                                        <p:tgtEl>
                                          <p:spTgt spid="101"/>
                                        </p:tgtEl>
                                        <p:attrNameLst>
                                          <p:attrName>ppt_y</p:attrName>
                                        </p:attrNameLst>
                                      </p:cBhvr>
                                    </p:anim>
                                    <p:animRot by="21600000">
                                      <p:cBhvr>
                                        <p:cTn id="14" dur="1000" fill="hold">
                                          <p:stCondLst>
                                            <p:cond delay="0"/>
                                          </p:stCondLst>
                                        </p:cTn>
                                        <p:tgtEl>
                                          <p:spTgt spid="101"/>
                                        </p:tgtEl>
                                        <p:attrNameLst>
                                          <p:attrName>r</p:attrName>
                                        </p:attrNameLst>
                                      </p:cBhvr>
                                    </p:animRot>
                                  </p:childTnLst>
                                </p:cTn>
                              </p:par>
                            </p:childTnLst>
                          </p:cTn>
                        </p:par>
                        <p:par>
                          <p:cTn id="15" fill="hold">
                            <p:stCondLst>
                              <p:cond delay="2799"/>
                            </p:stCondLst>
                            <p:childTnLst>
                              <p:par>
                                <p:cTn id="16" presetID="16" presetClass="entr" presetSubtype="37" fill="hold"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barn(outVertical)">
                                      <p:cBhvr>
                                        <p:cTn id="18" dur="1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34875" y="2759170"/>
            <a:ext cx="6035114" cy="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574476" y="1456133"/>
            <a:ext cx="0" cy="254337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3532646" y="2254285"/>
            <a:ext cx="2058732" cy="1009771"/>
          </a:xfrm>
          <a:prstGeom prst="roundRect">
            <a:avLst>
              <a:gd name="adj" fmla="val 10131"/>
            </a:avLst>
          </a:prstGeom>
          <a:solidFill>
            <a:srgbClr val="FF0000"/>
          </a:solidFill>
          <a:ln w="25400" cap="flat" cmpd="sng" algn="ctr">
            <a:noFill/>
            <a:prstDash val="solid"/>
          </a:ln>
          <a:effectLst>
            <a:outerShdw blurRad="63500" sx="102000" sy="102000" algn="ctr" rotWithShape="0">
              <a:prstClr val="black">
                <a:alpha val="40000"/>
              </a:prstClr>
            </a:outerShdw>
          </a:effectLst>
        </p:spPr>
        <p:txBody>
          <a:bodyPr anchor="ctr"/>
          <a:lstStyle/>
          <a:p>
            <a:pPr algn="ctr" eaLnBrk="1" fontAlgn="auto" hangingPunct="1">
              <a:spcBef>
                <a:spcPts val="0"/>
              </a:spcBef>
              <a:spcAft>
                <a:spcPts val="0"/>
              </a:spcAft>
              <a:defRPr/>
            </a:pPr>
            <a:endParaRPr lang="en-US" sz="1600" kern="0">
              <a:solidFill>
                <a:srgbClr val="D00022"/>
              </a:solidFill>
              <a:latin typeface="Calibri" panose="020F0502020204030204"/>
              <a:ea typeface="+mn-ea"/>
            </a:endParaRPr>
          </a:p>
        </p:txBody>
      </p:sp>
      <p:grpSp>
        <p:nvGrpSpPr>
          <p:cNvPr id="5" name="组合 4"/>
          <p:cNvGrpSpPr/>
          <p:nvPr/>
        </p:nvGrpSpPr>
        <p:grpSpPr>
          <a:xfrm>
            <a:off x="1475656" y="1446990"/>
            <a:ext cx="2624796" cy="1110356"/>
            <a:chOff x="1475656" y="1275606"/>
            <a:chExt cx="2624796" cy="1110356"/>
          </a:xfrm>
        </p:grpSpPr>
        <p:sp>
          <p:nvSpPr>
            <p:cNvPr id="6" name="圆角矩形 5"/>
            <p:cNvSpPr/>
            <p:nvPr/>
          </p:nvSpPr>
          <p:spPr>
            <a:xfrm>
              <a:off x="1475656" y="1376190"/>
              <a:ext cx="2624796"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7" name="圆角矩形 6"/>
            <p:cNvSpPr/>
            <p:nvPr/>
          </p:nvSpPr>
          <p:spPr>
            <a:xfrm>
              <a:off x="164460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just"/>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KSO_GN1"/>
            <p:cNvSpPr txBox="1">
              <a:spLocks noChangeArrowheads="1"/>
            </p:cNvSpPr>
            <p:nvPr/>
          </p:nvSpPr>
          <p:spPr bwMode="auto">
            <a:xfrm flipH="1">
              <a:off x="1534875"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9" name="矩形 8"/>
            <p:cNvSpPr/>
            <p:nvPr/>
          </p:nvSpPr>
          <p:spPr>
            <a:xfrm>
              <a:off x="1708001" y="1634268"/>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grpSp>
        <p:nvGrpSpPr>
          <p:cNvPr id="10" name="组合 9"/>
          <p:cNvGrpSpPr/>
          <p:nvPr/>
        </p:nvGrpSpPr>
        <p:grpSpPr>
          <a:xfrm>
            <a:off x="5009638" y="1446990"/>
            <a:ext cx="2624795" cy="1110356"/>
            <a:chOff x="5009638" y="1275606"/>
            <a:chExt cx="2624795" cy="1110356"/>
          </a:xfrm>
        </p:grpSpPr>
        <p:sp>
          <p:nvSpPr>
            <p:cNvPr id="11" name="圆角矩形 10"/>
            <p:cNvSpPr/>
            <p:nvPr/>
          </p:nvSpPr>
          <p:spPr>
            <a:xfrm>
              <a:off x="5009638" y="1376190"/>
              <a:ext cx="2624795"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12" name="圆角矩形 11"/>
            <p:cNvSpPr/>
            <p:nvPr/>
          </p:nvSpPr>
          <p:spPr>
            <a:xfrm>
              <a:off x="517684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ctr">
                <a:lnSpc>
                  <a:spcPct val="130000"/>
                </a:lnSpc>
                <a:defRPr/>
              </a:pPr>
              <a:endPar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KSO_GN2"/>
            <p:cNvSpPr txBox="1">
              <a:spLocks noChangeArrowheads="1"/>
            </p:cNvSpPr>
            <p:nvPr/>
          </p:nvSpPr>
          <p:spPr bwMode="auto">
            <a:xfrm flipH="1">
              <a:off x="6909871"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4" name="矩形 13"/>
            <p:cNvSpPr/>
            <p:nvPr/>
          </p:nvSpPr>
          <p:spPr>
            <a:xfrm>
              <a:off x="5180071" y="1614390"/>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grpSp>
        <p:nvGrpSpPr>
          <p:cNvPr id="15" name="组合 14"/>
          <p:cNvGrpSpPr/>
          <p:nvPr/>
        </p:nvGrpSpPr>
        <p:grpSpPr>
          <a:xfrm>
            <a:off x="1475656" y="2989731"/>
            <a:ext cx="2624796" cy="1174366"/>
            <a:chOff x="1475656" y="2818347"/>
            <a:chExt cx="2624796" cy="1174366"/>
          </a:xfrm>
        </p:grpSpPr>
        <p:sp>
          <p:nvSpPr>
            <p:cNvPr id="16" name="圆角矩形 15"/>
            <p:cNvSpPr/>
            <p:nvPr/>
          </p:nvSpPr>
          <p:spPr>
            <a:xfrm>
              <a:off x="1475656" y="2818347"/>
              <a:ext cx="2624796"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17" name="圆角矩形 16"/>
            <p:cNvSpPr/>
            <p:nvPr/>
          </p:nvSpPr>
          <p:spPr>
            <a:xfrm>
              <a:off x="1644605"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KSO_GN4"/>
            <p:cNvSpPr txBox="1">
              <a:spLocks noChangeArrowheads="1"/>
            </p:cNvSpPr>
            <p:nvPr/>
          </p:nvSpPr>
          <p:spPr bwMode="auto">
            <a:xfrm flipH="1">
              <a:off x="1534875"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9" name="矩形 18"/>
            <p:cNvSpPr/>
            <p:nvPr/>
          </p:nvSpPr>
          <p:spPr>
            <a:xfrm>
              <a:off x="1681497" y="3078755"/>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grpSp>
        <p:nvGrpSpPr>
          <p:cNvPr id="20" name="组合 19"/>
          <p:cNvGrpSpPr/>
          <p:nvPr/>
        </p:nvGrpSpPr>
        <p:grpSpPr>
          <a:xfrm>
            <a:off x="4978287" y="2989731"/>
            <a:ext cx="2624795" cy="1174366"/>
            <a:chOff x="4978287" y="2818347"/>
            <a:chExt cx="2624795" cy="1174366"/>
          </a:xfrm>
        </p:grpSpPr>
        <p:sp>
          <p:nvSpPr>
            <p:cNvPr id="21" name="圆角矩形 20"/>
            <p:cNvSpPr/>
            <p:nvPr/>
          </p:nvSpPr>
          <p:spPr>
            <a:xfrm>
              <a:off x="4978287" y="2818347"/>
              <a:ext cx="2624795"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22" name="圆角矩形 21"/>
            <p:cNvSpPr/>
            <p:nvPr/>
          </p:nvSpPr>
          <p:spPr>
            <a:xfrm>
              <a:off x="5147234"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KSO_GN3"/>
            <p:cNvSpPr txBox="1">
              <a:spLocks noChangeArrowheads="1"/>
            </p:cNvSpPr>
            <p:nvPr/>
          </p:nvSpPr>
          <p:spPr bwMode="auto">
            <a:xfrm flipH="1">
              <a:off x="6909871"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4" name="矩形 23"/>
            <p:cNvSpPr/>
            <p:nvPr/>
          </p:nvSpPr>
          <p:spPr>
            <a:xfrm>
              <a:off x="5166818" y="3098633"/>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sp>
        <p:nvSpPr>
          <p:cNvPr id="25" name="圆角矩形 24"/>
          <p:cNvSpPr/>
          <p:nvPr/>
        </p:nvSpPr>
        <p:spPr>
          <a:xfrm>
            <a:off x="3842676" y="2424104"/>
            <a:ext cx="1410806" cy="692340"/>
          </a:xfrm>
          <a:prstGeom prst="roundRect">
            <a:avLst>
              <a:gd name="adj" fmla="val 10131"/>
            </a:avLst>
          </a:prstGeom>
          <a:solidFill>
            <a:srgbClr val="FFFFFF"/>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zh-CN" altLang="en-US" b="1" kern="0" dirty="0">
                <a:ln w="18415" cmpd="sng">
                  <a:noFill/>
                  <a:prstDash val="solid"/>
                </a:ln>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输入内容</a:t>
            </a:r>
            <a:endParaRPr lang="en-US" b="1" kern="0" dirty="0">
              <a:ln w="18415" cmpd="sng">
                <a:noFill/>
                <a:prstDash val="solid"/>
              </a:ln>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4" name="Group 8"/>
          <p:cNvGrpSpPr/>
          <p:nvPr/>
        </p:nvGrpSpPr>
        <p:grpSpPr bwMode="auto">
          <a:xfrm>
            <a:off x="1763688" y="626641"/>
            <a:ext cx="360362" cy="288925"/>
            <a:chOff x="0" y="0"/>
            <a:chExt cx="360040" cy="288032"/>
          </a:xfrm>
          <a:solidFill>
            <a:srgbClr val="C00000"/>
          </a:solidFill>
        </p:grpSpPr>
        <p:sp>
          <p:nvSpPr>
            <p:cNvPr id="4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3"/>
          <p:cNvSpPr>
            <a:spLocks noChangeArrowheads="1"/>
          </p:cNvSpPr>
          <p:nvPr/>
        </p:nvSpPr>
        <p:spPr bwMode="gray">
          <a:xfrm>
            <a:off x="3977483" y="2157457"/>
            <a:ext cx="1147828" cy="1146762"/>
          </a:xfrm>
          <a:prstGeom prst="octagon">
            <a:avLst>
              <a:gd name="adj" fmla="val 29287"/>
            </a:avLst>
          </a:prstGeom>
          <a:solidFill>
            <a:schemeClr val="tx1">
              <a:lumMod val="50000"/>
              <a:lumOff val="50000"/>
            </a:schemeClr>
          </a:solidFill>
          <a:ln>
            <a:noFill/>
          </a:ln>
        </p:spPr>
        <p:txBody>
          <a:bodyPr lIns="45720" tIns="44450" rIns="45720" bIns="44450" anchor="ctr" anchorCtr="1"/>
          <a:lstStyle/>
          <a:p>
            <a:pPr algn="ctr" eaLnBrk="1" hangingPunct="1"/>
            <a:r>
              <a:rPr kumimoji="1" lang="zh-CN" altLang="en-US" dirty="0">
                <a:solidFill>
                  <a:srgbClr val="FFFFFF"/>
                </a:solidFill>
                <a:latin typeface="黑体" panose="02010609060101010101" pitchFamily="49" charset="-122"/>
                <a:ea typeface="黑体" panose="02010609060101010101" pitchFamily="49" charset="-122"/>
              </a:rPr>
              <a:t>输入</a:t>
            </a:r>
            <a:endParaRPr kumimoji="1" lang="en-US" altLang="zh-CN" dirty="0">
              <a:solidFill>
                <a:srgbClr val="FFFFFF"/>
              </a:solidFill>
              <a:latin typeface="黑体" panose="02010609060101010101" pitchFamily="49" charset="-122"/>
              <a:ea typeface="黑体" panose="02010609060101010101" pitchFamily="49" charset="-122"/>
            </a:endParaRPr>
          </a:p>
          <a:p>
            <a:pPr algn="ctr" eaLnBrk="1" hangingPunct="1"/>
            <a:r>
              <a:rPr kumimoji="1" lang="zh-CN" altLang="en-US" dirty="0">
                <a:solidFill>
                  <a:srgbClr val="FFFFFF"/>
                </a:solidFill>
                <a:latin typeface="黑体" panose="02010609060101010101" pitchFamily="49" charset="-122"/>
                <a:ea typeface="黑体" panose="02010609060101010101" pitchFamily="49" charset="-122"/>
              </a:rPr>
              <a:t>标题</a:t>
            </a:r>
          </a:p>
        </p:txBody>
      </p:sp>
      <p:sp>
        <p:nvSpPr>
          <p:cNvPr id="35" name="Rectangle 4"/>
          <p:cNvSpPr>
            <a:spLocks noChangeArrowheads="1"/>
          </p:cNvSpPr>
          <p:nvPr/>
        </p:nvSpPr>
        <p:spPr bwMode="gray">
          <a:xfrm>
            <a:off x="4304672" y="1620311"/>
            <a:ext cx="495580" cy="496646"/>
          </a:xfrm>
          <a:prstGeom prst="rect">
            <a:avLst/>
          </a:prstGeom>
          <a:solidFill>
            <a:srgbClr val="FF0000"/>
          </a:solidFill>
          <a:ln>
            <a:noFill/>
          </a:ln>
        </p:spPr>
        <p:txBody>
          <a:bodyPr lIns="0" tIns="0" rIns="0" bIns="0" anchor="ctr" anchorCtr="1"/>
          <a:lstStyle/>
          <a:p>
            <a:pPr eaLnBrk="1" hangingPunct="1"/>
            <a:r>
              <a:rPr kumimoji="1" lang="zh-CN" altLang="en-US" sz="1100" dirty="0">
                <a:solidFill>
                  <a:srgbClr val="FFFFFF"/>
                </a:solidFill>
                <a:latin typeface="黑体" panose="02010609060101010101" pitchFamily="49" charset="-122"/>
                <a:ea typeface="黑体" panose="02010609060101010101" pitchFamily="49" charset="-122"/>
              </a:rPr>
              <a:t>文本</a:t>
            </a:r>
          </a:p>
        </p:txBody>
      </p:sp>
      <p:sp>
        <p:nvSpPr>
          <p:cNvPr id="36" name="Rectangle 5"/>
          <p:cNvSpPr>
            <a:spLocks noChangeArrowheads="1"/>
          </p:cNvSpPr>
          <p:nvPr/>
        </p:nvSpPr>
        <p:spPr bwMode="gray">
          <a:xfrm>
            <a:off x="4304672" y="3347915"/>
            <a:ext cx="495580"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7" name="Rectangle 6"/>
          <p:cNvSpPr>
            <a:spLocks noChangeArrowheads="1"/>
          </p:cNvSpPr>
          <p:nvPr/>
        </p:nvSpPr>
        <p:spPr bwMode="gray">
          <a:xfrm>
            <a:off x="5189257" y="2496369"/>
            <a:ext cx="496646"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8" name="Rectangle 7"/>
          <p:cNvSpPr>
            <a:spLocks noChangeArrowheads="1"/>
          </p:cNvSpPr>
          <p:nvPr/>
        </p:nvSpPr>
        <p:spPr bwMode="gray">
          <a:xfrm>
            <a:off x="3435009" y="2496369"/>
            <a:ext cx="496646"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9" name="Rectangle 8"/>
          <p:cNvSpPr>
            <a:spLocks noChangeArrowheads="1"/>
          </p:cNvSpPr>
          <p:nvPr/>
        </p:nvSpPr>
        <p:spPr bwMode="gray">
          <a:xfrm rot="18900000">
            <a:off x="4918553" y="3102790"/>
            <a:ext cx="496646" cy="495580"/>
          </a:xfrm>
          <a:prstGeom prst="rect">
            <a:avLst/>
          </a:prstGeom>
          <a:solidFill>
            <a:srgbClr val="FF0000"/>
          </a:solidFill>
          <a:ln>
            <a:noFill/>
          </a:ln>
        </p:spPr>
        <p:txBody>
          <a:bodyPr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0" name="Rectangle 9"/>
          <p:cNvSpPr>
            <a:spLocks noChangeArrowheads="1"/>
          </p:cNvSpPr>
          <p:nvPr/>
        </p:nvSpPr>
        <p:spPr bwMode="gray">
          <a:xfrm rot="18900000">
            <a:off x="3684398" y="1876095"/>
            <a:ext cx="496646" cy="495581"/>
          </a:xfrm>
          <a:prstGeom prst="rect">
            <a:avLst/>
          </a:prstGeom>
          <a:solidFill>
            <a:srgbClr val="FF0000"/>
          </a:solidFill>
          <a:ln>
            <a:noFill/>
          </a:ln>
        </p:spPr>
        <p:txBody>
          <a:bodyPr lIns="0" tIns="0" rIns="0" bIns="0" anchor="ctr" anchorCtr="1"/>
          <a:lstStyle/>
          <a:p>
            <a:pPr>
              <a:spcBef>
                <a:spcPct val="30000"/>
              </a:spcBef>
            </a:pPr>
            <a:r>
              <a:rPr lang="zh-CN" altLang="en-US" sz="1100" b="1" dirty="0">
                <a:solidFill>
                  <a:srgbClr val="FFFFFF"/>
                </a:solidFill>
                <a:latin typeface="黑体" panose="02010609060101010101" pitchFamily="49" charset="-122"/>
                <a:ea typeface="黑体" panose="02010609060101010101" pitchFamily="49" charset="-122"/>
              </a:rPr>
              <a:t>文本</a:t>
            </a:r>
          </a:p>
        </p:txBody>
      </p:sp>
      <p:sp>
        <p:nvSpPr>
          <p:cNvPr id="41" name="Rectangle 10"/>
          <p:cNvSpPr>
            <a:spLocks noChangeArrowheads="1"/>
          </p:cNvSpPr>
          <p:nvPr/>
        </p:nvSpPr>
        <p:spPr bwMode="gray">
          <a:xfrm rot="13500000">
            <a:off x="3686529" y="3104921"/>
            <a:ext cx="496646" cy="496646"/>
          </a:xfrm>
          <a:prstGeom prst="rect">
            <a:avLst/>
          </a:prstGeom>
          <a:solidFill>
            <a:srgbClr val="FF0000"/>
          </a:solidFill>
          <a:ln>
            <a:noFill/>
          </a:ln>
        </p:spPr>
        <p:txBody>
          <a:bodyPr rot="10800000" vert="eaVert"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2" name="Rectangle 11"/>
          <p:cNvSpPr>
            <a:spLocks noChangeArrowheads="1"/>
          </p:cNvSpPr>
          <p:nvPr/>
        </p:nvSpPr>
        <p:spPr bwMode="gray">
          <a:xfrm rot="2700000" flipH="1" flipV="1">
            <a:off x="4929743" y="1870233"/>
            <a:ext cx="495580" cy="496646"/>
          </a:xfrm>
          <a:prstGeom prst="rect">
            <a:avLst/>
          </a:prstGeom>
          <a:solidFill>
            <a:srgbClr val="FF0000"/>
          </a:solidFill>
          <a:ln>
            <a:noFill/>
          </a:ln>
        </p:spPr>
        <p:txBody>
          <a:bodyPr rot="10800000"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3" name="矩形 1"/>
          <p:cNvSpPr>
            <a:spLocks noChangeArrowheads="1"/>
          </p:cNvSpPr>
          <p:nvPr/>
        </p:nvSpPr>
        <p:spPr bwMode="auto">
          <a:xfrm>
            <a:off x="4067007" y="1203598"/>
            <a:ext cx="964517" cy="37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4067007" y="3857351"/>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5375765" y="1620311"/>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1"/>
          <p:cNvSpPr>
            <a:spLocks noChangeArrowheads="1"/>
          </p:cNvSpPr>
          <p:nvPr/>
        </p:nvSpPr>
        <p:spPr bwMode="auto">
          <a:xfrm>
            <a:off x="5685903" y="2556052"/>
            <a:ext cx="964516"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1"/>
          <p:cNvSpPr>
            <a:spLocks noChangeArrowheads="1"/>
          </p:cNvSpPr>
          <p:nvPr/>
        </p:nvSpPr>
        <p:spPr bwMode="auto">
          <a:xfrm>
            <a:off x="5327806" y="3519503"/>
            <a:ext cx="964516"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2735868" y="1620311"/>
            <a:ext cx="965582"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2470492" y="2556052"/>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2735868" y="3519503"/>
            <a:ext cx="965582"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120"/>
          <p:cNvSpPr>
            <a:spLocks noChangeArrowheads="1"/>
          </p:cNvSpPr>
          <p:nvPr/>
        </p:nvSpPr>
        <p:spPr bwMode="auto">
          <a:xfrm>
            <a:off x="1040924" y="2188200"/>
            <a:ext cx="1165702" cy="530915"/>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52" name="矩形 51"/>
          <p:cNvSpPr/>
          <p:nvPr/>
        </p:nvSpPr>
        <p:spPr>
          <a:xfrm>
            <a:off x="571535" y="2864376"/>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53" name="文本框 120"/>
          <p:cNvSpPr>
            <a:spLocks noChangeArrowheads="1"/>
          </p:cNvSpPr>
          <p:nvPr/>
        </p:nvSpPr>
        <p:spPr bwMode="auto">
          <a:xfrm>
            <a:off x="6852986" y="2187594"/>
            <a:ext cx="1283646" cy="526256"/>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54" name="矩形 53"/>
          <p:cNvSpPr/>
          <p:nvPr/>
        </p:nvSpPr>
        <p:spPr>
          <a:xfrm>
            <a:off x="6732240" y="2836465"/>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5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67" name="Group 8"/>
          <p:cNvGrpSpPr/>
          <p:nvPr/>
        </p:nvGrpSpPr>
        <p:grpSpPr bwMode="auto">
          <a:xfrm>
            <a:off x="1763688" y="626641"/>
            <a:ext cx="360362" cy="288925"/>
            <a:chOff x="0" y="0"/>
            <a:chExt cx="360040" cy="288032"/>
          </a:xfrm>
          <a:solidFill>
            <a:srgbClr val="C00000"/>
          </a:solidFill>
        </p:grpSpPr>
        <p:sp>
          <p:nvSpPr>
            <p:cNvPr id="6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p:cTn id="84" dur="500" fill="hold"/>
                                        <p:tgtEl>
                                          <p:spTgt spid="50"/>
                                        </p:tgtEl>
                                        <p:attrNameLst>
                                          <p:attrName>ppt_w</p:attrName>
                                        </p:attrNameLst>
                                      </p:cBhvr>
                                      <p:tavLst>
                                        <p:tav tm="0">
                                          <p:val>
                                            <p:fltVal val="0"/>
                                          </p:val>
                                        </p:tav>
                                        <p:tav tm="100000">
                                          <p:val>
                                            <p:strVal val="#ppt_w"/>
                                          </p:val>
                                        </p:tav>
                                      </p:tavLst>
                                    </p:anim>
                                    <p:anim calcmode="lin" valueType="num">
                                      <p:cBhvr>
                                        <p:cTn id="85" dur="500" fill="hold"/>
                                        <p:tgtEl>
                                          <p:spTgt spid="50"/>
                                        </p:tgtEl>
                                        <p:attrNameLst>
                                          <p:attrName>ppt_h</p:attrName>
                                        </p:attrNameLst>
                                      </p:cBhvr>
                                      <p:tavLst>
                                        <p:tav tm="0">
                                          <p:val>
                                            <p:fltVal val="0"/>
                                          </p:val>
                                        </p:tav>
                                        <p:tav tm="100000">
                                          <p:val>
                                            <p:strVal val="#ppt_h"/>
                                          </p:val>
                                        </p:tav>
                                      </p:tavLst>
                                    </p:anim>
                                    <p:animEffect transition="in" filter="fade">
                                      <p:cBhvr>
                                        <p:cTn id="86" dur="500"/>
                                        <p:tgtEl>
                                          <p:spTgt spid="5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Effect transition="in" filter="fade">
                                      <p:cBhvr>
                                        <p:cTn id="91" dur="500"/>
                                        <p:tgtEl>
                                          <p:spTgt spid="49"/>
                                        </p:tgtEl>
                                      </p:cBhvr>
                                    </p:animEffect>
                                  </p:childTnLst>
                                </p:cTn>
                              </p:par>
                            </p:childTnLst>
                          </p:cTn>
                        </p:par>
                        <p:par>
                          <p:cTn id="92" fill="hold">
                            <p:stCondLst>
                              <p:cond delay="1500"/>
                            </p:stCondLst>
                            <p:childTnLst>
                              <p:par>
                                <p:cTn id="93" presetID="2" presetClass="entr" presetSubtype="4"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ppt_x"/>
                                          </p:val>
                                        </p:tav>
                                        <p:tav tm="100000">
                                          <p:val>
                                            <p:strVal val="#ppt_x"/>
                                          </p:val>
                                        </p:tav>
                                      </p:tavLst>
                                    </p:anim>
                                    <p:anim calcmode="lin" valueType="num">
                                      <p:cBhvr additive="base">
                                        <p:cTn id="96" dur="500" fill="hold"/>
                                        <p:tgtEl>
                                          <p:spTgt spid="51"/>
                                        </p:tgtEl>
                                        <p:attrNameLst>
                                          <p:attrName>ppt_y</p:attrName>
                                        </p:attrNameLst>
                                      </p:cBhvr>
                                      <p:tavLst>
                                        <p:tav tm="0">
                                          <p:val>
                                            <p:strVal val="1+#ppt_h/2"/>
                                          </p:val>
                                        </p:tav>
                                        <p:tav tm="100000">
                                          <p:val>
                                            <p:strVal val="#ppt_y"/>
                                          </p:val>
                                        </p:tav>
                                      </p:tavLst>
                                    </p:anim>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childTnLst>
                          </p:cTn>
                        </p:par>
                        <p:par>
                          <p:cTn id="101" fill="hold">
                            <p:stCondLst>
                              <p:cond delay="2500"/>
                            </p:stCondLst>
                            <p:childTnLst>
                              <p:par>
                                <p:cTn id="102" presetID="2" presetClass="entr" presetSubtype="4"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500" fill="hold"/>
                                        <p:tgtEl>
                                          <p:spTgt spid="53"/>
                                        </p:tgtEl>
                                        <p:attrNameLst>
                                          <p:attrName>ppt_x</p:attrName>
                                        </p:attrNameLst>
                                      </p:cBhvr>
                                      <p:tavLst>
                                        <p:tav tm="0">
                                          <p:val>
                                            <p:strVal val="#ppt_x"/>
                                          </p:val>
                                        </p:tav>
                                        <p:tav tm="100000">
                                          <p:val>
                                            <p:strVal val="#ppt_x"/>
                                          </p:val>
                                        </p:tav>
                                      </p:tavLst>
                                    </p:anim>
                                    <p:anim calcmode="lin" valueType="num">
                                      <p:cBhvr additive="base">
                                        <p:cTn id="105" dur="500" fill="hold"/>
                                        <p:tgtEl>
                                          <p:spTgt spid="53"/>
                                        </p:tgtEl>
                                        <p:attrNameLst>
                                          <p:attrName>ppt_y</p:attrName>
                                        </p:attrNameLst>
                                      </p:cBhvr>
                                      <p:tavLst>
                                        <p:tav tm="0">
                                          <p:val>
                                            <p:strVal val="1+#ppt_h/2"/>
                                          </p:val>
                                        </p:tav>
                                        <p:tav tm="100000">
                                          <p:val>
                                            <p:strVal val="#ppt_y"/>
                                          </p:val>
                                        </p:tav>
                                      </p:tavLst>
                                    </p:anim>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animBg="1"/>
      <p:bldP spid="52" grpId="0"/>
      <p:bldP spid="53"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5"/>
          <p:cNvSpPr/>
          <p:nvPr/>
        </p:nvSpPr>
        <p:spPr bwMode="auto">
          <a:xfrm>
            <a:off x="3573509" y="1672520"/>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FF0000"/>
          </a:solidFill>
          <a:ln w="9525">
            <a:solidFill>
              <a:srgbClr val="FF0000"/>
            </a:solidFill>
            <a:round/>
          </a:ln>
        </p:spPr>
        <p:txBody>
          <a:bodyPr anchor="ctr"/>
          <a:lstStyle/>
          <a:p>
            <a:endParaRPr lang="zh-CN" altLang="en-US"/>
          </a:p>
        </p:txBody>
      </p:sp>
      <p:grpSp>
        <p:nvGrpSpPr>
          <p:cNvPr id="3" name="人"/>
          <p:cNvGrpSpPr/>
          <p:nvPr/>
        </p:nvGrpSpPr>
        <p:grpSpPr bwMode="auto">
          <a:xfrm rot="17340000">
            <a:off x="3143258" y="1940119"/>
            <a:ext cx="177873" cy="440833"/>
            <a:chOff x="0" y="0"/>
            <a:chExt cx="1255506" cy="3116826"/>
          </a:xfrm>
          <a:solidFill>
            <a:srgbClr val="FF0000"/>
          </a:solidFill>
        </p:grpSpPr>
        <p:sp>
          <p:nvSpPr>
            <p:cNvPr id="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 name="人"/>
          <p:cNvGrpSpPr/>
          <p:nvPr/>
        </p:nvGrpSpPr>
        <p:grpSpPr bwMode="auto">
          <a:xfrm rot="18540000">
            <a:off x="3366512" y="1537066"/>
            <a:ext cx="177873" cy="440833"/>
            <a:chOff x="0" y="0"/>
            <a:chExt cx="1255506" cy="3116826"/>
          </a:xfrm>
          <a:solidFill>
            <a:srgbClr val="FF0000"/>
          </a:solidFill>
        </p:grpSpPr>
        <p:sp>
          <p:nvSpPr>
            <p:cNvPr id="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人"/>
          <p:cNvGrpSpPr/>
          <p:nvPr/>
        </p:nvGrpSpPr>
        <p:grpSpPr bwMode="auto">
          <a:xfrm rot="19740000">
            <a:off x="3721084" y="1244111"/>
            <a:ext cx="177847" cy="440898"/>
            <a:chOff x="0" y="0"/>
            <a:chExt cx="1255506" cy="3116826"/>
          </a:xfrm>
          <a:solidFill>
            <a:srgbClr val="FF0000"/>
          </a:solidFill>
        </p:grpSpPr>
        <p:sp>
          <p:nvSpPr>
            <p:cNvPr id="1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2" name="人"/>
          <p:cNvGrpSpPr/>
          <p:nvPr/>
        </p:nvGrpSpPr>
        <p:grpSpPr bwMode="auto">
          <a:xfrm rot="20940000">
            <a:off x="4150565" y="1078348"/>
            <a:ext cx="177847" cy="440898"/>
            <a:chOff x="0" y="0"/>
            <a:chExt cx="1255506" cy="3116826"/>
          </a:xfrm>
          <a:solidFill>
            <a:srgbClr val="FF0000"/>
          </a:solidFill>
        </p:grpSpPr>
        <p:sp>
          <p:nvSpPr>
            <p:cNvPr id="1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5" name="人"/>
          <p:cNvGrpSpPr/>
          <p:nvPr/>
        </p:nvGrpSpPr>
        <p:grpSpPr bwMode="auto">
          <a:xfrm rot="540000">
            <a:off x="4610318" y="1070779"/>
            <a:ext cx="177847" cy="440898"/>
            <a:chOff x="0" y="0"/>
            <a:chExt cx="1255506" cy="3116826"/>
          </a:xfrm>
          <a:solidFill>
            <a:srgbClr val="FF0000"/>
          </a:solidFill>
        </p:grpSpPr>
        <p:sp>
          <p:nvSpPr>
            <p:cNvPr id="1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8" name="人"/>
          <p:cNvGrpSpPr/>
          <p:nvPr/>
        </p:nvGrpSpPr>
        <p:grpSpPr bwMode="auto">
          <a:xfrm rot="1740000">
            <a:off x="5045475" y="1220268"/>
            <a:ext cx="177847" cy="440898"/>
            <a:chOff x="0" y="0"/>
            <a:chExt cx="1255506" cy="3116826"/>
          </a:xfrm>
          <a:solidFill>
            <a:srgbClr val="FF0000"/>
          </a:solidFill>
        </p:grpSpPr>
        <p:sp>
          <p:nvSpPr>
            <p:cNvPr id="1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1" name="人"/>
          <p:cNvGrpSpPr/>
          <p:nvPr/>
        </p:nvGrpSpPr>
        <p:grpSpPr bwMode="auto">
          <a:xfrm rot="2940000">
            <a:off x="5394723" y="1502248"/>
            <a:ext cx="177873" cy="440833"/>
            <a:chOff x="0" y="0"/>
            <a:chExt cx="1255506" cy="3116826"/>
          </a:xfrm>
          <a:solidFill>
            <a:srgbClr val="FF0000"/>
          </a:solidFill>
        </p:grpSpPr>
        <p:sp>
          <p:nvSpPr>
            <p:cNvPr id="2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4" name="人"/>
          <p:cNvGrpSpPr/>
          <p:nvPr/>
        </p:nvGrpSpPr>
        <p:grpSpPr bwMode="auto">
          <a:xfrm rot="4140000">
            <a:off x="5631221" y="1896597"/>
            <a:ext cx="177873" cy="440833"/>
            <a:chOff x="0" y="0"/>
            <a:chExt cx="1255506" cy="3116826"/>
          </a:xfrm>
          <a:solidFill>
            <a:srgbClr val="FF0000"/>
          </a:solidFill>
        </p:grpSpPr>
        <p:sp>
          <p:nvSpPr>
            <p:cNvPr id="2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7" name="人"/>
          <p:cNvGrpSpPr/>
          <p:nvPr/>
        </p:nvGrpSpPr>
        <p:grpSpPr bwMode="auto">
          <a:xfrm rot="5340000">
            <a:off x="5719388" y="2348092"/>
            <a:ext cx="177873" cy="440833"/>
            <a:chOff x="0" y="0"/>
            <a:chExt cx="1255506" cy="3116826"/>
          </a:xfrm>
          <a:solidFill>
            <a:srgbClr val="FF0000"/>
          </a:solidFill>
        </p:grpSpPr>
        <p:sp>
          <p:nvSpPr>
            <p:cNvPr id="2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0" name="人"/>
          <p:cNvGrpSpPr/>
          <p:nvPr/>
        </p:nvGrpSpPr>
        <p:grpSpPr bwMode="auto">
          <a:xfrm rot="6540000">
            <a:off x="5647871" y="2802614"/>
            <a:ext cx="177116" cy="440833"/>
            <a:chOff x="0" y="0"/>
            <a:chExt cx="1255506" cy="3116826"/>
          </a:xfrm>
          <a:solidFill>
            <a:srgbClr val="FF0000"/>
          </a:solidFill>
        </p:grpSpPr>
        <p:sp>
          <p:nvSpPr>
            <p:cNvPr id="3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3" name="人"/>
          <p:cNvGrpSpPr/>
          <p:nvPr/>
        </p:nvGrpSpPr>
        <p:grpSpPr bwMode="auto">
          <a:xfrm rot="7740000">
            <a:off x="5425373" y="3204910"/>
            <a:ext cx="176738" cy="440833"/>
            <a:chOff x="0" y="0"/>
            <a:chExt cx="1255506" cy="3116826"/>
          </a:xfrm>
          <a:solidFill>
            <a:srgbClr val="FF0000"/>
          </a:solidFill>
        </p:grpSpPr>
        <p:sp>
          <p:nvSpPr>
            <p:cNvPr id="3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6" name="人"/>
          <p:cNvGrpSpPr/>
          <p:nvPr/>
        </p:nvGrpSpPr>
        <p:grpSpPr bwMode="auto">
          <a:xfrm rot="8940000">
            <a:off x="5085207" y="3514831"/>
            <a:ext cx="177847" cy="440898"/>
            <a:chOff x="0" y="0"/>
            <a:chExt cx="1255506" cy="3116826"/>
          </a:xfrm>
          <a:solidFill>
            <a:srgbClr val="FF0000"/>
          </a:solidFill>
        </p:grpSpPr>
        <p:sp>
          <p:nvSpPr>
            <p:cNvPr id="3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9" name="人"/>
          <p:cNvGrpSpPr/>
          <p:nvPr/>
        </p:nvGrpSpPr>
        <p:grpSpPr bwMode="auto">
          <a:xfrm rot="10140000">
            <a:off x="4655726" y="3679458"/>
            <a:ext cx="177847" cy="440898"/>
            <a:chOff x="0" y="0"/>
            <a:chExt cx="1255506" cy="3116826"/>
          </a:xfrm>
          <a:solidFill>
            <a:srgbClr val="FF0000"/>
          </a:solidFill>
        </p:grpSpPr>
        <p:sp>
          <p:nvSpPr>
            <p:cNvPr id="4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2" name="人"/>
          <p:cNvGrpSpPr/>
          <p:nvPr/>
        </p:nvGrpSpPr>
        <p:grpSpPr bwMode="auto">
          <a:xfrm rot="11340000">
            <a:off x="4195973" y="3687784"/>
            <a:ext cx="177847" cy="440898"/>
            <a:chOff x="0" y="0"/>
            <a:chExt cx="1255506" cy="3116826"/>
          </a:xfrm>
          <a:solidFill>
            <a:srgbClr val="FF0000"/>
          </a:solidFill>
        </p:grpSpPr>
        <p:sp>
          <p:nvSpPr>
            <p:cNvPr id="4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5" name="人"/>
          <p:cNvGrpSpPr/>
          <p:nvPr/>
        </p:nvGrpSpPr>
        <p:grpSpPr bwMode="auto">
          <a:xfrm rot="12540000">
            <a:off x="3760816" y="3537538"/>
            <a:ext cx="177847" cy="440898"/>
            <a:chOff x="0" y="0"/>
            <a:chExt cx="1255506" cy="3116826"/>
          </a:xfrm>
          <a:solidFill>
            <a:srgbClr val="FF0000"/>
          </a:solidFill>
        </p:grpSpPr>
        <p:sp>
          <p:nvSpPr>
            <p:cNvPr id="4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8" name="人"/>
          <p:cNvGrpSpPr/>
          <p:nvPr/>
        </p:nvGrpSpPr>
        <p:grpSpPr bwMode="auto">
          <a:xfrm rot="13740000">
            <a:off x="3396027" y="3240106"/>
            <a:ext cx="177873" cy="440833"/>
            <a:chOff x="0" y="0"/>
            <a:chExt cx="1255506" cy="3116826"/>
          </a:xfrm>
          <a:solidFill>
            <a:srgbClr val="FF0000"/>
          </a:solidFill>
        </p:grpSpPr>
        <p:sp>
          <p:nvSpPr>
            <p:cNvPr id="4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1" name="人"/>
          <p:cNvGrpSpPr/>
          <p:nvPr/>
        </p:nvGrpSpPr>
        <p:grpSpPr bwMode="auto">
          <a:xfrm rot="14940000">
            <a:off x="3158394" y="2845758"/>
            <a:ext cx="177873" cy="440833"/>
            <a:chOff x="0" y="0"/>
            <a:chExt cx="1255506" cy="3116826"/>
          </a:xfrm>
          <a:solidFill>
            <a:srgbClr val="FF0000"/>
          </a:solidFill>
        </p:grpSpPr>
        <p:sp>
          <p:nvSpPr>
            <p:cNvPr id="5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4" name="人"/>
          <p:cNvGrpSpPr/>
          <p:nvPr/>
        </p:nvGrpSpPr>
        <p:grpSpPr bwMode="auto">
          <a:xfrm rot="16140000">
            <a:off x="3078930" y="2394263"/>
            <a:ext cx="177873" cy="440833"/>
            <a:chOff x="0" y="0"/>
            <a:chExt cx="1255506" cy="3116826"/>
          </a:xfrm>
          <a:solidFill>
            <a:srgbClr val="FF0000"/>
          </a:solidFill>
        </p:grpSpPr>
        <p:sp>
          <p:nvSpPr>
            <p:cNvPr id="5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7" name="组合 56"/>
          <p:cNvGrpSpPr/>
          <p:nvPr/>
        </p:nvGrpSpPr>
        <p:grpSpPr>
          <a:xfrm>
            <a:off x="3452422" y="1558984"/>
            <a:ext cx="2079294" cy="2080736"/>
            <a:chOff x="3443229" y="1587021"/>
            <a:chExt cx="2079294" cy="2080736"/>
          </a:xfrm>
          <a:solidFill>
            <a:srgbClr val="FF0000"/>
          </a:solidFill>
        </p:grpSpPr>
        <p:sp>
          <p:nvSpPr>
            <p:cNvPr id="58"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文本框 120"/>
            <p:cNvSpPr>
              <a:spLocks noChangeArrowheads="1"/>
            </p:cNvSpPr>
            <p:nvPr/>
          </p:nvSpPr>
          <p:spPr bwMode="auto">
            <a:xfrm>
              <a:off x="3709999" y="2440433"/>
              <a:ext cx="1526834"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chemeClr val="bg1">
                      <a:lumMod val="85000"/>
                    </a:schemeClr>
                  </a:solidFill>
                  <a:latin typeface="Calibri" panose="020F0502020204030204" pitchFamily="34" charset="0"/>
                  <a:ea typeface="微软雅黑" panose="020B0503020204020204" pitchFamily="34" charset="-122"/>
                  <a:sym typeface="Calibri" panose="020F0502020204030204" pitchFamily="34" charset="0"/>
                </a:rPr>
                <a:t>text</a:t>
              </a:r>
              <a:endParaRPr lang="zh-CN" altLang="en-US" sz="2800" b="1" dirty="0">
                <a:solidFill>
                  <a:schemeClr val="bg1">
                    <a:lumMod val="85000"/>
                  </a:schemeClr>
                </a:solidFill>
                <a:latin typeface="Arial Unicode MS" pitchFamily="34" charset="-122"/>
                <a:ea typeface="微软雅黑" panose="020B0503020204020204" pitchFamily="34" charset="-122"/>
                <a:sym typeface="Arial Unicode MS" pitchFamily="34" charset="-122"/>
              </a:endParaRPr>
            </a:p>
          </p:txBody>
        </p:sp>
      </p:grpSp>
      <p:sp>
        <p:nvSpPr>
          <p:cNvPr id="60" name="文本框 120"/>
          <p:cNvSpPr>
            <a:spLocks noChangeArrowheads="1"/>
          </p:cNvSpPr>
          <p:nvPr/>
        </p:nvSpPr>
        <p:spPr bwMode="auto">
          <a:xfrm>
            <a:off x="1296973" y="2334033"/>
            <a:ext cx="1165702" cy="530915"/>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61" name="文本框 120"/>
          <p:cNvSpPr>
            <a:spLocks noChangeArrowheads="1"/>
          </p:cNvSpPr>
          <p:nvPr/>
        </p:nvSpPr>
        <p:spPr bwMode="auto">
          <a:xfrm>
            <a:off x="6539376" y="2326890"/>
            <a:ext cx="1283646" cy="526256"/>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62" name="矩形 61"/>
          <p:cNvSpPr/>
          <p:nvPr/>
        </p:nvSpPr>
        <p:spPr>
          <a:xfrm>
            <a:off x="611560" y="3010209"/>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b="1"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63" name="矩形 62"/>
          <p:cNvSpPr/>
          <p:nvPr/>
        </p:nvSpPr>
        <p:spPr>
          <a:xfrm>
            <a:off x="6525409" y="2975761"/>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b="1"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9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91" name="Group 8"/>
          <p:cNvGrpSpPr/>
          <p:nvPr/>
        </p:nvGrpSpPr>
        <p:grpSpPr bwMode="auto">
          <a:xfrm>
            <a:off x="1763688" y="626641"/>
            <a:ext cx="360362" cy="288925"/>
            <a:chOff x="0" y="0"/>
            <a:chExt cx="360040" cy="288032"/>
          </a:xfrm>
          <a:solidFill>
            <a:srgbClr val="C00000"/>
          </a:solidFill>
        </p:grpSpPr>
        <p:sp>
          <p:nvSpPr>
            <p:cNvPr id="9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9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50" fill="hold"/>
                                        <p:tgtEl>
                                          <p:spTgt spid="48"/>
                                        </p:tgtEl>
                                        <p:attrNameLst>
                                          <p:attrName>ppt_w</p:attrName>
                                        </p:attrNameLst>
                                      </p:cBhvr>
                                      <p:tavLst>
                                        <p:tav tm="0">
                                          <p:val>
                                            <p:fltVal val="0"/>
                                          </p:val>
                                        </p:tav>
                                        <p:tav tm="100000">
                                          <p:val>
                                            <p:strVal val="#ppt_w"/>
                                          </p:val>
                                        </p:tav>
                                      </p:tavLst>
                                    </p:anim>
                                    <p:anim calcmode="lin" valueType="num">
                                      <p:cBhvr>
                                        <p:cTn id="14" dur="150" fill="hold"/>
                                        <p:tgtEl>
                                          <p:spTgt spid="48"/>
                                        </p:tgtEl>
                                        <p:attrNameLst>
                                          <p:attrName>ppt_h</p:attrName>
                                        </p:attrNameLst>
                                      </p:cBhvr>
                                      <p:tavLst>
                                        <p:tav tm="0">
                                          <p:val>
                                            <p:fltVal val="0"/>
                                          </p:val>
                                        </p:tav>
                                        <p:tav tm="100000">
                                          <p:val>
                                            <p:strVal val="#ppt_h"/>
                                          </p:val>
                                        </p:tav>
                                      </p:tavLst>
                                    </p:anim>
                                    <p:animEffect transition="in" filter="fade">
                                      <p:cBhvr>
                                        <p:cTn id="15" dur="150"/>
                                        <p:tgtEl>
                                          <p:spTgt spid="4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50" fill="hold"/>
                                        <p:tgtEl>
                                          <p:spTgt spid="51"/>
                                        </p:tgtEl>
                                        <p:attrNameLst>
                                          <p:attrName>ppt_w</p:attrName>
                                        </p:attrNameLst>
                                      </p:cBhvr>
                                      <p:tavLst>
                                        <p:tav tm="0">
                                          <p:val>
                                            <p:fltVal val="0"/>
                                          </p:val>
                                        </p:tav>
                                        <p:tav tm="100000">
                                          <p:val>
                                            <p:strVal val="#ppt_w"/>
                                          </p:val>
                                        </p:tav>
                                      </p:tavLst>
                                    </p:anim>
                                    <p:anim calcmode="lin" valueType="num">
                                      <p:cBhvr>
                                        <p:cTn id="20" dur="150" fill="hold"/>
                                        <p:tgtEl>
                                          <p:spTgt spid="51"/>
                                        </p:tgtEl>
                                        <p:attrNameLst>
                                          <p:attrName>ppt_h</p:attrName>
                                        </p:attrNameLst>
                                      </p:cBhvr>
                                      <p:tavLst>
                                        <p:tav tm="0">
                                          <p:val>
                                            <p:fltVal val="0"/>
                                          </p:val>
                                        </p:tav>
                                        <p:tav tm="100000">
                                          <p:val>
                                            <p:strVal val="#ppt_h"/>
                                          </p:val>
                                        </p:tav>
                                      </p:tavLst>
                                    </p:anim>
                                    <p:animEffect transition="in" filter="fade">
                                      <p:cBhvr>
                                        <p:cTn id="21" dur="150"/>
                                        <p:tgtEl>
                                          <p:spTgt spid="5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50" fill="hold"/>
                                        <p:tgtEl>
                                          <p:spTgt spid="54"/>
                                        </p:tgtEl>
                                        <p:attrNameLst>
                                          <p:attrName>ppt_w</p:attrName>
                                        </p:attrNameLst>
                                      </p:cBhvr>
                                      <p:tavLst>
                                        <p:tav tm="0">
                                          <p:val>
                                            <p:fltVal val="0"/>
                                          </p:val>
                                        </p:tav>
                                        <p:tav tm="100000">
                                          <p:val>
                                            <p:strVal val="#ppt_w"/>
                                          </p:val>
                                        </p:tav>
                                      </p:tavLst>
                                    </p:anim>
                                    <p:anim calcmode="lin" valueType="num">
                                      <p:cBhvr>
                                        <p:cTn id="26" dur="150" fill="hold"/>
                                        <p:tgtEl>
                                          <p:spTgt spid="54"/>
                                        </p:tgtEl>
                                        <p:attrNameLst>
                                          <p:attrName>ppt_h</p:attrName>
                                        </p:attrNameLst>
                                      </p:cBhvr>
                                      <p:tavLst>
                                        <p:tav tm="0">
                                          <p:val>
                                            <p:fltVal val="0"/>
                                          </p:val>
                                        </p:tav>
                                        <p:tav tm="100000">
                                          <p:val>
                                            <p:strVal val="#ppt_h"/>
                                          </p:val>
                                        </p:tav>
                                      </p:tavLst>
                                    </p:anim>
                                    <p:animEffect transition="in" filter="fade">
                                      <p:cBhvr>
                                        <p:cTn id="27" dur="150"/>
                                        <p:tgtEl>
                                          <p:spTgt spid="5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50" fill="hold"/>
                                        <p:tgtEl>
                                          <p:spTgt spid="6"/>
                                        </p:tgtEl>
                                        <p:attrNameLst>
                                          <p:attrName>ppt_w</p:attrName>
                                        </p:attrNameLst>
                                      </p:cBhvr>
                                      <p:tavLst>
                                        <p:tav tm="0">
                                          <p:val>
                                            <p:fltVal val="0"/>
                                          </p:val>
                                        </p:tav>
                                        <p:tav tm="100000">
                                          <p:val>
                                            <p:strVal val="#ppt_w"/>
                                          </p:val>
                                        </p:tav>
                                      </p:tavLst>
                                    </p:anim>
                                    <p:anim calcmode="lin" valueType="num">
                                      <p:cBhvr>
                                        <p:cTn id="38" dur="150" fill="hold"/>
                                        <p:tgtEl>
                                          <p:spTgt spid="6"/>
                                        </p:tgtEl>
                                        <p:attrNameLst>
                                          <p:attrName>ppt_h</p:attrName>
                                        </p:attrNameLst>
                                      </p:cBhvr>
                                      <p:tavLst>
                                        <p:tav tm="0">
                                          <p:val>
                                            <p:fltVal val="0"/>
                                          </p:val>
                                        </p:tav>
                                        <p:tav tm="100000">
                                          <p:val>
                                            <p:strVal val="#ppt_h"/>
                                          </p:val>
                                        </p:tav>
                                      </p:tavLst>
                                    </p:anim>
                                    <p:animEffect transition="in" filter="fade">
                                      <p:cBhvr>
                                        <p:cTn id="39" dur="150"/>
                                        <p:tgtEl>
                                          <p:spTgt spid="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 fill="hold"/>
                                        <p:tgtEl>
                                          <p:spTgt spid="9"/>
                                        </p:tgtEl>
                                        <p:attrNameLst>
                                          <p:attrName>ppt_w</p:attrName>
                                        </p:attrNameLst>
                                      </p:cBhvr>
                                      <p:tavLst>
                                        <p:tav tm="0">
                                          <p:val>
                                            <p:fltVal val="0"/>
                                          </p:val>
                                        </p:tav>
                                        <p:tav tm="100000">
                                          <p:val>
                                            <p:strVal val="#ppt_w"/>
                                          </p:val>
                                        </p:tav>
                                      </p:tavLst>
                                    </p:anim>
                                    <p:anim calcmode="lin" valueType="num">
                                      <p:cBhvr>
                                        <p:cTn id="44" dur="150" fill="hold"/>
                                        <p:tgtEl>
                                          <p:spTgt spid="9"/>
                                        </p:tgtEl>
                                        <p:attrNameLst>
                                          <p:attrName>ppt_h</p:attrName>
                                        </p:attrNameLst>
                                      </p:cBhvr>
                                      <p:tavLst>
                                        <p:tav tm="0">
                                          <p:val>
                                            <p:fltVal val="0"/>
                                          </p:val>
                                        </p:tav>
                                        <p:tav tm="100000">
                                          <p:val>
                                            <p:strVal val="#ppt_h"/>
                                          </p:val>
                                        </p:tav>
                                      </p:tavLst>
                                    </p:anim>
                                    <p:animEffect transition="in" filter="fade">
                                      <p:cBhvr>
                                        <p:cTn id="45" dur="150"/>
                                        <p:tgtEl>
                                          <p:spTgt spid="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50" fill="hold"/>
                                        <p:tgtEl>
                                          <p:spTgt spid="12"/>
                                        </p:tgtEl>
                                        <p:attrNameLst>
                                          <p:attrName>ppt_w</p:attrName>
                                        </p:attrNameLst>
                                      </p:cBhvr>
                                      <p:tavLst>
                                        <p:tav tm="0">
                                          <p:val>
                                            <p:fltVal val="0"/>
                                          </p:val>
                                        </p:tav>
                                        <p:tav tm="100000">
                                          <p:val>
                                            <p:strVal val="#ppt_w"/>
                                          </p:val>
                                        </p:tav>
                                      </p:tavLst>
                                    </p:anim>
                                    <p:anim calcmode="lin" valueType="num">
                                      <p:cBhvr>
                                        <p:cTn id="50" dur="150" fill="hold"/>
                                        <p:tgtEl>
                                          <p:spTgt spid="12"/>
                                        </p:tgtEl>
                                        <p:attrNameLst>
                                          <p:attrName>ppt_h</p:attrName>
                                        </p:attrNameLst>
                                      </p:cBhvr>
                                      <p:tavLst>
                                        <p:tav tm="0">
                                          <p:val>
                                            <p:fltVal val="0"/>
                                          </p:val>
                                        </p:tav>
                                        <p:tav tm="100000">
                                          <p:val>
                                            <p:strVal val="#ppt_h"/>
                                          </p:val>
                                        </p:tav>
                                      </p:tavLst>
                                    </p:anim>
                                    <p:animEffect transition="in" filter="fade">
                                      <p:cBhvr>
                                        <p:cTn id="51" dur="150"/>
                                        <p:tgtEl>
                                          <p:spTgt spid="1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50" fill="hold"/>
                                        <p:tgtEl>
                                          <p:spTgt spid="15"/>
                                        </p:tgtEl>
                                        <p:attrNameLst>
                                          <p:attrName>ppt_w</p:attrName>
                                        </p:attrNameLst>
                                      </p:cBhvr>
                                      <p:tavLst>
                                        <p:tav tm="0">
                                          <p:val>
                                            <p:fltVal val="0"/>
                                          </p:val>
                                        </p:tav>
                                        <p:tav tm="100000">
                                          <p:val>
                                            <p:strVal val="#ppt_w"/>
                                          </p:val>
                                        </p:tav>
                                      </p:tavLst>
                                    </p:anim>
                                    <p:anim calcmode="lin" valueType="num">
                                      <p:cBhvr>
                                        <p:cTn id="56" dur="150" fill="hold"/>
                                        <p:tgtEl>
                                          <p:spTgt spid="15"/>
                                        </p:tgtEl>
                                        <p:attrNameLst>
                                          <p:attrName>ppt_h</p:attrName>
                                        </p:attrNameLst>
                                      </p:cBhvr>
                                      <p:tavLst>
                                        <p:tav tm="0">
                                          <p:val>
                                            <p:fltVal val="0"/>
                                          </p:val>
                                        </p:tav>
                                        <p:tav tm="100000">
                                          <p:val>
                                            <p:strVal val="#ppt_h"/>
                                          </p:val>
                                        </p:tav>
                                      </p:tavLst>
                                    </p:anim>
                                    <p:animEffect transition="in" filter="fade">
                                      <p:cBhvr>
                                        <p:cTn id="57" dur="150"/>
                                        <p:tgtEl>
                                          <p:spTgt spid="1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50" fill="hold"/>
                                        <p:tgtEl>
                                          <p:spTgt spid="18"/>
                                        </p:tgtEl>
                                        <p:attrNameLst>
                                          <p:attrName>ppt_w</p:attrName>
                                        </p:attrNameLst>
                                      </p:cBhvr>
                                      <p:tavLst>
                                        <p:tav tm="0">
                                          <p:val>
                                            <p:fltVal val="0"/>
                                          </p:val>
                                        </p:tav>
                                        <p:tav tm="100000">
                                          <p:val>
                                            <p:strVal val="#ppt_w"/>
                                          </p:val>
                                        </p:tav>
                                      </p:tavLst>
                                    </p:anim>
                                    <p:anim calcmode="lin" valueType="num">
                                      <p:cBhvr>
                                        <p:cTn id="62" dur="150" fill="hold"/>
                                        <p:tgtEl>
                                          <p:spTgt spid="18"/>
                                        </p:tgtEl>
                                        <p:attrNameLst>
                                          <p:attrName>ppt_h</p:attrName>
                                        </p:attrNameLst>
                                      </p:cBhvr>
                                      <p:tavLst>
                                        <p:tav tm="0">
                                          <p:val>
                                            <p:fltVal val="0"/>
                                          </p:val>
                                        </p:tav>
                                        <p:tav tm="100000">
                                          <p:val>
                                            <p:strVal val="#ppt_h"/>
                                          </p:val>
                                        </p:tav>
                                      </p:tavLst>
                                    </p:anim>
                                    <p:animEffect transition="in" filter="fade">
                                      <p:cBhvr>
                                        <p:cTn id="63" dur="150"/>
                                        <p:tgtEl>
                                          <p:spTgt spid="1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50" fill="hold"/>
                                        <p:tgtEl>
                                          <p:spTgt spid="21"/>
                                        </p:tgtEl>
                                        <p:attrNameLst>
                                          <p:attrName>ppt_w</p:attrName>
                                        </p:attrNameLst>
                                      </p:cBhvr>
                                      <p:tavLst>
                                        <p:tav tm="0">
                                          <p:val>
                                            <p:fltVal val="0"/>
                                          </p:val>
                                        </p:tav>
                                        <p:tav tm="100000">
                                          <p:val>
                                            <p:strVal val="#ppt_w"/>
                                          </p:val>
                                        </p:tav>
                                      </p:tavLst>
                                    </p:anim>
                                    <p:anim calcmode="lin" valueType="num">
                                      <p:cBhvr>
                                        <p:cTn id="68" dur="150" fill="hold"/>
                                        <p:tgtEl>
                                          <p:spTgt spid="21"/>
                                        </p:tgtEl>
                                        <p:attrNameLst>
                                          <p:attrName>ppt_h</p:attrName>
                                        </p:attrNameLst>
                                      </p:cBhvr>
                                      <p:tavLst>
                                        <p:tav tm="0">
                                          <p:val>
                                            <p:fltVal val="0"/>
                                          </p:val>
                                        </p:tav>
                                        <p:tav tm="100000">
                                          <p:val>
                                            <p:strVal val="#ppt_h"/>
                                          </p:val>
                                        </p:tav>
                                      </p:tavLst>
                                    </p:anim>
                                    <p:animEffect transition="in" filter="fade">
                                      <p:cBhvr>
                                        <p:cTn id="69" dur="150"/>
                                        <p:tgtEl>
                                          <p:spTgt spid="2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50" fill="hold"/>
                                        <p:tgtEl>
                                          <p:spTgt spid="24"/>
                                        </p:tgtEl>
                                        <p:attrNameLst>
                                          <p:attrName>ppt_w</p:attrName>
                                        </p:attrNameLst>
                                      </p:cBhvr>
                                      <p:tavLst>
                                        <p:tav tm="0">
                                          <p:val>
                                            <p:fltVal val="0"/>
                                          </p:val>
                                        </p:tav>
                                        <p:tav tm="100000">
                                          <p:val>
                                            <p:strVal val="#ppt_w"/>
                                          </p:val>
                                        </p:tav>
                                      </p:tavLst>
                                    </p:anim>
                                    <p:anim calcmode="lin" valueType="num">
                                      <p:cBhvr>
                                        <p:cTn id="74" dur="150" fill="hold"/>
                                        <p:tgtEl>
                                          <p:spTgt spid="24"/>
                                        </p:tgtEl>
                                        <p:attrNameLst>
                                          <p:attrName>ppt_h</p:attrName>
                                        </p:attrNameLst>
                                      </p:cBhvr>
                                      <p:tavLst>
                                        <p:tav tm="0">
                                          <p:val>
                                            <p:fltVal val="0"/>
                                          </p:val>
                                        </p:tav>
                                        <p:tav tm="100000">
                                          <p:val>
                                            <p:strVal val="#ppt_h"/>
                                          </p:val>
                                        </p:tav>
                                      </p:tavLst>
                                    </p:anim>
                                    <p:animEffect transition="in" filter="fade">
                                      <p:cBhvr>
                                        <p:cTn id="75" dur="150"/>
                                        <p:tgtEl>
                                          <p:spTgt spid="2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50" fill="hold"/>
                                        <p:tgtEl>
                                          <p:spTgt spid="27"/>
                                        </p:tgtEl>
                                        <p:attrNameLst>
                                          <p:attrName>ppt_w</p:attrName>
                                        </p:attrNameLst>
                                      </p:cBhvr>
                                      <p:tavLst>
                                        <p:tav tm="0">
                                          <p:val>
                                            <p:fltVal val="0"/>
                                          </p:val>
                                        </p:tav>
                                        <p:tav tm="100000">
                                          <p:val>
                                            <p:strVal val="#ppt_w"/>
                                          </p:val>
                                        </p:tav>
                                      </p:tavLst>
                                    </p:anim>
                                    <p:anim calcmode="lin" valueType="num">
                                      <p:cBhvr>
                                        <p:cTn id="80" dur="150" fill="hold"/>
                                        <p:tgtEl>
                                          <p:spTgt spid="27"/>
                                        </p:tgtEl>
                                        <p:attrNameLst>
                                          <p:attrName>ppt_h</p:attrName>
                                        </p:attrNameLst>
                                      </p:cBhvr>
                                      <p:tavLst>
                                        <p:tav tm="0">
                                          <p:val>
                                            <p:fltVal val="0"/>
                                          </p:val>
                                        </p:tav>
                                        <p:tav tm="100000">
                                          <p:val>
                                            <p:strVal val="#ppt_h"/>
                                          </p:val>
                                        </p:tav>
                                      </p:tavLst>
                                    </p:anim>
                                    <p:animEffect transition="in" filter="fade">
                                      <p:cBhvr>
                                        <p:cTn id="81" dur="150"/>
                                        <p:tgtEl>
                                          <p:spTgt spid="27"/>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50" fill="hold"/>
                                        <p:tgtEl>
                                          <p:spTgt spid="30"/>
                                        </p:tgtEl>
                                        <p:attrNameLst>
                                          <p:attrName>ppt_w</p:attrName>
                                        </p:attrNameLst>
                                      </p:cBhvr>
                                      <p:tavLst>
                                        <p:tav tm="0">
                                          <p:val>
                                            <p:fltVal val="0"/>
                                          </p:val>
                                        </p:tav>
                                        <p:tav tm="100000">
                                          <p:val>
                                            <p:strVal val="#ppt_w"/>
                                          </p:val>
                                        </p:tav>
                                      </p:tavLst>
                                    </p:anim>
                                    <p:anim calcmode="lin" valueType="num">
                                      <p:cBhvr>
                                        <p:cTn id="86" dur="150" fill="hold"/>
                                        <p:tgtEl>
                                          <p:spTgt spid="30"/>
                                        </p:tgtEl>
                                        <p:attrNameLst>
                                          <p:attrName>ppt_h</p:attrName>
                                        </p:attrNameLst>
                                      </p:cBhvr>
                                      <p:tavLst>
                                        <p:tav tm="0">
                                          <p:val>
                                            <p:fltVal val="0"/>
                                          </p:val>
                                        </p:tav>
                                        <p:tav tm="100000">
                                          <p:val>
                                            <p:strVal val="#ppt_h"/>
                                          </p:val>
                                        </p:tav>
                                      </p:tavLst>
                                    </p:anim>
                                    <p:animEffect transition="in" filter="fade">
                                      <p:cBhvr>
                                        <p:cTn id="87" dur="150"/>
                                        <p:tgtEl>
                                          <p:spTgt spid="3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150" fill="hold"/>
                                        <p:tgtEl>
                                          <p:spTgt spid="33"/>
                                        </p:tgtEl>
                                        <p:attrNameLst>
                                          <p:attrName>ppt_w</p:attrName>
                                        </p:attrNameLst>
                                      </p:cBhvr>
                                      <p:tavLst>
                                        <p:tav tm="0">
                                          <p:val>
                                            <p:fltVal val="0"/>
                                          </p:val>
                                        </p:tav>
                                        <p:tav tm="100000">
                                          <p:val>
                                            <p:strVal val="#ppt_w"/>
                                          </p:val>
                                        </p:tav>
                                      </p:tavLst>
                                    </p:anim>
                                    <p:anim calcmode="lin" valueType="num">
                                      <p:cBhvr>
                                        <p:cTn id="92" dur="150" fill="hold"/>
                                        <p:tgtEl>
                                          <p:spTgt spid="33"/>
                                        </p:tgtEl>
                                        <p:attrNameLst>
                                          <p:attrName>ppt_h</p:attrName>
                                        </p:attrNameLst>
                                      </p:cBhvr>
                                      <p:tavLst>
                                        <p:tav tm="0">
                                          <p:val>
                                            <p:fltVal val="0"/>
                                          </p:val>
                                        </p:tav>
                                        <p:tav tm="100000">
                                          <p:val>
                                            <p:strVal val="#ppt_h"/>
                                          </p:val>
                                        </p:tav>
                                      </p:tavLst>
                                    </p:anim>
                                    <p:animEffect transition="in" filter="fade">
                                      <p:cBhvr>
                                        <p:cTn id="93" dur="150"/>
                                        <p:tgtEl>
                                          <p:spTgt spid="33"/>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50" fill="hold"/>
                                        <p:tgtEl>
                                          <p:spTgt spid="36"/>
                                        </p:tgtEl>
                                        <p:attrNameLst>
                                          <p:attrName>ppt_w</p:attrName>
                                        </p:attrNameLst>
                                      </p:cBhvr>
                                      <p:tavLst>
                                        <p:tav tm="0">
                                          <p:val>
                                            <p:fltVal val="0"/>
                                          </p:val>
                                        </p:tav>
                                        <p:tav tm="100000">
                                          <p:val>
                                            <p:strVal val="#ppt_w"/>
                                          </p:val>
                                        </p:tav>
                                      </p:tavLst>
                                    </p:anim>
                                    <p:anim calcmode="lin" valueType="num">
                                      <p:cBhvr>
                                        <p:cTn id="98" dur="150" fill="hold"/>
                                        <p:tgtEl>
                                          <p:spTgt spid="36"/>
                                        </p:tgtEl>
                                        <p:attrNameLst>
                                          <p:attrName>ppt_h</p:attrName>
                                        </p:attrNameLst>
                                      </p:cBhvr>
                                      <p:tavLst>
                                        <p:tav tm="0">
                                          <p:val>
                                            <p:fltVal val="0"/>
                                          </p:val>
                                        </p:tav>
                                        <p:tav tm="100000">
                                          <p:val>
                                            <p:strVal val="#ppt_h"/>
                                          </p:val>
                                        </p:tav>
                                      </p:tavLst>
                                    </p:anim>
                                    <p:animEffect transition="in" filter="fade">
                                      <p:cBhvr>
                                        <p:cTn id="99" dur="150"/>
                                        <p:tgtEl>
                                          <p:spTgt spid="36"/>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150" fill="hold"/>
                                        <p:tgtEl>
                                          <p:spTgt spid="39"/>
                                        </p:tgtEl>
                                        <p:attrNameLst>
                                          <p:attrName>ppt_w</p:attrName>
                                        </p:attrNameLst>
                                      </p:cBhvr>
                                      <p:tavLst>
                                        <p:tav tm="0">
                                          <p:val>
                                            <p:fltVal val="0"/>
                                          </p:val>
                                        </p:tav>
                                        <p:tav tm="100000">
                                          <p:val>
                                            <p:strVal val="#ppt_w"/>
                                          </p:val>
                                        </p:tav>
                                      </p:tavLst>
                                    </p:anim>
                                    <p:anim calcmode="lin" valueType="num">
                                      <p:cBhvr>
                                        <p:cTn id="104" dur="150" fill="hold"/>
                                        <p:tgtEl>
                                          <p:spTgt spid="39"/>
                                        </p:tgtEl>
                                        <p:attrNameLst>
                                          <p:attrName>ppt_h</p:attrName>
                                        </p:attrNameLst>
                                      </p:cBhvr>
                                      <p:tavLst>
                                        <p:tav tm="0">
                                          <p:val>
                                            <p:fltVal val="0"/>
                                          </p:val>
                                        </p:tav>
                                        <p:tav tm="100000">
                                          <p:val>
                                            <p:strVal val="#ppt_h"/>
                                          </p:val>
                                        </p:tav>
                                      </p:tavLst>
                                    </p:anim>
                                    <p:animEffect transition="in" filter="fade">
                                      <p:cBhvr>
                                        <p:cTn id="105" dur="150"/>
                                        <p:tgtEl>
                                          <p:spTgt spid="39"/>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150" fill="hold"/>
                                        <p:tgtEl>
                                          <p:spTgt spid="42"/>
                                        </p:tgtEl>
                                        <p:attrNameLst>
                                          <p:attrName>ppt_w</p:attrName>
                                        </p:attrNameLst>
                                      </p:cBhvr>
                                      <p:tavLst>
                                        <p:tav tm="0">
                                          <p:val>
                                            <p:fltVal val="0"/>
                                          </p:val>
                                        </p:tav>
                                        <p:tav tm="100000">
                                          <p:val>
                                            <p:strVal val="#ppt_w"/>
                                          </p:val>
                                        </p:tav>
                                      </p:tavLst>
                                    </p:anim>
                                    <p:anim calcmode="lin" valueType="num">
                                      <p:cBhvr>
                                        <p:cTn id="110" dur="150" fill="hold"/>
                                        <p:tgtEl>
                                          <p:spTgt spid="42"/>
                                        </p:tgtEl>
                                        <p:attrNameLst>
                                          <p:attrName>ppt_h</p:attrName>
                                        </p:attrNameLst>
                                      </p:cBhvr>
                                      <p:tavLst>
                                        <p:tav tm="0">
                                          <p:val>
                                            <p:fltVal val="0"/>
                                          </p:val>
                                        </p:tav>
                                        <p:tav tm="100000">
                                          <p:val>
                                            <p:strVal val="#ppt_h"/>
                                          </p:val>
                                        </p:tav>
                                      </p:tavLst>
                                    </p:anim>
                                    <p:animEffect transition="in" filter="fade">
                                      <p:cBhvr>
                                        <p:cTn id="111" dur="150"/>
                                        <p:tgtEl>
                                          <p:spTgt spid="4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150" fill="hold"/>
                                        <p:tgtEl>
                                          <p:spTgt spid="45"/>
                                        </p:tgtEl>
                                        <p:attrNameLst>
                                          <p:attrName>ppt_w</p:attrName>
                                        </p:attrNameLst>
                                      </p:cBhvr>
                                      <p:tavLst>
                                        <p:tav tm="0">
                                          <p:val>
                                            <p:fltVal val="0"/>
                                          </p:val>
                                        </p:tav>
                                        <p:tav tm="100000">
                                          <p:val>
                                            <p:strVal val="#ppt_w"/>
                                          </p:val>
                                        </p:tav>
                                      </p:tavLst>
                                    </p:anim>
                                    <p:anim calcmode="lin" valueType="num">
                                      <p:cBhvr>
                                        <p:cTn id="116" dur="150" fill="hold"/>
                                        <p:tgtEl>
                                          <p:spTgt spid="45"/>
                                        </p:tgtEl>
                                        <p:attrNameLst>
                                          <p:attrName>ppt_h</p:attrName>
                                        </p:attrNameLst>
                                      </p:cBhvr>
                                      <p:tavLst>
                                        <p:tav tm="0">
                                          <p:val>
                                            <p:fltVal val="0"/>
                                          </p:val>
                                        </p:tav>
                                        <p:tav tm="100000">
                                          <p:val>
                                            <p:strVal val="#ppt_h"/>
                                          </p:val>
                                        </p:tav>
                                      </p:tavLst>
                                    </p:anim>
                                    <p:animEffect transition="in" filter="fade">
                                      <p:cBhvr>
                                        <p:cTn id="117" dur="150"/>
                                        <p:tgtEl>
                                          <p:spTgt spid="45"/>
                                        </p:tgtEl>
                                      </p:cBhvr>
                                    </p:animEffect>
                                  </p:childTnLst>
                                </p:cTn>
                              </p:par>
                            </p:childTnLst>
                          </p:cTn>
                        </p:par>
                        <p:par>
                          <p:cTn id="118" fill="hold">
                            <p:stCondLst>
                              <p:cond delay="9500"/>
                            </p:stCondLst>
                            <p:childTnLst>
                              <p:par>
                                <p:cTn id="119" presetID="2" presetClass="entr" presetSubtype="4"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par>
                          <p:cTn id="123" fill="hold">
                            <p:stCondLst>
                              <p:cond delay="10000"/>
                            </p:stCondLst>
                            <p:childTnLst>
                              <p:par>
                                <p:cTn id="124" presetID="2" presetClass="entr" presetSubtype="4"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additive="base">
                                        <p:cTn id="126" dur="500" fill="hold"/>
                                        <p:tgtEl>
                                          <p:spTgt spid="61"/>
                                        </p:tgtEl>
                                        <p:attrNameLst>
                                          <p:attrName>ppt_x</p:attrName>
                                        </p:attrNameLst>
                                      </p:cBhvr>
                                      <p:tavLst>
                                        <p:tav tm="0">
                                          <p:val>
                                            <p:strVal val="#ppt_x"/>
                                          </p:val>
                                        </p:tav>
                                        <p:tav tm="100000">
                                          <p:val>
                                            <p:strVal val="#ppt_x"/>
                                          </p:val>
                                        </p:tav>
                                      </p:tavLst>
                                    </p:anim>
                                    <p:anim calcmode="lin" valueType="num">
                                      <p:cBhvr additive="base">
                                        <p:cTn id="127" dur="500" fill="hold"/>
                                        <p:tgtEl>
                                          <p:spTgt spid="61"/>
                                        </p:tgtEl>
                                        <p:attrNameLst>
                                          <p:attrName>ppt_y</p:attrName>
                                        </p:attrNameLst>
                                      </p:cBhvr>
                                      <p:tavLst>
                                        <p:tav tm="0">
                                          <p:val>
                                            <p:strVal val="1+#ppt_h/2"/>
                                          </p:val>
                                        </p:tav>
                                        <p:tav tm="100000">
                                          <p:val>
                                            <p:strVal val="#ppt_y"/>
                                          </p:val>
                                        </p:tav>
                                      </p:tavLst>
                                    </p:anim>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left)">
                                      <p:cBhvr>
                                        <p:cTn id="131" dur="500"/>
                                        <p:tgtEl>
                                          <p:spTgt spid="62"/>
                                        </p:tgtEl>
                                      </p:cBhvr>
                                    </p:animEffect>
                                  </p:childTnLst>
                                </p:cTn>
                              </p:par>
                            </p:childTnLst>
                          </p:cTn>
                        </p:par>
                        <p:par>
                          <p:cTn id="132" fill="hold">
                            <p:stCondLst>
                              <p:cond delay="11000"/>
                            </p:stCondLst>
                            <p:childTnLst>
                              <p:par>
                                <p:cTn id="133" presetID="22" presetClass="entr" presetSubtype="8"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wipe(left)">
                                      <p:cBhvr>
                                        <p:cTn id="1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142" y="3375459"/>
            <a:ext cx="7034213" cy="921167"/>
            <a:chOff x="971550" y="3508375"/>
            <a:chExt cx="7034213" cy="921167"/>
          </a:xfrm>
        </p:grpSpPr>
        <p:sp>
          <p:nvSpPr>
            <p:cNvPr id="3"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1">
                <a:lumMod val="65000"/>
                <a:lumOff val="35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87"/>
            <p:cNvSpPr>
              <a:spLocks noChangeArrowheads="1"/>
            </p:cNvSpPr>
            <p:nvPr/>
          </p:nvSpPr>
          <p:spPr bwMode="auto">
            <a:xfrm>
              <a:off x="2181225" y="4090988"/>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765030" y="1131590"/>
            <a:ext cx="1728787" cy="2329594"/>
            <a:chOff x="3627438" y="1264506"/>
            <a:chExt cx="1728787" cy="2329594"/>
          </a:xfrm>
        </p:grpSpPr>
        <p:grpSp>
          <p:nvGrpSpPr>
            <p:cNvPr id="6" name="Group 5"/>
            <p:cNvGrpSpPr/>
            <p:nvPr/>
          </p:nvGrpSpPr>
          <p:grpSpPr bwMode="auto">
            <a:xfrm>
              <a:off x="3627438" y="1865313"/>
              <a:ext cx="1728787" cy="1728787"/>
              <a:chOff x="0" y="0"/>
              <a:chExt cx="1728192" cy="1728192"/>
            </a:xfrm>
          </p:grpSpPr>
          <p:sp>
            <p:nvSpPr>
              <p:cNvPr id="8" name="五角星 68"/>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TextBox 88"/>
            <p:cNvSpPr>
              <a:spLocks noChangeArrowheads="1"/>
            </p:cNvSpPr>
            <p:nvPr/>
          </p:nvSpPr>
          <p:spPr bwMode="auto">
            <a:xfrm>
              <a:off x="3744913" y="1264506"/>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2290242" y="1359334"/>
            <a:ext cx="1528763" cy="2232025"/>
            <a:chOff x="2152650" y="1492250"/>
            <a:chExt cx="1528763" cy="2232025"/>
          </a:xfrm>
        </p:grpSpPr>
        <p:grpSp>
          <p:nvGrpSpPr>
            <p:cNvPr id="12" name="Group 9"/>
            <p:cNvGrpSpPr/>
            <p:nvPr/>
          </p:nvGrpSpPr>
          <p:grpSpPr bwMode="auto">
            <a:xfrm rot="21120000">
              <a:off x="2282825" y="2327275"/>
              <a:ext cx="1398588" cy="1397000"/>
              <a:chOff x="0" y="0"/>
              <a:chExt cx="1728192" cy="1728192"/>
            </a:xfrm>
          </p:grpSpPr>
          <p:sp>
            <p:nvSpPr>
              <p:cNvPr id="14" name="五角星 72"/>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TextBox 89"/>
            <p:cNvSpPr>
              <a:spLocks noChangeArrowheads="1"/>
            </p:cNvSpPr>
            <p:nvPr/>
          </p:nvSpPr>
          <p:spPr bwMode="auto">
            <a:xfrm>
              <a:off x="215265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5438255" y="1359334"/>
            <a:ext cx="1522412" cy="2192338"/>
            <a:chOff x="5300663" y="1492250"/>
            <a:chExt cx="1522412" cy="2192338"/>
          </a:xfrm>
        </p:grpSpPr>
        <p:grpSp>
          <p:nvGrpSpPr>
            <p:cNvPr id="18" name="Group 17"/>
            <p:cNvGrpSpPr/>
            <p:nvPr/>
          </p:nvGrpSpPr>
          <p:grpSpPr bwMode="auto">
            <a:xfrm rot="480000">
              <a:off x="5300663" y="2286000"/>
              <a:ext cx="1398587" cy="1398588"/>
              <a:chOff x="0" y="0"/>
              <a:chExt cx="1728192" cy="1728192"/>
            </a:xfrm>
          </p:grpSpPr>
          <p:sp>
            <p:nvSpPr>
              <p:cNvPr id="20" name="五角星 80"/>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TextBox 90"/>
            <p:cNvSpPr>
              <a:spLocks noChangeArrowheads="1"/>
            </p:cNvSpPr>
            <p:nvPr/>
          </p:nvSpPr>
          <p:spPr bwMode="auto">
            <a:xfrm>
              <a:off x="532130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899592" y="1824472"/>
            <a:ext cx="1574800" cy="1992312"/>
            <a:chOff x="762000" y="1957388"/>
            <a:chExt cx="1574800" cy="1992312"/>
          </a:xfrm>
        </p:grpSpPr>
        <p:grpSp>
          <p:nvGrpSpPr>
            <p:cNvPr id="24" name="Group 13"/>
            <p:cNvGrpSpPr/>
            <p:nvPr/>
          </p:nvGrpSpPr>
          <p:grpSpPr bwMode="auto">
            <a:xfrm rot="20618073">
              <a:off x="1119188" y="2730500"/>
              <a:ext cx="1217612" cy="1219200"/>
              <a:chOff x="0" y="0"/>
              <a:chExt cx="1728192" cy="1728192"/>
            </a:xfrm>
          </p:grpSpPr>
          <p:sp>
            <p:nvSpPr>
              <p:cNvPr id="26" name="五角星 76"/>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91"/>
            <p:cNvSpPr>
              <a:spLocks noChangeArrowheads="1"/>
            </p:cNvSpPr>
            <p:nvPr/>
          </p:nvSpPr>
          <p:spPr bwMode="auto">
            <a:xfrm>
              <a:off x="762000" y="1957388"/>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6782867" y="1824472"/>
            <a:ext cx="1628775" cy="1992312"/>
            <a:chOff x="6645275" y="1957388"/>
            <a:chExt cx="1628775" cy="1992312"/>
          </a:xfrm>
        </p:grpSpPr>
        <p:grpSp>
          <p:nvGrpSpPr>
            <p:cNvPr id="30" name="Group 21"/>
            <p:cNvGrpSpPr/>
            <p:nvPr/>
          </p:nvGrpSpPr>
          <p:grpSpPr bwMode="auto">
            <a:xfrm rot="967929">
              <a:off x="6645275" y="2730500"/>
              <a:ext cx="1217613" cy="1219200"/>
              <a:chOff x="0" y="0"/>
              <a:chExt cx="1728192" cy="1728192"/>
            </a:xfrm>
          </p:grpSpPr>
          <p:sp>
            <p:nvSpPr>
              <p:cNvPr id="32" name="五角星 84"/>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TextBox 92"/>
            <p:cNvSpPr>
              <a:spLocks noChangeArrowheads="1"/>
            </p:cNvSpPr>
            <p:nvPr/>
          </p:nvSpPr>
          <p:spPr bwMode="auto">
            <a:xfrm>
              <a:off x="6772275" y="1957388"/>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7" name="Group 8"/>
          <p:cNvGrpSpPr/>
          <p:nvPr/>
        </p:nvGrpSpPr>
        <p:grpSpPr bwMode="auto">
          <a:xfrm>
            <a:off x="1763688" y="626641"/>
            <a:ext cx="360362" cy="288925"/>
            <a:chOff x="0" y="0"/>
            <a:chExt cx="360040" cy="288032"/>
          </a:xfrm>
          <a:solidFill>
            <a:srgbClr val="C00000"/>
          </a:solidFill>
        </p:grpSpPr>
        <p:sp>
          <p:nvSpPr>
            <p:cNvPr id="5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3000" fill="hold"/>
                                        <p:tgtEl>
                                          <p:spTgt spid="23"/>
                                        </p:tgtEl>
                                        <p:attrNameLst>
                                          <p:attrName>ppt_w</p:attrName>
                                        </p:attrNameLst>
                                      </p:cBhvr>
                                      <p:tavLst>
                                        <p:tav tm="0">
                                          <p:val>
                                            <p:fltVal val="0"/>
                                          </p:val>
                                        </p:tav>
                                        <p:tav tm="100000">
                                          <p:val>
                                            <p:strVal val="#ppt_w"/>
                                          </p:val>
                                        </p:tav>
                                      </p:tavLst>
                                    </p:anim>
                                    <p:anim calcmode="lin" valueType="num">
                                      <p:cBhvr>
                                        <p:cTn id="12" dur="3000" fill="hold"/>
                                        <p:tgtEl>
                                          <p:spTgt spid="23"/>
                                        </p:tgtEl>
                                        <p:attrNameLst>
                                          <p:attrName>ppt_h</p:attrName>
                                        </p:attrNameLst>
                                      </p:cBhvr>
                                      <p:tavLst>
                                        <p:tav tm="0">
                                          <p:val>
                                            <p:fltVal val="0"/>
                                          </p:val>
                                        </p:tav>
                                        <p:tav tm="100000">
                                          <p:val>
                                            <p:strVal val="#ppt_h"/>
                                          </p:val>
                                        </p:tav>
                                      </p:tavLst>
                                    </p:anim>
                                    <p:anim calcmode="lin" valueType="num">
                                      <p:cBhvr>
                                        <p:cTn id="13" dur="3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2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0" fill="hold"/>
                                        <p:tgtEl>
                                          <p:spTgt spid="11"/>
                                        </p:tgtEl>
                                        <p:attrNameLst>
                                          <p:attrName>ppt_w</p:attrName>
                                        </p:attrNameLst>
                                      </p:cBhvr>
                                      <p:tavLst>
                                        <p:tav tm="0">
                                          <p:val>
                                            <p:fltVal val="0"/>
                                          </p:val>
                                        </p:tav>
                                        <p:tav tm="100000">
                                          <p:val>
                                            <p:strVal val="#ppt_w"/>
                                          </p:val>
                                        </p:tav>
                                      </p:tavLst>
                                    </p:anim>
                                    <p:anim calcmode="lin" valueType="num">
                                      <p:cBhvr>
                                        <p:cTn id="18" dur="3000" fill="hold"/>
                                        <p:tgtEl>
                                          <p:spTgt spid="11"/>
                                        </p:tgtEl>
                                        <p:attrNameLst>
                                          <p:attrName>ppt_h</p:attrName>
                                        </p:attrNameLst>
                                      </p:cBhvr>
                                      <p:tavLst>
                                        <p:tav tm="0">
                                          <p:val>
                                            <p:fltVal val="0"/>
                                          </p:val>
                                        </p:tav>
                                        <p:tav tm="100000">
                                          <p:val>
                                            <p:strVal val="#ppt_h"/>
                                          </p:val>
                                        </p:tav>
                                      </p:tavLst>
                                    </p:anim>
                                    <p:anim calcmode="lin" valueType="num">
                                      <p:cBhvr>
                                        <p:cTn id="19" dur="3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1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fltVal val="0"/>
                                          </p:val>
                                        </p:tav>
                                        <p:tav tm="100000">
                                          <p:val>
                                            <p:strVal val="#ppt_w"/>
                                          </p:val>
                                        </p:tav>
                                      </p:tavLst>
                                    </p:anim>
                                    <p:anim calcmode="lin" valueType="num">
                                      <p:cBhvr>
                                        <p:cTn id="24" dur="3000" fill="hold"/>
                                        <p:tgtEl>
                                          <p:spTgt spid="5"/>
                                        </p:tgtEl>
                                        <p:attrNameLst>
                                          <p:attrName>ppt_h</p:attrName>
                                        </p:attrNameLst>
                                      </p:cBhvr>
                                      <p:tavLst>
                                        <p:tav tm="0">
                                          <p:val>
                                            <p:fltVal val="0"/>
                                          </p:val>
                                        </p:tav>
                                        <p:tav tm="100000">
                                          <p:val>
                                            <p:strVal val="#ppt_h"/>
                                          </p:val>
                                        </p:tav>
                                      </p:tavLst>
                                    </p:anim>
                                    <p:anim calcmode="lin" valueType="num">
                                      <p:cBhvr>
                                        <p:cTn id="25"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3000" fill="hold"/>
                                        <p:tgtEl>
                                          <p:spTgt spid="17"/>
                                        </p:tgtEl>
                                        <p:attrNameLst>
                                          <p:attrName>ppt_w</p:attrName>
                                        </p:attrNameLst>
                                      </p:cBhvr>
                                      <p:tavLst>
                                        <p:tav tm="0">
                                          <p:val>
                                            <p:fltVal val="0"/>
                                          </p:val>
                                        </p:tav>
                                        <p:tav tm="100000">
                                          <p:val>
                                            <p:strVal val="#ppt_w"/>
                                          </p:val>
                                        </p:tav>
                                      </p:tavLst>
                                    </p:anim>
                                    <p:anim calcmode="lin" valueType="num">
                                      <p:cBhvr>
                                        <p:cTn id="30" dur="3000" fill="hold"/>
                                        <p:tgtEl>
                                          <p:spTgt spid="17"/>
                                        </p:tgtEl>
                                        <p:attrNameLst>
                                          <p:attrName>ppt_h</p:attrName>
                                        </p:attrNameLst>
                                      </p:cBhvr>
                                      <p:tavLst>
                                        <p:tav tm="0">
                                          <p:val>
                                            <p:fltVal val="0"/>
                                          </p:val>
                                        </p:tav>
                                        <p:tav tm="100000">
                                          <p:val>
                                            <p:strVal val="#ppt_h"/>
                                          </p:val>
                                        </p:tav>
                                      </p:tavLst>
                                    </p:anim>
                                    <p:anim calcmode="lin" valueType="num">
                                      <p:cBhvr>
                                        <p:cTn id="31" dur="3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1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3000" fill="hold"/>
                                        <p:tgtEl>
                                          <p:spTgt spid="29"/>
                                        </p:tgtEl>
                                        <p:attrNameLst>
                                          <p:attrName>ppt_w</p:attrName>
                                        </p:attrNameLst>
                                      </p:cBhvr>
                                      <p:tavLst>
                                        <p:tav tm="0">
                                          <p:val>
                                            <p:fltVal val="0"/>
                                          </p:val>
                                        </p:tav>
                                        <p:tav tm="100000">
                                          <p:val>
                                            <p:strVal val="#ppt_w"/>
                                          </p:val>
                                        </p:tav>
                                      </p:tavLst>
                                    </p:anim>
                                    <p:anim calcmode="lin" valueType="num">
                                      <p:cBhvr>
                                        <p:cTn id="36" dur="3000" fill="hold"/>
                                        <p:tgtEl>
                                          <p:spTgt spid="29"/>
                                        </p:tgtEl>
                                        <p:attrNameLst>
                                          <p:attrName>ppt_h</p:attrName>
                                        </p:attrNameLst>
                                      </p:cBhvr>
                                      <p:tavLst>
                                        <p:tav tm="0">
                                          <p:val>
                                            <p:fltVal val="0"/>
                                          </p:val>
                                        </p:tav>
                                        <p:tav tm="100000">
                                          <p:val>
                                            <p:strVal val="#ppt_h"/>
                                          </p:val>
                                        </p:tav>
                                      </p:tavLst>
                                    </p:anim>
                                    <p:anim calcmode="lin" valueType="num">
                                      <p:cBhvr>
                                        <p:cTn id="37" dur="3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63"/>
          <p:cNvSpPr>
            <a:spLocks noChangeArrowheads="1"/>
          </p:cNvSpPr>
          <p:nvPr/>
        </p:nvSpPr>
        <p:spPr bwMode="auto">
          <a:xfrm>
            <a:off x="539551" y="1060775"/>
            <a:ext cx="8064897" cy="141288"/>
          </a:xfrm>
          <a:prstGeom prst="rect">
            <a:avLst/>
          </a:prstGeom>
          <a:gradFill rotWithShape="1">
            <a:gsLst>
              <a:gs pos="0">
                <a:srgbClr val="BABABA"/>
              </a:gs>
              <a:gs pos="50301">
                <a:srgbClr val="F2F2F2"/>
              </a:gs>
              <a:gs pos="100000">
                <a:srgbClr val="BEBEBE"/>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20000"/>
              </a:lnSpc>
            </a:pPr>
            <a:endParaRPr lang="zh-CN" altLang="en-US" sz="1400">
              <a:solidFill>
                <a:schemeClr val="bg1"/>
              </a:solidFill>
              <a:latin typeface="幼圆" panose="02010509060101010101" pitchFamily="49" charset="-122"/>
              <a:ea typeface="幼圆" panose="02010509060101010101" pitchFamily="49" charset="-122"/>
            </a:endParaRPr>
          </a:p>
        </p:txBody>
      </p:sp>
      <p:grpSp>
        <p:nvGrpSpPr>
          <p:cNvPr id="34" name="组合 33"/>
          <p:cNvGrpSpPr/>
          <p:nvPr/>
        </p:nvGrpSpPr>
        <p:grpSpPr>
          <a:xfrm>
            <a:off x="1071184" y="1059582"/>
            <a:ext cx="1255713" cy="2621473"/>
            <a:chOff x="1071184" y="1086517"/>
            <a:chExt cx="1255713" cy="2621473"/>
          </a:xfrm>
        </p:grpSpPr>
        <p:sp>
          <p:nvSpPr>
            <p:cNvPr id="4"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2"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3"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 name="椭圆 5"/>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7" name="任意多边形 6"/>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8" name="椭圆 7"/>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35" name="组合 34"/>
          <p:cNvGrpSpPr/>
          <p:nvPr/>
        </p:nvGrpSpPr>
        <p:grpSpPr>
          <a:xfrm>
            <a:off x="2230749" y="1059582"/>
            <a:ext cx="1255713" cy="2621473"/>
            <a:chOff x="1071184" y="1086517"/>
            <a:chExt cx="1255713" cy="2621473"/>
          </a:xfrm>
        </p:grpSpPr>
        <p:sp>
          <p:nvSpPr>
            <p:cNvPr id="36"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37"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38"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39" name="椭圆 38"/>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0" name="任意多边形 39"/>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1" name="椭圆 40"/>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a:xfrm>
            <a:off x="3396941" y="1059582"/>
            <a:ext cx="1255713" cy="2621473"/>
            <a:chOff x="1071184" y="1086517"/>
            <a:chExt cx="1255713" cy="2621473"/>
          </a:xfrm>
        </p:grpSpPr>
        <p:sp>
          <p:nvSpPr>
            <p:cNvPr id="43"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44"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45"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46" name="椭圆 45"/>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7" name="任意多边形 46"/>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8" name="椭圆 47"/>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49" name="组合 48"/>
          <p:cNvGrpSpPr/>
          <p:nvPr/>
        </p:nvGrpSpPr>
        <p:grpSpPr>
          <a:xfrm>
            <a:off x="4583010" y="1059582"/>
            <a:ext cx="1255713" cy="2621473"/>
            <a:chOff x="1071184" y="1086517"/>
            <a:chExt cx="1255713" cy="2621473"/>
          </a:xfrm>
        </p:grpSpPr>
        <p:sp>
          <p:nvSpPr>
            <p:cNvPr id="50"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51"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52"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53" name="椭圆 52"/>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4" name="任意多边形 53"/>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5" name="椭圆 54"/>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56" name="组合 55"/>
          <p:cNvGrpSpPr/>
          <p:nvPr/>
        </p:nvGrpSpPr>
        <p:grpSpPr>
          <a:xfrm>
            <a:off x="5716071" y="1059582"/>
            <a:ext cx="1255713" cy="2621473"/>
            <a:chOff x="1071184" y="1086517"/>
            <a:chExt cx="1255713" cy="2621473"/>
          </a:xfrm>
        </p:grpSpPr>
        <p:sp>
          <p:nvSpPr>
            <p:cNvPr id="57"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58"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59"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0" name="椭圆 59"/>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1" name="任意多边形 60"/>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2" name="椭圆 61"/>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63" name="组合 62"/>
          <p:cNvGrpSpPr/>
          <p:nvPr/>
        </p:nvGrpSpPr>
        <p:grpSpPr>
          <a:xfrm>
            <a:off x="6822628" y="1059582"/>
            <a:ext cx="1255713" cy="2621473"/>
            <a:chOff x="1071184" y="1086517"/>
            <a:chExt cx="1255713" cy="2621473"/>
          </a:xfrm>
        </p:grpSpPr>
        <p:sp>
          <p:nvSpPr>
            <p:cNvPr id="64"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65"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66"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7" name="椭圆 66"/>
            <p:cNvSpPr/>
            <p:nvPr/>
          </p:nvSpPr>
          <p:spPr bwMode="auto">
            <a:xfrm>
              <a:off x="1583514" y="2686659"/>
              <a:ext cx="60552" cy="60553"/>
            </a:xfrm>
            <a:prstGeom prst="ellipse">
              <a:avLst/>
            </a:prstGeom>
            <a:solidFill>
              <a:srgbClr val="E49E12"/>
            </a:solidFill>
            <a:ln w="25400" cap="flat" cmpd="sng" algn="ctr">
              <a:solidFill>
                <a:srgbClr val="E49E12"/>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8" name="任意多边形 67"/>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9" name="椭圆 68"/>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sp>
        <p:nvSpPr>
          <p:cNvPr id="70" name="文本框 57"/>
          <p:cNvSpPr txBox="1">
            <a:spLocks noChangeArrowheads="1"/>
          </p:cNvSpPr>
          <p:nvPr/>
        </p:nvSpPr>
        <p:spPr bwMode="auto">
          <a:xfrm>
            <a:off x="1475656" y="3480919"/>
            <a:ext cx="65233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986818" y="3703197"/>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solidFill>
                <a:schemeClr val="bg1">
                  <a:lumMod val="85000"/>
                </a:schemeClr>
              </a:solidFill>
            </a:endParaRPr>
          </a:p>
        </p:txBody>
      </p:sp>
      <p:sp>
        <p:nvSpPr>
          <p:cNvPr id="72" name="Freeform 5"/>
          <p:cNvSpPr>
            <a:spLocks noEditPoints="1"/>
          </p:cNvSpPr>
          <p:nvPr/>
        </p:nvSpPr>
        <p:spPr bwMode="auto">
          <a:xfrm rot="10800000">
            <a:off x="7939741" y="4056983"/>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solidFill>
                <a:schemeClr val="bg1">
                  <a:lumMod val="85000"/>
                </a:schemeClr>
              </a:solidFill>
            </a:endParaRPr>
          </a:p>
        </p:txBody>
      </p:sp>
      <p:sp>
        <p:nvSpPr>
          <p:cNvPr id="7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74" name="Group 8"/>
          <p:cNvGrpSpPr/>
          <p:nvPr/>
        </p:nvGrpSpPr>
        <p:grpSpPr bwMode="auto">
          <a:xfrm>
            <a:off x="1763688" y="626641"/>
            <a:ext cx="360362" cy="288925"/>
            <a:chOff x="0" y="0"/>
            <a:chExt cx="360040" cy="288032"/>
          </a:xfrm>
          <a:solidFill>
            <a:srgbClr val="C00000"/>
          </a:solidFill>
        </p:grpSpPr>
        <p:sp>
          <p:nvSpPr>
            <p:cNvPr id="7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fill="hold"/>
                                        <p:tgtEl>
                                          <p:spTgt spid="63"/>
                                        </p:tgtEl>
                                        <p:attrNameLst>
                                          <p:attrName>ppt_x</p:attrName>
                                        </p:attrNameLst>
                                      </p:cBhvr>
                                      <p:tavLst>
                                        <p:tav tm="0">
                                          <p:val>
                                            <p:strVal val="#ppt_x"/>
                                          </p:val>
                                        </p:tav>
                                        <p:tav tm="100000">
                                          <p:val>
                                            <p:strVal val="#ppt_x"/>
                                          </p:val>
                                        </p:tav>
                                      </p:tavLst>
                                    </p:anim>
                                    <p:anim calcmode="lin" valueType="num">
                                      <p:cBhvr additive="base">
                                        <p:cTn id="37" dur="50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Effect transition="in" filter="fade">
                                      <p:cBhvr>
                                        <p:cTn id="5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uzzle3"/>
          <p:cNvSpPr>
            <a:spLocks noEditPoints="1" noChangeArrowheads="1"/>
          </p:cNvSpPr>
          <p:nvPr/>
        </p:nvSpPr>
        <p:spPr bwMode="auto">
          <a:xfrm>
            <a:off x="4545509" y="1059582"/>
            <a:ext cx="1338263" cy="164147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Puzzle2"/>
          <p:cNvSpPr>
            <a:spLocks noEditPoints="1" noChangeArrowheads="1"/>
          </p:cNvSpPr>
          <p:nvPr/>
        </p:nvSpPr>
        <p:spPr bwMode="auto">
          <a:xfrm>
            <a:off x="4156572" y="2254969"/>
            <a:ext cx="2135187" cy="149542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Puzzle4"/>
          <p:cNvSpPr>
            <a:spLocks noEditPoints="1" noChangeArrowheads="1"/>
          </p:cNvSpPr>
          <p:nvPr/>
        </p:nvSpPr>
        <p:spPr bwMode="auto">
          <a:xfrm>
            <a:off x="3329484" y="2237507"/>
            <a:ext cx="1287463" cy="19097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Puzzle1"/>
          <p:cNvSpPr>
            <a:spLocks noEditPoints="1" noChangeArrowheads="1"/>
          </p:cNvSpPr>
          <p:nvPr/>
        </p:nvSpPr>
        <p:spPr bwMode="auto">
          <a:xfrm>
            <a:off x="2888159" y="1556469"/>
            <a:ext cx="2160588" cy="113823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358309" y="1262782"/>
            <a:ext cx="2962275" cy="771525"/>
            <a:chOff x="5155406" y="1401901"/>
            <a:chExt cx="2962275" cy="771525"/>
          </a:xfrm>
        </p:grpSpPr>
        <p:cxnSp>
          <p:nvCxnSpPr>
            <p:cNvPr id="7" name="肘形连接符 27"/>
            <p:cNvCxnSpPr>
              <a:cxnSpLocks noChangeShapeType="1"/>
            </p:cNvCxnSpPr>
            <p:nvPr/>
          </p:nvCxnSpPr>
          <p:spPr bwMode="auto">
            <a:xfrm>
              <a:off x="5155406" y="1411426"/>
              <a:ext cx="2570163" cy="284162"/>
            </a:xfrm>
            <a:prstGeom prst="bentConnector3">
              <a:avLst>
                <a:gd name="adj1" fmla="val 34458"/>
              </a:avLst>
            </a:prstGeom>
            <a:noFill/>
            <a:ln w="3175" algn="ctr">
              <a:solidFill>
                <a:srgbClr val="A28138"/>
              </a:solidFill>
              <a:prstDash val="sysDash"/>
              <a:miter lim="800000"/>
            </a:ln>
            <a:extLst>
              <a:ext uri="{909E8E84-426E-40DD-AFC4-6F175D3DCCD1}">
                <a14:hiddenFill xmlns:a14="http://schemas.microsoft.com/office/drawing/2010/main">
                  <a:noFill/>
                </a14:hiddenFill>
              </a:ext>
            </a:extLst>
          </p:spPr>
        </p:cxnSp>
        <p:sp>
          <p:nvSpPr>
            <p:cNvPr id="8" name="TextBox 13"/>
            <p:cNvSpPr txBox="1">
              <a:spLocks noChangeArrowheads="1"/>
            </p:cNvSpPr>
            <p:nvPr/>
          </p:nvSpPr>
          <p:spPr bwMode="auto">
            <a:xfrm>
              <a:off x="6065044" y="1401901"/>
              <a:ext cx="20526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600" b="1" dirty="0">
                  <a:solidFill>
                    <a:schemeClr val="tx1">
                      <a:lumMod val="65000"/>
                      <a:lumOff val="35000"/>
                    </a:schemeClr>
                  </a:solidFill>
                  <a:latin typeface="微软雅黑" panose="020B0503020204020204" pitchFamily="34" charset="-122"/>
                </a:rPr>
                <a:t>点击添加标题</a:t>
              </a:r>
            </a:p>
          </p:txBody>
        </p:sp>
        <p:sp>
          <p:nvSpPr>
            <p:cNvPr id="9" name="TextBox 14"/>
            <p:cNvSpPr txBox="1">
              <a:spLocks noChangeArrowheads="1"/>
            </p:cNvSpPr>
            <p:nvPr/>
          </p:nvSpPr>
          <p:spPr bwMode="auto">
            <a:xfrm>
              <a:off x="6065044" y="1711463"/>
              <a:ext cx="205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grpSp>
      <p:grpSp>
        <p:nvGrpSpPr>
          <p:cNvPr id="10" name="组合 9"/>
          <p:cNvGrpSpPr/>
          <p:nvPr/>
        </p:nvGrpSpPr>
        <p:grpSpPr>
          <a:xfrm>
            <a:off x="941884" y="3388444"/>
            <a:ext cx="2911475" cy="762000"/>
            <a:chOff x="738981" y="3527563"/>
            <a:chExt cx="2911475" cy="762000"/>
          </a:xfrm>
        </p:grpSpPr>
        <p:cxnSp>
          <p:nvCxnSpPr>
            <p:cNvPr id="11" name="肘形连接符 21"/>
            <p:cNvCxnSpPr>
              <a:cxnSpLocks noChangeShapeType="1"/>
            </p:cNvCxnSpPr>
            <p:nvPr/>
          </p:nvCxnSpPr>
          <p:spPr bwMode="auto">
            <a:xfrm rot="10800000">
              <a:off x="1146969" y="3816488"/>
              <a:ext cx="2503487" cy="296863"/>
            </a:xfrm>
            <a:prstGeom prst="bentConnector3">
              <a:avLst>
                <a:gd name="adj1" fmla="val 33894"/>
              </a:avLst>
            </a:prstGeom>
            <a:noFill/>
            <a:ln w="3175" algn="ctr">
              <a:solidFill>
                <a:srgbClr val="A28138"/>
              </a:solidFill>
              <a:prstDash val="sysDash"/>
              <a:miter lim="800000"/>
            </a:ln>
            <a:extLst>
              <a:ext uri="{909E8E84-426E-40DD-AFC4-6F175D3DCCD1}">
                <a14:hiddenFill xmlns:a14="http://schemas.microsoft.com/office/drawing/2010/main">
                  <a:noFill/>
                </a14:hiddenFill>
              </a:ext>
            </a:extLst>
          </p:spPr>
        </p:cxnSp>
        <p:sp>
          <p:nvSpPr>
            <p:cNvPr id="12" name="TextBox 31"/>
            <p:cNvSpPr txBox="1"/>
            <p:nvPr/>
          </p:nvSpPr>
          <p:spPr>
            <a:xfrm>
              <a:off x="738981" y="3527563"/>
              <a:ext cx="2052638" cy="288925"/>
            </a:xfrm>
            <a:prstGeom prst="rect">
              <a:avLst/>
            </a:prstGeom>
            <a:noFill/>
          </p:spPr>
          <p:txBody>
            <a:bodyPr wrap="none" anchor="ctr"/>
            <a:lstStyle>
              <a:defPPr>
                <a:defRPr lang="zh-CN"/>
              </a:defPPr>
              <a:lvl1pPr>
                <a:defRPr sz="2000">
                  <a:solidFill>
                    <a:schemeClr val="tx1">
                      <a:lumMod val="65000"/>
                      <a:lumOff val="3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b="1" kern="0" dirty="0">
                  <a:latin typeface="微软雅黑" panose="020B0503020204020204" pitchFamily="34" charset="-122"/>
                  <a:ea typeface="微软雅黑" panose="020B0503020204020204" pitchFamily="34" charset="-122"/>
                </a:rPr>
                <a:t>点击添加标题</a:t>
              </a:r>
            </a:p>
          </p:txBody>
        </p:sp>
        <p:sp>
          <p:nvSpPr>
            <p:cNvPr id="13" name="TextBox 34"/>
            <p:cNvSpPr txBox="1">
              <a:spLocks noChangeArrowheads="1"/>
            </p:cNvSpPr>
            <p:nvPr/>
          </p:nvSpPr>
          <p:spPr bwMode="auto">
            <a:xfrm>
              <a:off x="738981" y="38276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grpSp>
      <p:grpSp>
        <p:nvGrpSpPr>
          <p:cNvPr id="14" name="组合 13"/>
          <p:cNvGrpSpPr/>
          <p:nvPr/>
        </p:nvGrpSpPr>
        <p:grpSpPr>
          <a:xfrm>
            <a:off x="6280647" y="3001094"/>
            <a:ext cx="2052637" cy="768350"/>
            <a:chOff x="6077744" y="3140213"/>
            <a:chExt cx="2052637" cy="768350"/>
          </a:xfrm>
        </p:grpSpPr>
        <p:sp>
          <p:nvSpPr>
            <p:cNvPr id="15" name="TextBox 35"/>
            <p:cNvSpPr txBox="1"/>
            <p:nvPr/>
          </p:nvSpPr>
          <p:spPr>
            <a:xfrm>
              <a:off x="6077744" y="3140213"/>
              <a:ext cx="2052637" cy="287338"/>
            </a:xfrm>
            <a:prstGeom prst="rect">
              <a:avLst/>
            </a:prstGeom>
            <a:noFill/>
          </p:spPr>
          <p:txBody>
            <a:bodyPr wrap="none" anchor="ctr"/>
            <a:lstStyle>
              <a:defPPr>
                <a:defRPr lang="zh-CN"/>
              </a:defPPr>
              <a:lvl1pPr>
                <a:defRPr>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just" eaLnBrk="1" fontAlgn="auto" hangingPunct="1">
                <a:spcBef>
                  <a:spcPts val="0"/>
                </a:spcBef>
                <a:spcAft>
                  <a:spcPts val="0"/>
                </a:spcAft>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sp>
          <p:nvSpPr>
            <p:cNvPr id="16" name="TextBox 36"/>
            <p:cNvSpPr txBox="1">
              <a:spLocks noChangeArrowheads="1"/>
            </p:cNvSpPr>
            <p:nvPr/>
          </p:nvSpPr>
          <p:spPr bwMode="auto">
            <a:xfrm>
              <a:off x="6077744" y="3446601"/>
              <a:ext cx="205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cxnSp>
          <p:nvCxnSpPr>
            <p:cNvPr id="17" name="直接连接符 34"/>
            <p:cNvCxnSpPr>
              <a:cxnSpLocks noChangeShapeType="1"/>
            </p:cNvCxnSpPr>
            <p:nvPr/>
          </p:nvCxnSpPr>
          <p:spPr bwMode="auto">
            <a:xfrm>
              <a:off x="6212729" y="3438663"/>
              <a:ext cx="1420813" cy="0"/>
            </a:xfrm>
            <a:prstGeom prst="line">
              <a:avLst/>
            </a:prstGeom>
            <a:noFill/>
            <a:ln w="3175" algn="ctr">
              <a:solidFill>
                <a:srgbClr val="0070C0"/>
              </a:solidFill>
              <a:prstDash val="sysDash"/>
              <a:round/>
            </a:ln>
            <a:extLst>
              <a:ext uri="{909E8E84-426E-40DD-AFC4-6F175D3DCCD1}">
                <a14:hiddenFill xmlns:a14="http://schemas.microsoft.com/office/drawing/2010/main">
                  <a:noFill/>
                </a14:hiddenFill>
              </a:ext>
            </a:extLst>
          </p:spPr>
        </p:cxnSp>
      </p:grpSp>
      <p:grpSp>
        <p:nvGrpSpPr>
          <p:cNvPr id="18" name="组合 17"/>
          <p:cNvGrpSpPr/>
          <p:nvPr/>
        </p:nvGrpSpPr>
        <p:grpSpPr>
          <a:xfrm>
            <a:off x="827584" y="1832694"/>
            <a:ext cx="2076450" cy="768350"/>
            <a:chOff x="624681" y="1971813"/>
            <a:chExt cx="2076450" cy="768350"/>
          </a:xfrm>
        </p:grpSpPr>
        <p:sp>
          <p:nvSpPr>
            <p:cNvPr id="19" name="TextBox 46"/>
            <p:cNvSpPr txBox="1"/>
            <p:nvPr/>
          </p:nvSpPr>
          <p:spPr>
            <a:xfrm>
              <a:off x="624681" y="1971813"/>
              <a:ext cx="2052638" cy="287338"/>
            </a:xfrm>
            <a:prstGeom prst="rect">
              <a:avLst/>
            </a:prstGeom>
            <a:noFill/>
          </p:spPr>
          <p:txBody>
            <a:bodyPr wrap="none" anchor="ctr"/>
            <a:lstStyle>
              <a:defPPr>
                <a:defRPr lang="zh-CN"/>
              </a:defPPr>
              <a:lvl1pPr>
                <a:defRPr sz="2000">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sp>
          <p:nvSpPr>
            <p:cNvPr id="20" name="TextBox 49"/>
            <p:cNvSpPr txBox="1">
              <a:spLocks noChangeArrowheads="1"/>
            </p:cNvSpPr>
            <p:nvPr/>
          </p:nvSpPr>
          <p:spPr bwMode="auto">
            <a:xfrm>
              <a:off x="624681" y="22782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cxnSp>
          <p:nvCxnSpPr>
            <p:cNvPr id="21" name="直接连接符 35"/>
            <p:cNvCxnSpPr>
              <a:cxnSpLocks noChangeShapeType="1"/>
            </p:cNvCxnSpPr>
            <p:nvPr/>
          </p:nvCxnSpPr>
          <p:spPr bwMode="auto">
            <a:xfrm>
              <a:off x="1027906" y="2265501"/>
              <a:ext cx="1673225" cy="0"/>
            </a:xfrm>
            <a:prstGeom prst="line">
              <a:avLst/>
            </a:prstGeom>
            <a:noFill/>
            <a:ln w="3175" algn="ctr">
              <a:solidFill>
                <a:srgbClr val="A28138"/>
              </a:solidFill>
              <a:prstDash val="sysDash"/>
              <a:round/>
            </a:ln>
            <a:extLst>
              <a:ext uri="{909E8E84-426E-40DD-AFC4-6F175D3DCCD1}">
                <a14:hiddenFill xmlns:a14="http://schemas.microsoft.com/office/drawing/2010/main">
                  <a:noFill/>
                </a14:hiddenFill>
              </a:ext>
            </a:extLst>
          </p:spPr>
        </p:cxnSp>
      </p:grpSp>
      <p:sp>
        <p:nvSpPr>
          <p:cNvPr id="3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4" name="Group 8"/>
          <p:cNvGrpSpPr/>
          <p:nvPr/>
        </p:nvGrpSpPr>
        <p:grpSpPr bwMode="auto">
          <a:xfrm>
            <a:off x="1763688" y="626641"/>
            <a:ext cx="360362" cy="288925"/>
            <a:chOff x="0" y="0"/>
            <a:chExt cx="360040" cy="288032"/>
          </a:xfrm>
          <a:solidFill>
            <a:srgbClr val="C00000"/>
          </a:solidFill>
        </p:grpSpPr>
        <p:sp>
          <p:nvSpPr>
            <p:cNvPr id="4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6*min(max(#ppt_w*#ppt_h,.3),1)-7.4)/-.7*#ppt_w"/>
                                          </p:val>
                                        </p:tav>
                                        <p:tav tm="100000">
                                          <p:val>
                                            <p:strVal val="#ppt_w"/>
                                          </p:val>
                                        </p:tav>
                                      </p:tavLst>
                                    </p:anim>
                                    <p:anim calcmode="lin" valueType="num">
                                      <p:cBhvr>
                                        <p:cTn id="22" dur="500" fill="hold"/>
                                        <p:tgtEl>
                                          <p:spTgt spid="4"/>
                                        </p:tgtEl>
                                        <p:attrNameLst>
                                          <p:attrName>ppt_h</p:attrName>
                                        </p:attrNameLst>
                                      </p:cBhvr>
                                      <p:tavLst>
                                        <p:tav tm="0">
                                          <p:val>
                                            <p:strVal val="(6*min(max(#ppt_w*#ppt_h,.3),1)-7.4)/-.7*#ppt_h"/>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
                                        </p:tgtEl>
                                        <p:attrNameLst>
                                          <p:attrName>ppt_x</p:attrName>
                                        </p:attrNameLst>
                                      </p:cBhvr>
                                      <p:tavLst>
                                        <p:tav tm="0">
                                          <p:val>
                                            <p:fltVal val="0.5"/>
                                          </p:val>
                                        </p:tav>
                                        <p:tav tm="100000">
                                          <p:val>
                                            <p:strVal val="#ppt_x"/>
                                          </p:val>
                                        </p:tav>
                                      </p:tavLst>
                                    </p:anim>
                                    <p:anim calcmode="lin" valueType="num">
                                      <p:cBhvr>
                                        <p:cTn id="3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2501</Words>
  <Application>Microsoft Office PowerPoint</Application>
  <PresentationFormat>全屏显示(16:9)</PresentationFormat>
  <Paragraphs>381</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 Unicode MS</vt:lpstr>
      <vt:lpstr>Gulim</vt:lpstr>
      <vt:lpstr>黑体</vt:lpstr>
      <vt:lpstr>宋体</vt:lpstr>
      <vt:lpstr>微软雅黑</vt:lpstr>
      <vt:lpstr>幼圆</vt:lpstr>
      <vt:lpstr>Arial</vt:lpstr>
      <vt:lpstr>Arial Rounded MT Bold</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1497.红色党政党课汇报培训PPT模板</dc:title>
  <dc:creator/>
  <cp:lastModifiedBy>天 下</cp:lastModifiedBy>
  <cp:revision>159</cp:revision>
  <dcterms:created xsi:type="dcterms:W3CDTF">2014-12-19T07:17:00Z</dcterms:created>
  <dcterms:modified xsi:type="dcterms:W3CDTF">2021-01-05T07:26:59Z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y fmtid="{D5CDD505-2E9C-101B-9397-08002B2CF9AE}" pid="3" name="KSORubyTemplateID">
    <vt:lpwstr>2</vt:lpwstr>
  </property>
</Properties>
</file>