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6" r:id="rId3"/>
  </p:sldMasterIdLst>
  <p:notesMasterIdLst>
    <p:notesMasterId r:id="rId31"/>
  </p:notesMasterIdLst>
  <p:sldIdLst>
    <p:sldId id="288" r:id="rId4"/>
    <p:sldId id="289" r:id="rId5"/>
    <p:sldId id="290" r:id="rId6"/>
    <p:sldId id="299" r:id="rId7"/>
    <p:sldId id="301" r:id="rId8"/>
    <p:sldId id="310" r:id="rId9"/>
    <p:sldId id="308" r:id="rId10"/>
    <p:sldId id="305" r:id="rId11"/>
    <p:sldId id="291" r:id="rId12"/>
    <p:sldId id="297" r:id="rId13"/>
    <p:sldId id="311" r:id="rId14"/>
    <p:sldId id="296" r:id="rId15"/>
    <p:sldId id="303" r:id="rId16"/>
    <p:sldId id="304" r:id="rId17"/>
    <p:sldId id="292" r:id="rId18"/>
    <p:sldId id="306" r:id="rId19"/>
    <p:sldId id="302" r:id="rId20"/>
    <p:sldId id="300" r:id="rId21"/>
    <p:sldId id="307" r:id="rId22"/>
    <p:sldId id="309" r:id="rId23"/>
    <p:sldId id="293" r:id="rId24"/>
    <p:sldId id="294" r:id="rId25"/>
    <p:sldId id="295" r:id="rId26"/>
    <p:sldId id="298" r:id="rId27"/>
    <p:sldId id="313" r:id="rId28"/>
    <p:sldId id="314" r:id="rId29"/>
    <p:sldId id="315"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D021-4833-AD0B-63808FB2FE3B}"/>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021-4833-AD0B-63808FB2FE3B}"/>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021-4833-AD0B-63808FB2FE3B}"/>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186B-40B5-B970-2510EE1AC4D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186B-40B5-B970-2510EE1AC4DD}"/>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86B-40B5-B970-2510EE1AC4DD}"/>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7635-483D-8941-47BEA73D5480}"/>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7635-483D-8941-47BEA73D5480}"/>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7635-483D-8941-47BEA73D5480}"/>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E38F04A-84B0-4E5D-A1A7-EE43D6EF2A6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655886C-DECC-44D1-BB3D-58A21CB0EB2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655886C-DECC-44D1-BB3D-58A21CB0EB2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5" descr="14-2.png"/>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8138" b="39864"/>
          <a:stretch>
            <a:fillRect/>
          </a:stretch>
        </p:blipFill>
        <p:spPr bwMode="auto">
          <a:xfrm>
            <a:off x="2514742" y="171248"/>
            <a:ext cx="6787898" cy="411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0" name="矩形 9"/>
          <p:cNvSpPr/>
          <p:nvPr userDrawn="1"/>
        </p:nvSpPr>
        <p:spPr>
          <a:xfrm>
            <a:off x="0" y="774700"/>
            <a:ext cx="91440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文本框 10"/>
          <p:cNvSpPr txBox="1"/>
          <p:nvPr userDrawn="1"/>
        </p:nvSpPr>
        <p:spPr>
          <a:xfrm>
            <a:off x="5689600" y="232257"/>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Arial" panose="020B0604020202020204"/>
                <a:ea typeface="微软雅黑" panose="020B0503020204020204" charset="-122"/>
                <a:cs typeface="+mn-cs"/>
              </a:rPr>
              <a:t>单击此处添加文字标题</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109303"/>
            <a:ext cx="2118079" cy="975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3" name="矩形 12"/>
          <p:cNvSpPr/>
          <p:nvPr userDrawn="1"/>
        </p:nvSpPr>
        <p:spPr>
          <a:xfrm>
            <a:off x="0" y="774700"/>
            <a:ext cx="9144000" cy="4191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文本框 13"/>
          <p:cNvSpPr txBox="1"/>
          <p:nvPr userDrawn="1"/>
        </p:nvSpPr>
        <p:spPr>
          <a:xfrm>
            <a:off x="5689600" y="232257"/>
            <a:ext cx="3262432" cy="461665"/>
          </a:xfrm>
          <a:prstGeom prst="rect">
            <a:avLst/>
          </a:prstGeom>
          <a:noFill/>
        </p:spPr>
        <p:txBody>
          <a:bodyPr wrap="none" rtlCol="0">
            <a:spAutoFit/>
          </a:bodyPr>
          <a:lstStyle/>
          <a:p>
            <a:r>
              <a:rPr lang="zh-CN" altLang="en-US" sz="2400" b="1" dirty="0">
                <a:solidFill>
                  <a:srgbClr val="C00000"/>
                </a:solidFill>
                <a:latin typeface="Arial" panose="020B0604020202020204"/>
              </a:rPr>
              <a:t>单击此处添加文字标题</a:t>
            </a:r>
          </a:p>
        </p:txBody>
      </p:sp>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109303"/>
            <a:ext cx="2118079" cy="975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9077" y="935110"/>
            <a:ext cx="5004402" cy="2304097"/>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5403" y="3272779"/>
            <a:ext cx="5693193" cy="144463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3" y="3101509"/>
            <a:ext cx="2956316" cy="2041991"/>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756" y="4174316"/>
            <a:ext cx="2682018" cy="969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56"/>
          <p:cNvSpPr/>
          <p:nvPr/>
        </p:nvSpPr>
        <p:spPr>
          <a:xfrm>
            <a:off x="1451442" y="1796739"/>
            <a:ext cx="6099913" cy="2946561"/>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9" name="Shape 2057"/>
          <p:cNvSpPr/>
          <p:nvPr/>
        </p:nvSpPr>
        <p:spPr>
          <a:xfrm>
            <a:off x="1767741" y="4059308"/>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0" name="Shape 2060"/>
          <p:cNvSpPr/>
          <p:nvPr/>
        </p:nvSpPr>
        <p:spPr>
          <a:xfrm>
            <a:off x="3590820" y="2872481"/>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1" name="Shape 2063"/>
          <p:cNvSpPr/>
          <p:nvPr/>
        </p:nvSpPr>
        <p:spPr>
          <a:xfrm>
            <a:off x="4682686" y="3223710"/>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2" name="Shape 2066"/>
          <p:cNvSpPr/>
          <p:nvPr/>
        </p:nvSpPr>
        <p:spPr>
          <a:xfrm>
            <a:off x="6718688" y="1911152"/>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3" name="TextBox 12"/>
          <p:cNvSpPr txBox="1"/>
          <p:nvPr/>
        </p:nvSpPr>
        <p:spPr>
          <a:xfrm>
            <a:off x="1028944" y="2769489"/>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4" name="Text Placeholder 2"/>
          <p:cNvSpPr txBox="1"/>
          <p:nvPr/>
        </p:nvSpPr>
        <p:spPr>
          <a:xfrm>
            <a:off x="1033074" y="2485845"/>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5" name="TextBox 14"/>
          <p:cNvSpPr txBox="1"/>
          <p:nvPr/>
        </p:nvSpPr>
        <p:spPr>
          <a:xfrm>
            <a:off x="2916221" y="2169936"/>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6" name="Text Placeholder 2"/>
          <p:cNvSpPr txBox="1"/>
          <p:nvPr/>
        </p:nvSpPr>
        <p:spPr>
          <a:xfrm>
            <a:off x="2920351" y="1886292"/>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7" name="TextBox 16"/>
          <p:cNvSpPr txBox="1"/>
          <p:nvPr/>
        </p:nvSpPr>
        <p:spPr>
          <a:xfrm>
            <a:off x="4344896" y="4059308"/>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8" name="Text Placeholder 2"/>
          <p:cNvSpPr txBox="1"/>
          <p:nvPr/>
        </p:nvSpPr>
        <p:spPr>
          <a:xfrm>
            <a:off x="4349025" y="3775664"/>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9" name="TextBox 18"/>
          <p:cNvSpPr txBox="1"/>
          <p:nvPr/>
        </p:nvSpPr>
        <p:spPr>
          <a:xfrm>
            <a:off x="6607716" y="3135870"/>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20" name="Text Placeholder 2"/>
          <p:cNvSpPr txBox="1"/>
          <p:nvPr/>
        </p:nvSpPr>
        <p:spPr>
          <a:xfrm>
            <a:off x="6611846" y="2852226"/>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1" name="Text Placeholder 2"/>
          <p:cNvSpPr txBox="1"/>
          <p:nvPr/>
        </p:nvSpPr>
        <p:spPr>
          <a:xfrm>
            <a:off x="1767741" y="4059308"/>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dirty="0">
                <a:solidFill>
                  <a:srgbClr val="C00000"/>
                </a:solidFill>
                <a:latin typeface="微软雅黑" panose="020B0503020204020204" charset="-122"/>
                <a:ea typeface="微软雅黑" panose="020B0503020204020204" charset="-122"/>
              </a:rPr>
              <a:t>01</a:t>
            </a:r>
          </a:p>
        </p:txBody>
      </p:sp>
      <p:sp>
        <p:nvSpPr>
          <p:cNvPr id="22" name="Text Placeholder 2"/>
          <p:cNvSpPr txBox="1"/>
          <p:nvPr/>
        </p:nvSpPr>
        <p:spPr>
          <a:xfrm>
            <a:off x="3588607" y="2871365"/>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02</a:t>
            </a:r>
            <a:endParaRPr lang="en-GB" sz="1110" dirty="0">
              <a:solidFill>
                <a:srgbClr val="C00000"/>
              </a:solidFill>
              <a:latin typeface="微软雅黑" panose="020B0503020204020204" charset="-122"/>
              <a:ea typeface="微软雅黑" panose="020B0503020204020204" charset="-122"/>
            </a:endParaRPr>
          </a:p>
        </p:txBody>
      </p:sp>
      <p:sp>
        <p:nvSpPr>
          <p:cNvPr id="23" name="Text Placeholder 2"/>
          <p:cNvSpPr txBox="1"/>
          <p:nvPr/>
        </p:nvSpPr>
        <p:spPr>
          <a:xfrm>
            <a:off x="4683056" y="3223227"/>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03</a:t>
            </a:r>
            <a:endParaRPr lang="en-GB" sz="1110" dirty="0">
              <a:solidFill>
                <a:srgbClr val="C00000"/>
              </a:solidFill>
              <a:latin typeface="微软雅黑" panose="020B0503020204020204" charset="-122"/>
              <a:ea typeface="微软雅黑" panose="020B0503020204020204" charset="-122"/>
            </a:endParaRPr>
          </a:p>
        </p:txBody>
      </p:sp>
      <p:sp>
        <p:nvSpPr>
          <p:cNvPr id="24" name="Text Placeholder 2"/>
          <p:cNvSpPr txBox="1"/>
          <p:nvPr/>
        </p:nvSpPr>
        <p:spPr>
          <a:xfrm>
            <a:off x="6718762" y="1911152"/>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04</a:t>
            </a:r>
            <a:endParaRPr lang="en-GB" sz="1110"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
                                        <p:tgtEl>
                                          <p:spTgt spid="21">
                                            <p:txEl>
                                              <p:pRg st="0" end="0"/>
                                            </p:txEl>
                                          </p:spTgt>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199"/>
                                          </p:stCondLst>
                                        </p:cTn>
                                        <p:tgtEl>
                                          <p:spTgt spid="14">
                                            <p:txEl>
                                              <p:pRg st="0" end="0"/>
                                            </p:txEl>
                                          </p:spTgt>
                                        </p:tgtEl>
                                        <p:attrNameLst>
                                          <p:attrName>style.visibility</p:attrName>
                                        </p:attrNameLst>
                                      </p:cBhvr>
                                      <p:to>
                                        <p:strVal val="visible"/>
                                      </p:to>
                                    </p:set>
                                  </p:childTnLst>
                                </p:cTn>
                              </p:par>
                              <p:par>
                                <p:cTn id="18" presetID="18" presetClass="entr" presetSubtype="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Right)">
                                      <p:cBhvr>
                                        <p:cTn id="20" dur="2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200"/>
                                        <p:tgtEl>
                                          <p:spTgt spid="22">
                                            <p:txEl>
                                              <p:pRg st="0" end="0"/>
                                            </p:tx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199"/>
                                          </p:stCondLst>
                                        </p:cTn>
                                        <p:tgtEl>
                                          <p:spTgt spid="16">
                                            <p:txEl>
                                              <p:pRg st="0" end="0"/>
                                            </p:txEl>
                                          </p:spTgt>
                                        </p:tgtEl>
                                        <p:attrNameLst>
                                          <p:attrName>style.visibility</p:attrName>
                                        </p:attrNameLst>
                                      </p:cBhvr>
                                      <p:to>
                                        <p:strVal val="visible"/>
                                      </p:to>
                                    </p:set>
                                  </p:childTnLst>
                                </p:cTn>
                              </p:par>
                              <p:par>
                                <p:cTn id="31" presetID="18"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200"/>
                                        <p:tgtEl>
                                          <p:spTgt spid="1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200"/>
                                        <p:tgtEl>
                                          <p:spTgt spid="23">
                                            <p:txEl>
                                              <p:pRg st="0" end="0"/>
                                            </p:txEl>
                                          </p:spTgt>
                                        </p:tgtEl>
                                      </p:cBhvr>
                                    </p:animEffec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199"/>
                                          </p:stCondLst>
                                        </p:cTn>
                                        <p:tgtEl>
                                          <p:spTgt spid="18">
                                            <p:txEl>
                                              <p:pRg st="0" end="0"/>
                                            </p:txEl>
                                          </p:spTgt>
                                        </p:tgtEl>
                                        <p:attrNameLst>
                                          <p:attrName>style.visibility</p:attrName>
                                        </p:attrNameLst>
                                      </p:cBhvr>
                                      <p:to>
                                        <p:strVal val="visible"/>
                                      </p:to>
                                    </p:set>
                                  </p:childTnLst>
                                </p:cTn>
                              </p:par>
                              <p:par>
                                <p:cTn id="44" presetID="18" presetClass="entr" presetSubtype="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downRight)">
                                      <p:cBhvr>
                                        <p:cTn id="46" dur="200"/>
                                        <p:tgtEl>
                                          <p:spTgt spid="17"/>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fade">
                                      <p:cBhvr>
                                        <p:cTn id="53" dur="200"/>
                                        <p:tgtEl>
                                          <p:spTgt spid="24">
                                            <p:txEl>
                                              <p:pRg st="0" end="0"/>
                                            </p:txEl>
                                          </p:spTgt>
                                        </p:tgtEl>
                                      </p:cBhvr>
                                    </p:animEffec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199"/>
                                          </p:stCondLst>
                                        </p:cTn>
                                        <p:tgtEl>
                                          <p:spTgt spid="20">
                                            <p:txEl>
                                              <p:pRg st="0" end="0"/>
                                            </p:txEl>
                                          </p:spTgt>
                                        </p:tgtEl>
                                        <p:attrNameLst>
                                          <p:attrName>style.visibility</p:attrName>
                                        </p:attrNameLst>
                                      </p:cBhvr>
                                      <p:to>
                                        <p:strVal val="visible"/>
                                      </p:to>
                                    </p:set>
                                  </p:childTnLst>
                                </p:cTn>
                              </p:par>
                              <p:par>
                                <p:cTn id="57" presetID="18" presetClass="entr" presetSubtype="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Right)">
                                      <p:cBhvr>
                                        <p:cTn id="59"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build="p"/>
      <p:bldP spid="15" grpId="0"/>
      <p:bldP spid="16" grpId="0" build="p"/>
      <p:bldP spid="17" grpId="0"/>
      <p:bldP spid="18" grpId="0" build="p"/>
      <p:bldP spid="19" grpId="0"/>
      <p:bldP spid="20" grpId="0" build="p"/>
      <p:bldP spid="21" grpId="0" build="p"/>
      <p:bldP spid="22" grpId="0" build="p"/>
      <p:bldP spid="23" grpId="0" build="p"/>
      <p:bldP spid="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endParaRPr lang="en-US" altLang="zh-CN" dirty="0">
              <a:latin typeface="+mn-lt"/>
              <a:ea typeface="+mn-ea"/>
              <a:cs typeface="+mn-ea"/>
              <a:sym typeface="+mn-lt"/>
            </a:endParaRPr>
          </a:p>
        </p:txBody>
      </p:sp>
      <p:sp>
        <p:nvSpPr>
          <p:cNvPr id="95" name="任意多边形: 形状 94"/>
          <p:cNvSpPr/>
          <p:nvPr/>
        </p:nvSpPr>
        <p:spPr>
          <a:xfrm>
            <a:off x="400490" y="2118265"/>
            <a:ext cx="1494930" cy="1562101"/>
          </a:xfrm>
          <a:custGeom>
            <a:avLst/>
            <a:gdLst>
              <a:gd name="connsiteX0" fmla="*/ 996620 w 1993240"/>
              <a:gd name="connsiteY0" fmla="*/ 159195 h 3192047"/>
              <a:gd name="connsiteX1" fmla="*/ 79767 w 1993240"/>
              <a:gd name="connsiteY1" fmla="*/ 1595684 h 3192047"/>
              <a:gd name="connsiteX2" fmla="*/ 996620 w 1993240"/>
              <a:gd name="connsiteY2" fmla="*/ 3032173 h 3192047"/>
              <a:gd name="connsiteX3" fmla="*/ 1913473 w 1993240"/>
              <a:gd name="connsiteY3" fmla="*/ 1595684 h 3192047"/>
              <a:gd name="connsiteX4" fmla="*/ 996620 w 1993240"/>
              <a:gd name="connsiteY4" fmla="*/ 159195 h 3192047"/>
              <a:gd name="connsiteX5" fmla="*/ 996620 w 1993240"/>
              <a:gd name="connsiteY5" fmla="*/ 0 h 3192047"/>
              <a:gd name="connsiteX6" fmla="*/ 1993240 w 1993240"/>
              <a:gd name="connsiteY6" fmla="*/ 1596024 h 3192047"/>
              <a:gd name="connsiteX7" fmla="*/ 996620 w 1993240"/>
              <a:gd name="connsiteY7" fmla="*/ 3192047 h 3192047"/>
              <a:gd name="connsiteX8" fmla="*/ 0 w 1993240"/>
              <a:gd name="connsiteY8" fmla="*/ 1596024 h 3192047"/>
              <a:gd name="connsiteX9" fmla="*/ 996620 w 1993240"/>
              <a:gd name="connsiteY9" fmla="*/ 0 h 319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240" h="3192047">
                <a:moveTo>
                  <a:pt x="996620" y="159195"/>
                </a:moveTo>
                <a:cubicBezTo>
                  <a:pt x="490256" y="159195"/>
                  <a:pt x="79767" y="802331"/>
                  <a:pt x="79767" y="1595684"/>
                </a:cubicBezTo>
                <a:cubicBezTo>
                  <a:pt x="79767" y="2389037"/>
                  <a:pt x="490256" y="3032173"/>
                  <a:pt x="996620" y="3032173"/>
                </a:cubicBezTo>
                <a:cubicBezTo>
                  <a:pt x="1502984" y="3032173"/>
                  <a:pt x="1913473" y="2389037"/>
                  <a:pt x="1913473" y="1595684"/>
                </a:cubicBezTo>
                <a:cubicBezTo>
                  <a:pt x="1913473" y="802331"/>
                  <a:pt x="1502984" y="159195"/>
                  <a:pt x="996620" y="159195"/>
                </a:cubicBezTo>
                <a:close/>
                <a:moveTo>
                  <a:pt x="996620" y="0"/>
                </a:moveTo>
                <a:cubicBezTo>
                  <a:pt x="1547038" y="0"/>
                  <a:pt x="1993240" y="714564"/>
                  <a:pt x="1993240" y="1596024"/>
                </a:cubicBezTo>
                <a:cubicBezTo>
                  <a:pt x="1993240" y="2477483"/>
                  <a:pt x="1547038" y="3192047"/>
                  <a:pt x="996620" y="3192047"/>
                </a:cubicBezTo>
                <a:cubicBezTo>
                  <a:pt x="446202" y="3192047"/>
                  <a:pt x="0" y="2477483"/>
                  <a:pt x="0" y="1596024"/>
                </a:cubicBezTo>
                <a:cubicBezTo>
                  <a:pt x="0" y="714564"/>
                  <a:pt x="446202" y="0"/>
                  <a:pt x="9966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文本</a:t>
            </a:r>
            <a:endParaRPr kumimoji="0" lang="zh-CN" altLang="en-US" sz="3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96" name="矩形 95"/>
          <p:cNvSpPr/>
          <p:nvPr/>
        </p:nvSpPr>
        <p:spPr>
          <a:xfrm>
            <a:off x="2028371" y="1268016"/>
            <a:ext cx="2262074" cy="348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19" name="任意多边形: 形状 118"/>
          <p:cNvSpPr/>
          <p:nvPr/>
        </p:nvSpPr>
        <p:spPr>
          <a:xfrm>
            <a:off x="4777355" y="2118265"/>
            <a:ext cx="1494930" cy="1562101"/>
          </a:xfrm>
          <a:custGeom>
            <a:avLst/>
            <a:gdLst>
              <a:gd name="connsiteX0" fmla="*/ 996620 w 1993240"/>
              <a:gd name="connsiteY0" fmla="*/ 159195 h 3192047"/>
              <a:gd name="connsiteX1" fmla="*/ 79767 w 1993240"/>
              <a:gd name="connsiteY1" fmla="*/ 1595684 h 3192047"/>
              <a:gd name="connsiteX2" fmla="*/ 996620 w 1993240"/>
              <a:gd name="connsiteY2" fmla="*/ 3032173 h 3192047"/>
              <a:gd name="connsiteX3" fmla="*/ 1913473 w 1993240"/>
              <a:gd name="connsiteY3" fmla="*/ 1595684 h 3192047"/>
              <a:gd name="connsiteX4" fmla="*/ 996620 w 1993240"/>
              <a:gd name="connsiteY4" fmla="*/ 159195 h 3192047"/>
              <a:gd name="connsiteX5" fmla="*/ 996620 w 1993240"/>
              <a:gd name="connsiteY5" fmla="*/ 0 h 3192047"/>
              <a:gd name="connsiteX6" fmla="*/ 1993240 w 1993240"/>
              <a:gd name="connsiteY6" fmla="*/ 1596024 h 3192047"/>
              <a:gd name="connsiteX7" fmla="*/ 996620 w 1993240"/>
              <a:gd name="connsiteY7" fmla="*/ 3192047 h 3192047"/>
              <a:gd name="connsiteX8" fmla="*/ 0 w 1993240"/>
              <a:gd name="connsiteY8" fmla="*/ 1596024 h 3192047"/>
              <a:gd name="connsiteX9" fmla="*/ 996620 w 1993240"/>
              <a:gd name="connsiteY9" fmla="*/ 0 h 319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240" h="3192047">
                <a:moveTo>
                  <a:pt x="996620" y="159195"/>
                </a:moveTo>
                <a:cubicBezTo>
                  <a:pt x="490256" y="159195"/>
                  <a:pt x="79767" y="802331"/>
                  <a:pt x="79767" y="1595684"/>
                </a:cubicBezTo>
                <a:cubicBezTo>
                  <a:pt x="79767" y="2389037"/>
                  <a:pt x="490256" y="3032173"/>
                  <a:pt x="996620" y="3032173"/>
                </a:cubicBezTo>
                <a:cubicBezTo>
                  <a:pt x="1502984" y="3032173"/>
                  <a:pt x="1913473" y="2389037"/>
                  <a:pt x="1913473" y="1595684"/>
                </a:cubicBezTo>
                <a:cubicBezTo>
                  <a:pt x="1913473" y="802331"/>
                  <a:pt x="1502984" y="159195"/>
                  <a:pt x="996620" y="159195"/>
                </a:cubicBezTo>
                <a:close/>
                <a:moveTo>
                  <a:pt x="996620" y="0"/>
                </a:moveTo>
                <a:cubicBezTo>
                  <a:pt x="1547038" y="0"/>
                  <a:pt x="1993240" y="714564"/>
                  <a:pt x="1993240" y="1596024"/>
                </a:cubicBezTo>
                <a:cubicBezTo>
                  <a:pt x="1993240" y="2477483"/>
                  <a:pt x="1547038" y="3192047"/>
                  <a:pt x="996620" y="3192047"/>
                </a:cubicBezTo>
                <a:cubicBezTo>
                  <a:pt x="446202" y="3192047"/>
                  <a:pt x="0" y="2477483"/>
                  <a:pt x="0" y="1596024"/>
                </a:cubicBezTo>
                <a:cubicBezTo>
                  <a:pt x="0" y="714564"/>
                  <a:pt x="446202" y="0"/>
                  <a:pt x="9966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文本</a:t>
            </a:r>
            <a:endParaRPr kumimoji="0" lang="zh-CN" altLang="en-US" sz="3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20" name="矩形 119"/>
          <p:cNvSpPr/>
          <p:nvPr/>
        </p:nvSpPr>
        <p:spPr>
          <a:xfrm>
            <a:off x="6405237" y="1268016"/>
            <a:ext cx="2262074" cy="348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1000"/>
                                        <p:tgtEl>
                                          <p:spTgt spid="9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down)">
                                      <p:cBhvr>
                                        <p:cTn id="11" dur="500"/>
                                        <p:tgtEl>
                                          <p:spTgt spid="96"/>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wheel(1)">
                                      <p:cBhvr>
                                        <p:cTn id="14" dur="1000"/>
                                        <p:tgtEl>
                                          <p:spTgt spid="11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wipe(down)">
                                      <p:cBhvr>
                                        <p:cTn id="1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p:bldP spid="119" grpId="0" animBg="1"/>
      <p:bldP spid="1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淘宝网Chenying0907出品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74675" y="1756728"/>
            <a:ext cx="1476499" cy="81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淘宝网Chenying0907出品 2" descr="C:\Users\Administrator\Desktop\218.pn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12" l="0" r="90000">
                        <a14:foregroundMark x1="14182" y1="94118" x2="14182" y2="94118"/>
                        <a14:foregroundMark x1="8909" y1="10588" x2="8909" y2="10588"/>
                        <a14:foregroundMark x1="3455" y1="10588" x2="3455" y2="10588"/>
                        <a14:backgroundMark x1="1091" y1="2353" x2="1091" y2="2353"/>
                        <a14:backgroundMark x1="1818" y1="1176" x2="1818" y2="1176"/>
                      </a14:backgroundRemoval>
                    </a14:imgEffect>
                  </a14:imgLayer>
                </a14:imgProps>
              </a:ext>
            </a:extLst>
          </a:blip>
          <a:srcRect l="8641" r="45448"/>
          <a:stretch>
            <a:fillRect/>
          </a:stretch>
        </p:blipFill>
        <p:spPr bwMode="auto">
          <a:xfrm flipH="1">
            <a:off x="6291785" y="8946"/>
            <a:ext cx="2831965" cy="5134161"/>
          </a:xfrm>
          <a:prstGeom prst="rect">
            <a:avLst/>
          </a:prstGeom>
          <a:noFill/>
          <a:extLst>
            <a:ext uri="{909E8E84-426E-40DD-AFC4-6F175D3DCCD1}">
              <a14:hiddenFill xmlns:a14="http://schemas.microsoft.com/office/drawing/2010/main">
                <a:solidFill>
                  <a:srgbClr val="FFFFFF"/>
                </a:solidFill>
              </a14:hiddenFill>
            </a:ext>
          </a:extLst>
        </p:spPr>
      </p:pic>
      <p:pic>
        <p:nvPicPr>
          <p:cNvPr id="51" name="淘宝网Chenying0907出品 2" descr="F:\360云盘\02-个人资料\！PPT图片及版面资源\06-PPT精选插图\02-商务\188141-1205221426079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002"/>
          <a:stretch>
            <a:fillRect/>
          </a:stretch>
        </p:blipFill>
        <p:spPr bwMode="auto">
          <a:xfrm>
            <a:off x="4725412" y="2663484"/>
            <a:ext cx="1438810" cy="809568"/>
          </a:xfrm>
          <a:prstGeom prst="rect">
            <a:avLst/>
          </a:prstGeom>
          <a:noFill/>
          <a:extLst>
            <a:ext uri="{909E8E84-426E-40DD-AFC4-6F175D3DCCD1}">
              <a14:hiddenFill xmlns:a14="http://schemas.microsoft.com/office/drawing/2010/main">
                <a:solidFill>
                  <a:srgbClr val="FFFFFF"/>
                </a:solidFill>
              </a14:hiddenFill>
            </a:ext>
          </a:extLst>
        </p:spPr>
      </p:pic>
      <p:pic>
        <p:nvPicPr>
          <p:cNvPr id="52" name="淘宝网Chenying0907出品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4" r="25260"/>
          <a:stretch>
            <a:fillRect/>
          </a:stretch>
        </p:blipFill>
        <p:spPr bwMode="auto">
          <a:xfrm>
            <a:off x="1651905" y="2663484"/>
            <a:ext cx="1454639" cy="80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淘宝网Chenying0907出品 52"/>
          <p:cNvGrpSpPr/>
          <p:nvPr/>
        </p:nvGrpSpPr>
        <p:grpSpPr>
          <a:xfrm>
            <a:off x="4725412" y="1756728"/>
            <a:ext cx="1438810" cy="819298"/>
            <a:chOff x="3946913" y="1827911"/>
            <a:chExt cx="1958168" cy="1283142"/>
          </a:xfrm>
        </p:grpSpPr>
        <p:sp>
          <p:nvSpPr>
            <p:cNvPr id="54" name="淘宝网Chenying0907出品 53"/>
            <p:cNvSpPr/>
            <p:nvPr/>
          </p:nvSpPr>
          <p:spPr>
            <a:xfrm>
              <a:off x="3946913" y="1827911"/>
              <a:ext cx="1958168" cy="1283142"/>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latin typeface="微软雅黑" panose="020B0503020204020204" charset="-122"/>
                <a:ea typeface="微软雅黑" panose="020B0503020204020204" charset="-122"/>
              </a:endParaRPr>
            </a:p>
          </p:txBody>
        </p:sp>
        <p:sp>
          <p:nvSpPr>
            <p:cNvPr id="55" name="TextBox 17"/>
            <p:cNvSpPr txBox="1">
              <a:spLocks noChangeArrowheads="1"/>
            </p:cNvSpPr>
            <p:nvPr/>
          </p:nvSpPr>
          <p:spPr bwMode="auto">
            <a:xfrm flipH="1">
              <a:off x="4287376" y="2218786"/>
              <a:ext cx="1335299"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56" name="淘宝网Chenying0907出品 55"/>
          <p:cNvGrpSpPr/>
          <p:nvPr/>
        </p:nvGrpSpPr>
        <p:grpSpPr>
          <a:xfrm>
            <a:off x="1651906" y="1756728"/>
            <a:ext cx="1454639" cy="819298"/>
            <a:chOff x="0" y="2095862"/>
            <a:chExt cx="1979711" cy="1283142"/>
          </a:xfrm>
          <a:solidFill>
            <a:schemeClr val="bg2"/>
          </a:solidFill>
        </p:grpSpPr>
        <p:sp>
          <p:nvSpPr>
            <p:cNvPr id="57" name="淘宝网Chenying0907出品 56"/>
            <p:cNvSpPr/>
            <p:nvPr/>
          </p:nvSpPr>
          <p:spPr>
            <a:xfrm>
              <a:off x="0" y="2095862"/>
              <a:ext cx="1979711" cy="1283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latin typeface="微软雅黑" panose="020B0503020204020204" charset="-122"/>
                <a:ea typeface="微软雅黑" panose="020B0503020204020204" charset="-122"/>
              </a:endParaRPr>
            </a:p>
          </p:txBody>
        </p:sp>
        <p:sp>
          <p:nvSpPr>
            <p:cNvPr id="58" name="TextBox 18"/>
            <p:cNvSpPr txBox="1">
              <a:spLocks noChangeArrowheads="1"/>
            </p:cNvSpPr>
            <p:nvPr/>
          </p:nvSpPr>
          <p:spPr bwMode="auto">
            <a:xfrm flipH="1">
              <a:off x="379065" y="2486737"/>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59" name="淘宝网Chenying0907出品 58"/>
          <p:cNvGrpSpPr/>
          <p:nvPr/>
        </p:nvGrpSpPr>
        <p:grpSpPr>
          <a:xfrm>
            <a:off x="3174674" y="2663484"/>
            <a:ext cx="1476500" cy="809569"/>
            <a:chOff x="2072433" y="511758"/>
            <a:chExt cx="2009463" cy="1267904"/>
          </a:xfrm>
        </p:grpSpPr>
        <p:sp>
          <p:nvSpPr>
            <p:cNvPr id="60" name="淘宝网Chenying0907出品 59"/>
            <p:cNvSpPr/>
            <p:nvPr/>
          </p:nvSpPr>
          <p:spPr>
            <a:xfrm>
              <a:off x="2072433" y="511758"/>
              <a:ext cx="2009463" cy="1267904"/>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latin typeface="微软雅黑" panose="020B0503020204020204" charset="-122"/>
                <a:ea typeface="微软雅黑" panose="020B0503020204020204" charset="-122"/>
              </a:endParaRPr>
            </a:p>
          </p:txBody>
        </p:sp>
        <p:sp>
          <p:nvSpPr>
            <p:cNvPr id="61" name="TextBox 18"/>
            <p:cNvSpPr txBox="1">
              <a:spLocks noChangeArrowheads="1"/>
            </p:cNvSpPr>
            <p:nvPr/>
          </p:nvSpPr>
          <p:spPr bwMode="auto">
            <a:xfrm flipH="1">
              <a:off x="2467298" y="901751"/>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sp>
        <p:nvSpPr>
          <p:cNvPr id="62" name="TextBox 61"/>
          <p:cNvSpPr txBox="1"/>
          <p:nvPr/>
        </p:nvSpPr>
        <p:spPr>
          <a:xfrm>
            <a:off x="1588835" y="3520674"/>
            <a:ext cx="4755445" cy="760274"/>
          </a:xfrm>
          <a:prstGeom prst="rect">
            <a:avLst/>
          </a:prstGeom>
          <a:noFill/>
        </p:spPr>
        <p:txBody>
          <a:bodyPr wrap="square" lIns="67183" tIns="33592" rIns="67183" bIns="33592" rtlCol="0">
            <a:spAutoFit/>
          </a:bodyPr>
          <a:lstStyle/>
          <a:p>
            <a:pPr>
              <a:lnSpc>
                <a:spcPct val="150000"/>
              </a:lnSpc>
            </a:pPr>
            <a:r>
              <a:rPr lang="zh-CN" altLang="en-US" sz="1350" b="1" dirty="0">
                <a:solidFill>
                  <a:srgbClr val="C00000"/>
                </a:solidFill>
                <a:latin typeface="+mj-ea"/>
                <a:ea typeface="+mj-ea"/>
              </a:rPr>
              <a:t>单击填加标题</a:t>
            </a:r>
            <a:endParaRPr lang="en-US" altLang="zh-CN" sz="1350" b="1" dirty="0">
              <a:solidFill>
                <a:srgbClr val="C00000"/>
              </a:solidFill>
              <a:latin typeface="+mj-ea"/>
              <a:ea typeface="+mj-ea"/>
            </a:endParaRPr>
          </a:p>
          <a:p>
            <a:pPr>
              <a:lnSpc>
                <a:spcPct val="130000"/>
              </a:lnSpc>
            </a:pPr>
            <a:r>
              <a:rPr lang="zh-CN" altLang="en-US" sz="950" kern="3000" spc="18" dirty="0">
                <a:solidFill>
                  <a:schemeClr val="bg2">
                    <a:lumMod val="75000"/>
                  </a:schemeClr>
                </a:solidFill>
                <a:latin typeface="+mj-ea"/>
                <a:ea typeface="+mj-ea"/>
              </a:rPr>
              <a:t>文字内容需概括精炼，建议与标题相关并符合整体语言风格，语言描述尽量简洁生动。单击此处添加文本内容，语言描述尽量简洁生动。</a:t>
            </a:r>
            <a:endParaRPr lang="en-US" altLang="zh-CN" sz="950" kern="3000" spc="18" dirty="0">
              <a:solidFill>
                <a:schemeClr val="bg2">
                  <a:lumMod val="7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 calcmode="lin" valueType="num">
                                      <p:cBhvr>
                                        <p:cTn id="14" dur="500" fill="hold"/>
                                        <p:tgtEl>
                                          <p:spTgt spid="56"/>
                                        </p:tgtEl>
                                        <p:attrNameLst>
                                          <p:attrName>ppt_x</p:attrName>
                                        </p:attrNameLst>
                                      </p:cBhvr>
                                      <p:tavLst>
                                        <p:tav tm="0">
                                          <p:val>
                                            <p:fltVal val="0.5"/>
                                          </p:val>
                                        </p:tav>
                                        <p:tav tm="100000">
                                          <p:val>
                                            <p:strVal val="#ppt_x"/>
                                          </p:val>
                                        </p:tav>
                                      </p:tavLst>
                                    </p:anim>
                                    <p:anim calcmode="lin" valueType="num">
                                      <p:cBhvr>
                                        <p:cTn id="15" dur="500" fill="hold"/>
                                        <p:tgtEl>
                                          <p:spTgt spid="56"/>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 calcmode="lin" valueType="num">
                                      <p:cBhvr>
                                        <p:cTn id="20" dur="500" fill="hold"/>
                                        <p:tgtEl>
                                          <p:spTgt spid="52"/>
                                        </p:tgtEl>
                                        <p:attrNameLst>
                                          <p:attrName>ppt_x</p:attrName>
                                        </p:attrNameLst>
                                      </p:cBhvr>
                                      <p:tavLst>
                                        <p:tav tm="0">
                                          <p:val>
                                            <p:fltVal val="0.5"/>
                                          </p:val>
                                        </p:tav>
                                        <p:tav tm="100000">
                                          <p:val>
                                            <p:strVal val="#ppt_x"/>
                                          </p:val>
                                        </p:tav>
                                      </p:tavLst>
                                    </p:anim>
                                    <p:anim calcmode="lin" valueType="num">
                                      <p:cBhvr>
                                        <p:cTn id="21" dur="500" fill="hold"/>
                                        <p:tgtEl>
                                          <p:spTgt spid="5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 calcmode="lin" valueType="num">
                                      <p:cBhvr>
                                        <p:cTn id="26" dur="500" fill="hold"/>
                                        <p:tgtEl>
                                          <p:spTgt spid="49"/>
                                        </p:tgtEl>
                                        <p:attrNameLst>
                                          <p:attrName>ppt_x</p:attrName>
                                        </p:attrNameLst>
                                      </p:cBhvr>
                                      <p:tavLst>
                                        <p:tav tm="0">
                                          <p:val>
                                            <p:fltVal val="0.5"/>
                                          </p:val>
                                        </p:tav>
                                        <p:tav tm="100000">
                                          <p:val>
                                            <p:strVal val="#ppt_x"/>
                                          </p:val>
                                        </p:tav>
                                      </p:tavLst>
                                    </p:anim>
                                    <p:anim calcmode="lin" valueType="num">
                                      <p:cBhvr>
                                        <p:cTn id="27" dur="500" fill="hold"/>
                                        <p:tgtEl>
                                          <p:spTgt spid="49"/>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5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 calcmode="lin" valueType="num">
                                      <p:cBhvr>
                                        <p:cTn id="32" dur="500" fill="hold"/>
                                        <p:tgtEl>
                                          <p:spTgt spid="59"/>
                                        </p:tgtEl>
                                        <p:attrNameLst>
                                          <p:attrName>ppt_x</p:attrName>
                                        </p:attrNameLst>
                                      </p:cBhvr>
                                      <p:tavLst>
                                        <p:tav tm="0">
                                          <p:val>
                                            <p:fltVal val="0.5"/>
                                          </p:val>
                                        </p:tav>
                                        <p:tav tm="100000">
                                          <p:val>
                                            <p:strVal val="#ppt_x"/>
                                          </p:val>
                                        </p:tav>
                                      </p:tavLst>
                                    </p:anim>
                                    <p:anim calcmode="lin" valueType="num">
                                      <p:cBhvr>
                                        <p:cTn id="33" dur="500" fill="hold"/>
                                        <p:tgtEl>
                                          <p:spTgt spid="59"/>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 calcmode="lin" valueType="num">
                                      <p:cBhvr>
                                        <p:cTn id="38" dur="500" fill="hold"/>
                                        <p:tgtEl>
                                          <p:spTgt spid="53"/>
                                        </p:tgtEl>
                                        <p:attrNameLst>
                                          <p:attrName>ppt_x</p:attrName>
                                        </p:attrNameLst>
                                      </p:cBhvr>
                                      <p:tavLst>
                                        <p:tav tm="0">
                                          <p:val>
                                            <p:fltVal val="0.5"/>
                                          </p:val>
                                        </p:tav>
                                        <p:tav tm="100000">
                                          <p:val>
                                            <p:strVal val="#ppt_x"/>
                                          </p:val>
                                        </p:tav>
                                      </p:tavLst>
                                    </p:anim>
                                    <p:anim calcmode="lin" valueType="num">
                                      <p:cBhvr>
                                        <p:cTn id="39" dur="500" fill="hold"/>
                                        <p:tgtEl>
                                          <p:spTgt spid="5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 calcmode="lin" valueType="num">
                                      <p:cBhvr>
                                        <p:cTn id="44" dur="500" fill="hold"/>
                                        <p:tgtEl>
                                          <p:spTgt spid="51"/>
                                        </p:tgtEl>
                                        <p:attrNameLst>
                                          <p:attrName>ppt_x</p:attrName>
                                        </p:attrNameLst>
                                      </p:cBhvr>
                                      <p:tavLst>
                                        <p:tav tm="0">
                                          <p:val>
                                            <p:fltVal val="0.5"/>
                                          </p:val>
                                        </p:tav>
                                        <p:tav tm="100000">
                                          <p:val>
                                            <p:strVal val="#ppt_x"/>
                                          </p:val>
                                        </p:tav>
                                      </p:tavLst>
                                    </p:anim>
                                    <p:anim calcmode="lin" valueType="num">
                                      <p:cBhvr>
                                        <p:cTn id="45" dur="500" fill="hold"/>
                                        <p:tgtEl>
                                          <p:spTgt spid="51"/>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267162" y="1802002"/>
            <a:ext cx="2285139" cy="2500072"/>
            <a:chOff x="1854714" y="2490343"/>
            <a:chExt cx="2879434" cy="3150264"/>
          </a:xfrm>
          <a:solidFill>
            <a:srgbClr val="C00000"/>
          </a:solidFill>
        </p:grpSpPr>
        <p:sp>
          <p:nvSpPr>
            <p:cNvPr id="9"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0"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1"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2"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3"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4"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grpSp>
      <p:grpSp>
        <p:nvGrpSpPr>
          <p:cNvPr id="15" name="Group 4"/>
          <p:cNvGrpSpPr/>
          <p:nvPr/>
        </p:nvGrpSpPr>
        <p:grpSpPr>
          <a:xfrm>
            <a:off x="1956024" y="2984019"/>
            <a:ext cx="905943" cy="1313015"/>
            <a:chOff x="2722728" y="3979767"/>
            <a:chExt cx="1141551" cy="1654490"/>
          </a:xfrm>
          <a:solidFill>
            <a:srgbClr val="C00000"/>
          </a:solidFill>
        </p:grpSpPr>
        <p:sp>
          <p:nvSpPr>
            <p:cNvPr id="16"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17"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18" name="Group 1"/>
          <p:cNvGrpSpPr/>
          <p:nvPr/>
        </p:nvGrpSpPr>
        <p:grpSpPr>
          <a:xfrm>
            <a:off x="1956024" y="1802002"/>
            <a:ext cx="905943" cy="1313001"/>
            <a:chOff x="2722728" y="2490343"/>
            <a:chExt cx="1141551" cy="1654472"/>
          </a:xfrm>
          <a:solidFill>
            <a:srgbClr val="C00000"/>
          </a:solidFill>
        </p:grpSpPr>
        <p:sp>
          <p:nvSpPr>
            <p:cNvPr id="19"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0"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1" name="Group 6"/>
          <p:cNvGrpSpPr/>
          <p:nvPr/>
        </p:nvGrpSpPr>
        <p:grpSpPr>
          <a:xfrm>
            <a:off x="2355810" y="2201788"/>
            <a:ext cx="1196491" cy="899189"/>
            <a:chOff x="3226486" y="2994101"/>
            <a:chExt cx="1507662" cy="1133040"/>
          </a:xfrm>
          <a:solidFill>
            <a:srgbClr val="C00000"/>
          </a:solidFill>
        </p:grpSpPr>
        <p:sp>
          <p:nvSpPr>
            <p:cNvPr id="22"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3"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4" name="Group 5"/>
          <p:cNvGrpSpPr/>
          <p:nvPr/>
        </p:nvGrpSpPr>
        <p:grpSpPr>
          <a:xfrm>
            <a:off x="2355810" y="3001360"/>
            <a:ext cx="1196486" cy="899192"/>
            <a:chOff x="3226486" y="4001618"/>
            <a:chExt cx="1507655" cy="1133044"/>
          </a:xfrm>
          <a:solidFill>
            <a:srgbClr val="C00000"/>
          </a:solidFill>
        </p:grpSpPr>
        <p:sp>
          <p:nvSpPr>
            <p:cNvPr id="25"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6"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7" name="Group 3"/>
          <p:cNvGrpSpPr/>
          <p:nvPr/>
        </p:nvGrpSpPr>
        <p:grpSpPr>
          <a:xfrm>
            <a:off x="1267162" y="3001361"/>
            <a:ext cx="1196482" cy="899197"/>
            <a:chOff x="1854714" y="4001618"/>
            <a:chExt cx="1507651" cy="1133051"/>
          </a:xfrm>
          <a:solidFill>
            <a:srgbClr val="C00000"/>
          </a:solidFill>
        </p:grpSpPr>
        <p:sp>
          <p:nvSpPr>
            <p:cNvPr id="28"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nvGrpSpPr>
            <p:cNvPr id="29" name="Group 1483"/>
            <p:cNvGrpSpPr/>
            <p:nvPr/>
          </p:nvGrpSpPr>
          <p:grpSpPr>
            <a:xfrm>
              <a:off x="2264393" y="4342430"/>
              <a:ext cx="389449" cy="339084"/>
              <a:chOff x="0" y="0"/>
              <a:chExt cx="839414" cy="730856"/>
            </a:xfrm>
            <a:grpFill/>
          </p:grpSpPr>
          <p:sp>
            <p:nvSpPr>
              <p:cNvPr id="30"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31"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grpSp>
        <p:nvGrpSpPr>
          <p:cNvPr id="32" name="Group 2"/>
          <p:cNvGrpSpPr/>
          <p:nvPr/>
        </p:nvGrpSpPr>
        <p:grpSpPr>
          <a:xfrm>
            <a:off x="1267162" y="2201788"/>
            <a:ext cx="1196488" cy="899189"/>
            <a:chOff x="1854714" y="2994101"/>
            <a:chExt cx="1507658" cy="1133040"/>
          </a:xfrm>
          <a:solidFill>
            <a:srgbClr val="C00000"/>
          </a:solidFill>
        </p:grpSpPr>
        <p:sp>
          <p:nvSpPr>
            <p:cNvPr id="33"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34"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sp>
        <p:nvSpPr>
          <p:cNvPr id="35" name="TextBox 34"/>
          <p:cNvSpPr txBox="1"/>
          <p:nvPr/>
        </p:nvSpPr>
        <p:spPr>
          <a:xfrm>
            <a:off x="4326930" y="205387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36" name="Text Placeholder 2"/>
          <p:cNvSpPr txBox="1"/>
          <p:nvPr/>
        </p:nvSpPr>
        <p:spPr>
          <a:xfrm>
            <a:off x="4326930" y="180200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37" name="TextBox 36"/>
          <p:cNvSpPr txBox="1"/>
          <p:nvPr/>
        </p:nvSpPr>
        <p:spPr>
          <a:xfrm>
            <a:off x="6552978" y="205387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38" name="Text Placeholder 2"/>
          <p:cNvSpPr txBox="1"/>
          <p:nvPr/>
        </p:nvSpPr>
        <p:spPr>
          <a:xfrm>
            <a:off x="6552978" y="180200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0" name="Text Placeholder 2"/>
          <p:cNvSpPr txBox="1"/>
          <p:nvPr/>
        </p:nvSpPr>
        <p:spPr>
          <a:xfrm>
            <a:off x="4326930" y="271812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1" name="TextBox 40"/>
          <p:cNvSpPr txBox="1"/>
          <p:nvPr/>
        </p:nvSpPr>
        <p:spPr>
          <a:xfrm>
            <a:off x="6552978" y="296999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2" name="Text Placeholder 2"/>
          <p:cNvSpPr txBox="1"/>
          <p:nvPr/>
        </p:nvSpPr>
        <p:spPr>
          <a:xfrm>
            <a:off x="6552978" y="271812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3" name="TextBox 42"/>
          <p:cNvSpPr txBox="1"/>
          <p:nvPr/>
        </p:nvSpPr>
        <p:spPr>
          <a:xfrm>
            <a:off x="4326930" y="3853853"/>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4" name="Text Placeholder 2"/>
          <p:cNvSpPr txBox="1"/>
          <p:nvPr/>
        </p:nvSpPr>
        <p:spPr>
          <a:xfrm>
            <a:off x="4326930" y="3601986"/>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5" name="TextBox 44"/>
          <p:cNvSpPr txBox="1"/>
          <p:nvPr/>
        </p:nvSpPr>
        <p:spPr>
          <a:xfrm>
            <a:off x="6552978" y="3853853"/>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6" name="Text Placeholder 2"/>
          <p:cNvSpPr txBox="1"/>
          <p:nvPr/>
        </p:nvSpPr>
        <p:spPr>
          <a:xfrm>
            <a:off x="6552978" y="3601986"/>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7" name="Text Placeholder 2"/>
          <p:cNvSpPr txBox="1"/>
          <p:nvPr/>
        </p:nvSpPr>
        <p:spPr>
          <a:xfrm>
            <a:off x="2222119" y="1463255"/>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dirty="0">
                <a:solidFill>
                  <a:srgbClr val="C00000"/>
                </a:solidFill>
                <a:latin typeface="微软雅黑" panose="020B0503020204020204" charset="-122"/>
                <a:ea typeface="微软雅黑" panose="020B0503020204020204" charset="-122"/>
              </a:rPr>
              <a:t>A</a:t>
            </a:r>
          </a:p>
        </p:txBody>
      </p:sp>
      <p:sp>
        <p:nvSpPr>
          <p:cNvPr id="48" name="Text Placeholder 2"/>
          <p:cNvSpPr txBox="1"/>
          <p:nvPr/>
        </p:nvSpPr>
        <p:spPr>
          <a:xfrm>
            <a:off x="3576795" y="232666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B</a:t>
            </a:r>
            <a:endParaRPr lang="en-GB" sz="1585" dirty="0">
              <a:solidFill>
                <a:srgbClr val="C00000"/>
              </a:solidFill>
              <a:latin typeface="微软雅黑" panose="020B0503020204020204" charset="-122"/>
              <a:ea typeface="微软雅黑" panose="020B0503020204020204" charset="-122"/>
            </a:endParaRPr>
          </a:p>
        </p:txBody>
      </p:sp>
      <p:sp>
        <p:nvSpPr>
          <p:cNvPr id="49" name="Text Placeholder 2"/>
          <p:cNvSpPr txBox="1"/>
          <p:nvPr/>
        </p:nvSpPr>
        <p:spPr>
          <a:xfrm>
            <a:off x="914653" y="232666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F</a:t>
            </a:r>
            <a:endParaRPr lang="en-GB" sz="1585" dirty="0">
              <a:solidFill>
                <a:srgbClr val="C00000"/>
              </a:solidFill>
              <a:latin typeface="微软雅黑" panose="020B0503020204020204" charset="-122"/>
              <a:ea typeface="微软雅黑" panose="020B0503020204020204" charset="-122"/>
            </a:endParaRPr>
          </a:p>
        </p:txBody>
      </p:sp>
      <p:sp>
        <p:nvSpPr>
          <p:cNvPr id="50" name="Text Placeholder 2"/>
          <p:cNvSpPr txBox="1"/>
          <p:nvPr/>
        </p:nvSpPr>
        <p:spPr>
          <a:xfrm>
            <a:off x="2222119" y="441180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D</a:t>
            </a:r>
            <a:endParaRPr lang="en-GB" sz="1585" dirty="0">
              <a:solidFill>
                <a:srgbClr val="C00000"/>
              </a:solidFill>
              <a:latin typeface="微软雅黑" panose="020B0503020204020204" charset="-122"/>
              <a:ea typeface="微软雅黑" panose="020B0503020204020204" charset="-122"/>
            </a:endParaRPr>
          </a:p>
        </p:txBody>
      </p:sp>
      <p:sp>
        <p:nvSpPr>
          <p:cNvPr id="51" name="Text Placeholder 2"/>
          <p:cNvSpPr txBox="1"/>
          <p:nvPr/>
        </p:nvSpPr>
        <p:spPr>
          <a:xfrm>
            <a:off x="914653" y="3620514"/>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E</a:t>
            </a:r>
            <a:endParaRPr lang="en-GB" sz="1585" dirty="0">
              <a:solidFill>
                <a:srgbClr val="C00000"/>
              </a:solidFill>
              <a:latin typeface="微软雅黑" panose="020B0503020204020204" charset="-122"/>
              <a:ea typeface="微软雅黑" panose="020B0503020204020204" charset="-122"/>
            </a:endParaRPr>
          </a:p>
        </p:txBody>
      </p:sp>
      <p:sp>
        <p:nvSpPr>
          <p:cNvPr id="52" name="Text Placeholder 2"/>
          <p:cNvSpPr txBox="1"/>
          <p:nvPr/>
        </p:nvSpPr>
        <p:spPr>
          <a:xfrm>
            <a:off x="3576795" y="3620513"/>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585">
                <a:solidFill>
                  <a:srgbClr val="C00000"/>
                </a:solidFill>
                <a:latin typeface="微软雅黑" panose="020B0503020204020204" charset="-122"/>
                <a:ea typeface="微软雅黑" panose="020B0503020204020204" charset="-122"/>
              </a:rPr>
              <a:t>C</a:t>
            </a:r>
            <a:endParaRPr lang="en-GB" sz="1585" dirty="0">
              <a:solidFill>
                <a:srgbClr val="C00000"/>
              </a:solidFill>
              <a:latin typeface="微软雅黑" panose="020B0503020204020204" charset="-122"/>
              <a:ea typeface="微软雅黑" panose="020B0503020204020204" charset="-122"/>
            </a:endParaRPr>
          </a:p>
        </p:txBody>
      </p:sp>
      <p:sp>
        <p:nvSpPr>
          <p:cNvPr id="53" name="TextBox 34"/>
          <p:cNvSpPr txBox="1"/>
          <p:nvPr/>
        </p:nvSpPr>
        <p:spPr>
          <a:xfrm>
            <a:off x="4326929" y="2984019"/>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00"/>
                                        <p:tgtEl>
                                          <p:spTgt spid="18"/>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47">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6">
                                            <p:txEl>
                                              <p:pRg st="0" end="0"/>
                                            </p:txEl>
                                          </p:spTgt>
                                        </p:tgtEl>
                                        <p:attrNameLst>
                                          <p:attrName>style.visibility</p:attrName>
                                        </p:attrNameLst>
                                      </p:cBhvr>
                                      <p:to>
                                        <p:strVal val="visible"/>
                                      </p:to>
                                    </p:set>
                                    <p:animEffect transition="in" filter="fade">
                                      <p:cBhvr>
                                        <p:cTn id="18" dur="200"/>
                                        <p:tgtEl>
                                          <p:spTgt spid="3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
                                        <p:tgtEl>
                                          <p:spTgt spid="35"/>
                                        </p:tgtEl>
                                      </p:cBhvr>
                                    </p:animEffect>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upRight)">
                                      <p:cBhvr>
                                        <p:cTn id="25" dur="200"/>
                                        <p:tgtEl>
                                          <p:spTgt spid="21"/>
                                        </p:tgtEl>
                                      </p:cBhvr>
                                    </p:animEffec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199"/>
                                          </p:stCondLst>
                                        </p:cTn>
                                        <p:tgtEl>
                                          <p:spTgt spid="48">
                                            <p:txEl>
                                              <p:pRg st="0" end="0"/>
                                            </p:txEl>
                                          </p:spTgt>
                                        </p:tgtEl>
                                        <p:attrNameLst>
                                          <p:attrName>style.visibility</p:attrName>
                                        </p:attrNameLst>
                                      </p:cBhvr>
                                      <p:to>
                                        <p:strVal val="visible"/>
                                      </p:to>
                                    </p:se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200"/>
                                        <p:tgtEl>
                                          <p:spTgt spid="40">
                                            <p:txEl>
                                              <p:pRg st="0" end="0"/>
                                            </p:txEl>
                                          </p:spTgt>
                                        </p:tgtEl>
                                      </p:cBhvr>
                                    </p:animEffect>
                                  </p:childTnLst>
                                </p:cTn>
                              </p:par>
                            </p:childTnLst>
                          </p:cTn>
                        </p:par>
                        <p:par>
                          <p:cTn id="33" fill="hold">
                            <p:stCondLst>
                              <p:cond delay="3500"/>
                            </p:stCondLst>
                            <p:childTnLst>
                              <p:par>
                                <p:cTn id="34" presetID="18" presetClass="entr" presetSubtype="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200"/>
                                        <p:tgtEl>
                                          <p:spTgt spid="24"/>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199"/>
                                          </p:stCondLst>
                                        </p:cTn>
                                        <p:tgtEl>
                                          <p:spTgt spid="52">
                                            <p:txEl>
                                              <p:pRg st="0" end="0"/>
                                            </p:txEl>
                                          </p:spTgt>
                                        </p:tgtEl>
                                        <p:attrNameLst>
                                          <p:attrName>style.visibility</p:attrName>
                                        </p:attrNameLst>
                                      </p:cBhvr>
                                      <p:to>
                                        <p:strVal val="visible"/>
                                      </p:to>
                                    </p:se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Effect transition="in" filter="fade">
                                      <p:cBhvr>
                                        <p:cTn id="43" dur="200"/>
                                        <p:tgtEl>
                                          <p:spTgt spid="44">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200"/>
                                        <p:tgtEl>
                                          <p:spTgt spid="43"/>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200"/>
                                        <p:tgtEl>
                                          <p:spTgt spid="15"/>
                                        </p:tgtEl>
                                      </p:cBhvr>
                                    </p:animEffect>
                                  </p:childTnLst>
                                </p:cTn>
                              </p:par>
                            </p:childTnLst>
                          </p:cTn>
                        </p:par>
                        <p:par>
                          <p:cTn id="51" fill="hold">
                            <p:stCondLst>
                              <p:cond delay="5500"/>
                            </p:stCondLst>
                            <p:childTnLst>
                              <p:par>
                                <p:cTn id="52" presetID="1" presetClass="entr" presetSubtype="0" fill="hold" grpId="0" nodeType="afterEffect">
                                  <p:stCondLst>
                                    <p:cond delay="0"/>
                                  </p:stCondLst>
                                  <p:childTnLst>
                                    <p:set>
                                      <p:cBhvr>
                                        <p:cTn id="53" dur="1" fill="hold">
                                          <p:stCondLst>
                                            <p:cond delay="199"/>
                                          </p:stCondLst>
                                        </p:cTn>
                                        <p:tgtEl>
                                          <p:spTgt spid="50">
                                            <p:txEl>
                                              <p:pRg st="0" end="0"/>
                                            </p:txEl>
                                          </p:spTgt>
                                        </p:tgtEl>
                                        <p:attrNameLst>
                                          <p:attrName>style.visibility</p:attrName>
                                        </p:attrNameLst>
                                      </p:cBhvr>
                                      <p:to>
                                        <p:strVal val="visible"/>
                                      </p:to>
                                    </p:se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200"/>
                                        <p:tgtEl>
                                          <p:spTgt spid="3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200"/>
                                        <p:tgtEl>
                                          <p:spTgt spid="37"/>
                                        </p:tgtEl>
                                      </p:cBhvr>
                                    </p:animEffect>
                                  </p:childTnLst>
                                </p:cTn>
                              </p:par>
                            </p:childTnLst>
                          </p:cTn>
                        </p:par>
                        <p:par>
                          <p:cTn id="61" fill="hold">
                            <p:stCondLst>
                              <p:cond delay="6500"/>
                            </p:stCondLst>
                            <p:childTnLst>
                              <p:par>
                                <p:cTn id="62" presetID="18" presetClass="entr" presetSubtype="12"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downLeft)">
                                      <p:cBhvr>
                                        <p:cTn id="64" dur="200"/>
                                        <p:tgtEl>
                                          <p:spTgt spid="27"/>
                                        </p:tgtEl>
                                      </p:cBhvr>
                                    </p:animEffect>
                                  </p:childTnLst>
                                </p:cTn>
                              </p:par>
                            </p:childTnLst>
                          </p:cTn>
                        </p:par>
                        <p:par>
                          <p:cTn id="65" fill="hold">
                            <p:stCondLst>
                              <p:cond delay="7000"/>
                            </p:stCondLst>
                            <p:childTnLst>
                              <p:par>
                                <p:cTn id="66" presetID="1" presetClass="entr" presetSubtype="0" fill="hold" grpId="0" nodeType="afterEffect">
                                  <p:stCondLst>
                                    <p:cond delay="0"/>
                                  </p:stCondLst>
                                  <p:childTnLst>
                                    <p:set>
                                      <p:cBhvr>
                                        <p:cTn id="67" dur="1" fill="hold">
                                          <p:stCondLst>
                                            <p:cond delay="199"/>
                                          </p:stCondLst>
                                        </p:cTn>
                                        <p:tgtEl>
                                          <p:spTgt spid="51">
                                            <p:txEl>
                                              <p:pRg st="0" end="0"/>
                                            </p:txEl>
                                          </p:spTgt>
                                        </p:tgtEl>
                                        <p:attrNameLst>
                                          <p:attrName>style.visibility</p:attrName>
                                        </p:attrNameLst>
                                      </p:cBhvr>
                                      <p:to>
                                        <p:strVal val="visible"/>
                                      </p:to>
                                    </p:se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200"/>
                                        <p:tgtEl>
                                          <p:spTgt spid="42">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200"/>
                                        <p:tgtEl>
                                          <p:spTgt spid="41"/>
                                        </p:tgtEl>
                                      </p:cBhvr>
                                    </p:animEffect>
                                  </p:childTnLst>
                                </p:cTn>
                              </p:par>
                            </p:childTnLst>
                          </p:cTn>
                        </p:par>
                        <p:par>
                          <p:cTn id="75" fill="hold">
                            <p:stCondLst>
                              <p:cond delay="8000"/>
                            </p:stCondLst>
                            <p:childTnLst>
                              <p:par>
                                <p:cTn id="76" presetID="18" presetClass="entr" presetSubtype="9"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strips(upLeft)">
                                      <p:cBhvr>
                                        <p:cTn id="78" dur="200"/>
                                        <p:tgtEl>
                                          <p:spTgt spid="32"/>
                                        </p:tgtEl>
                                      </p:cBhvr>
                                    </p:animEffect>
                                  </p:childTnLst>
                                </p:cTn>
                              </p:par>
                            </p:childTnLst>
                          </p:cTn>
                        </p:par>
                        <p:par>
                          <p:cTn id="79" fill="hold">
                            <p:stCondLst>
                              <p:cond delay="8500"/>
                            </p:stCondLst>
                            <p:childTnLst>
                              <p:par>
                                <p:cTn id="80" presetID="1" presetClass="entr" presetSubtype="0" fill="hold" grpId="0" nodeType="afterEffect">
                                  <p:stCondLst>
                                    <p:cond delay="0"/>
                                  </p:stCondLst>
                                  <p:childTnLst>
                                    <p:set>
                                      <p:cBhvr>
                                        <p:cTn id="81" dur="1" fill="hold">
                                          <p:stCondLst>
                                            <p:cond delay="199"/>
                                          </p:stCondLst>
                                        </p:cTn>
                                        <p:tgtEl>
                                          <p:spTgt spid="49">
                                            <p:txEl>
                                              <p:pRg st="0" end="0"/>
                                            </p:txEl>
                                          </p:spTgt>
                                        </p:tgtEl>
                                        <p:attrNameLst>
                                          <p:attrName>style.visibility</p:attrName>
                                        </p:attrNameLst>
                                      </p:cBhvr>
                                      <p:to>
                                        <p:strVal val="visible"/>
                                      </p:to>
                                    </p:se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46">
                                            <p:txEl>
                                              <p:pRg st="0" end="0"/>
                                            </p:txEl>
                                          </p:spTgt>
                                        </p:tgtEl>
                                        <p:attrNameLst>
                                          <p:attrName>style.visibility</p:attrName>
                                        </p:attrNameLst>
                                      </p:cBhvr>
                                      <p:to>
                                        <p:strVal val="visible"/>
                                      </p:to>
                                    </p:set>
                                    <p:animEffect transition="in" filter="fade">
                                      <p:cBhvr>
                                        <p:cTn id="85" dur="200"/>
                                        <p:tgtEl>
                                          <p:spTgt spid="46">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200"/>
                                        <p:tgtEl>
                                          <p:spTgt spid="4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2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bldP spid="37" grpId="0"/>
      <p:bldP spid="38" grpId="0" build="p"/>
      <p:bldP spid="40" grpId="0" build="p"/>
      <p:bldP spid="41" grpId="0"/>
      <p:bldP spid="42" grpId="0" build="p"/>
      <p:bldP spid="43" grpId="0"/>
      <p:bldP spid="44" grpId="0" build="p"/>
      <p:bldP spid="45" grpId="0"/>
      <p:bldP spid="46" grpId="0" build="p"/>
      <p:bldP spid="47" grpId="0" build="p"/>
      <p:bldP spid="48" grpId="0" build="p"/>
      <p:bldP spid="49" grpId="0" build="p"/>
      <p:bldP spid="50" grpId="0" build="p"/>
      <p:bldP spid="51" grpId="0" build="p"/>
      <p:bldP spid="52" grpId="0" build="p"/>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4007876" y="1483232"/>
            <a:ext cx="44525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4007876" y="1483232"/>
            <a:ext cx="39624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3169676" y="1167810"/>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90%</a:t>
            </a:r>
          </a:p>
        </p:txBody>
      </p:sp>
      <p:sp>
        <p:nvSpPr>
          <p:cNvPr id="27" name="Rounded Rectangle 18"/>
          <p:cNvSpPr/>
          <p:nvPr/>
        </p:nvSpPr>
        <p:spPr>
          <a:xfrm>
            <a:off x="3169676" y="2022637"/>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70%</a:t>
            </a:r>
          </a:p>
        </p:txBody>
      </p:sp>
      <p:sp>
        <p:nvSpPr>
          <p:cNvPr id="28" name="Rounded Rectangle 19"/>
          <p:cNvSpPr/>
          <p:nvPr/>
        </p:nvSpPr>
        <p:spPr>
          <a:xfrm>
            <a:off x="3169676" y="2898803"/>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85%</a:t>
            </a:r>
          </a:p>
        </p:txBody>
      </p:sp>
      <p:sp>
        <p:nvSpPr>
          <p:cNvPr id="29" name="Rounded Rectangle 20"/>
          <p:cNvSpPr/>
          <p:nvPr/>
        </p:nvSpPr>
        <p:spPr>
          <a:xfrm>
            <a:off x="3169676" y="3758213"/>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45%</a:t>
            </a:r>
          </a:p>
        </p:txBody>
      </p:sp>
      <p:sp>
        <p:nvSpPr>
          <p:cNvPr id="30" name="Rectangle 21"/>
          <p:cNvSpPr/>
          <p:nvPr/>
        </p:nvSpPr>
        <p:spPr>
          <a:xfrm>
            <a:off x="731276" y="1167809"/>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1" name="Rectangle 22"/>
          <p:cNvSpPr/>
          <p:nvPr/>
        </p:nvSpPr>
        <p:spPr>
          <a:xfrm>
            <a:off x="731276" y="2022637"/>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2" name="Rectangle 23"/>
          <p:cNvSpPr/>
          <p:nvPr/>
        </p:nvSpPr>
        <p:spPr>
          <a:xfrm>
            <a:off x="731276" y="2898803"/>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3" name="Rectangle 24"/>
          <p:cNvSpPr/>
          <p:nvPr/>
        </p:nvSpPr>
        <p:spPr>
          <a:xfrm>
            <a:off x="731276" y="3758213"/>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cxnSp>
        <p:nvCxnSpPr>
          <p:cNvPr id="34" name="Straight Connector 33"/>
          <p:cNvCxnSpPr/>
          <p:nvPr/>
        </p:nvCxnSpPr>
        <p:spPr>
          <a:xfrm>
            <a:off x="4007876" y="2338059"/>
            <a:ext cx="445255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07876" y="2338059"/>
            <a:ext cx="31242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07876" y="3214225"/>
            <a:ext cx="44525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07876" y="3214225"/>
            <a:ext cx="37338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07876" y="4073635"/>
            <a:ext cx="445255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07876" y="4073635"/>
            <a:ext cx="22098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ppt_x"/>
                                          </p:val>
                                        </p:tav>
                                        <p:tav tm="100000">
                                          <p:val>
                                            <p:strVal val="#ppt_x"/>
                                          </p:val>
                                        </p:tav>
                                      </p:tavLst>
                                    </p:anim>
                                    <p:anim calcmode="lin" valueType="num">
                                      <p:cBhvr additive="base">
                                        <p:cTn id="28" dur="2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250" fill="hold"/>
                                        <p:tgtEl>
                                          <p:spTgt spid="37"/>
                                        </p:tgtEl>
                                        <p:attrNameLst>
                                          <p:attrName>ppt_x</p:attrName>
                                        </p:attrNameLst>
                                      </p:cBhvr>
                                      <p:tavLst>
                                        <p:tav tm="0">
                                          <p:val>
                                            <p:strVal val="#ppt_x"/>
                                          </p:val>
                                        </p:tav>
                                        <p:tav tm="100000">
                                          <p:val>
                                            <p:strVal val="#ppt_x"/>
                                          </p:val>
                                        </p:tav>
                                      </p:tavLst>
                                    </p:anim>
                                    <p:anim calcmode="lin" valueType="num">
                                      <p:cBhvr additive="base">
                                        <p:cTn id="63" dur="25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fill="hold"/>
                                        <p:tgtEl>
                                          <p:spTgt spid="29"/>
                                        </p:tgtEl>
                                        <p:attrNameLst>
                                          <p:attrName>ppt_x</p:attrName>
                                        </p:attrNameLst>
                                      </p:cBhvr>
                                      <p:tavLst>
                                        <p:tav tm="0">
                                          <p:val>
                                            <p:strVal val="#ppt_x"/>
                                          </p:val>
                                        </p:tav>
                                        <p:tav tm="100000">
                                          <p:val>
                                            <p:strVal val="#ppt_x"/>
                                          </p:val>
                                        </p:tav>
                                      </p:tavLst>
                                    </p:anim>
                                    <p:anim calcmode="lin" valueType="num">
                                      <p:cBhvr additive="base">
                                        <p:cTn id="73" dur="250" fill="hold"/>
                                        <p:tgtEl>
                                          <p:spTgt spid="2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03</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857506" y="1428829"/>
            <a:ext cx="4572515" cy="3287639"/>
            <a:chOff x="-9" y="5"/>
            <a:chExt cx="5769" cy="4314"/>
          </a:xfrm>
          <a:solidFill>
            <a:srgbClr val="C00000"/>
          </a:solidFill>
        </p:grpSpPr>
        <p:sp>
          <p:nvSpPr>
            <p:cNvPr id="9" name="Freeform 5"/>
            <p:cNvSpPr/>
            <p:nvPr/>
          </p:nvSpPr>
          <p:spPr bwMode="auto">
            <a:xfrm>
              <a:off x="3679" y="4064"/>
              <a:ext cx="312" cy="255"/>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0" name="Freeform 6"/>
            <p:cNvSpPr/>
            <p:nvPr/>
          </p:nvSpPr>
          <p:spPr bwMode="auto">
            <a:xfrm>
              <a:off x="-9" y="633"/>
              <a:ext cx="2307" cy="1593"/>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1" name="Freeform 7"/>
            <p:cNvSpPr/>
            <p:nvPr/>
          </p:nvSpPr>
          <p:spPr bwMode="auto">
            <a:xfrm>
              <a:off x="271" y="2094"/>
              <a:ext cx="2249" cy="109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2" name="Freeform 8"/>
            <p:cNvSpPr/>
            <p:nvPr/>
          </p:nvSpPr>
          <p:spPr bwMode="auto">
            <a:xfrm>
              <a:off x="1496" y="1832"/>
              <a:ext cx="1455" cy="93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3" name="Freeform 9"/>
            <p:cNvSpPr/>
            <p:nvPr/>
          </p:nvSpPr>
          <p:spPr bwMode="auto">
            <a:xfrm>
              <a:off x="4417" y="5"/>
              <a:ext cx="1343" cy="1064"/>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4" name="Freeform 10"/>
            <p:cNvSpPr/>
            <p:nvPr/>
          </p:nvSpPr>
          <p:spPr bwMode="auto">
            <a:xfrm>
              <a:off x="4491" y="1174"/>
              <a:ext cx="677" cy="606"/>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5" name="Freeform 11"/>
            <p:cNvSpPr/>
            <p:nvPr/>
          </p:nvSpPr>
          <p:spPr bwMode="auto">
            <a:xfrm>
              <a:off x="4637" y="856"/>
              <a:ext cx="985" cy="60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6" name="Freeform 12"/>
            <p:cNvSpPr/>
            <p:nvPr/>
          </p:nvSpPr>
          <p:spPr bwMode="auto">
            <a:xfrm>
              <a:off x="2375" y="68"/>
              <a:ext cx="2536" cy="2030"/>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7" name="Freeform 13"/>
            <p:cNvSpPr/>
            <p:nvPr/>
          </p:nvSpPr>
          <p:spPr bwMode="auto">
            <a:xfrm>
              <a:off x="3796" y="3407"/>
              <a:ext cx="875" cy="659"/>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8" name="Freeform 14"/>
            <p:cNvSpPr/>
            <p:nvPr/>
          </p:nvSpPr>
          <p:spPr bwMode="auto">
            <a:xfrm>
              <a:off x="3625" y="2903"/>
              <a:ext cx="665" cy="64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9" name="Freeform 15"/>
            <p:cNvSpPr/>
            <p:nvPr/>
          </p:nvSpPr>
          <p:spPr bwMode="auto">
            <a:xfrm>
              <a:off x="2302" y="3034"/>
              <a:ext cx="1049" cy="967"/>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0" name="Freeform 16"/>
            <p:cNvSpPr/>
            <p:nvPr/>
          </p:nvSpPr>
          <p:spPr bwMode="auto">
            <a:xfrm>
              <a:off x="3140" y="3330"/>
              <a:ext cx="916" cy="601"/>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1" name="Freeform 17"/>
            <p:cNvSpPr/>
            <p:nvPr/>
          </p:nvSpPr>
          <p:spPr bwMode="auto">
            <a:xfrm>
              <a:off x="3238" y="1805"/>
              <a:ext cx="590" cy="922"/>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2" name="Freeform 18"/>
            <p:cNvSpPr/>
            <p:nvPr/>
          </p:nvSpPr>
          <p:spPr bwMode="auto">
            <a:xfrm>
              <a:off x="3030" y="3028"/>
              <a:ext cx="700" cy="551"/>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3" name="Freeform 19"/>
            <p:cNvSpPr/>
            <p:nvPr/>
          </p:nvSpPr>
          <p:spPr bwMode="auto">
            <a:xfrm>
              <a:off x="2330" y="2463"/>
              <a:ext cx="1424" cy="95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4" name="Freeform 20"/>
            <p:cNvSpPr/>
            <p:nvPr/>
          </p:nvSpPr>
          <p:spPr bwMode="auto">
            <a:xfrm>
              <a:off x="1990" y="1454"/>
              <a:ext cx="1563" cy="1204"/>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5" name="Freeform 21"/>
            <p:cNvSpPr/>
            <p:nvPr/>
          </p:nvSpPr>
          <p:spPr bwMode="auto">
            <a:xfrm>
              <a:off x="3110" y="1852"/>
              <a:ext cx="303" cy="4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6" name="Freeform 22"/>
            <p:cNvSpPr/>
            <p:nvPr/>
          </p:nvSpPr>
          <p:spPr bwMode="auto">
            <a:xfrm>
              <a:off x="4177" y="2831"/>
              <a:ext cx="568" cy="690"/>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7" name="Freeform 23"/>
            <p:cNvSpPr/>
            <p:nvPr/>
          </p:nvSpPr>
          <p:spPr bwMode="auto">
            <a:xfrm>
              <a:off x="3549" y="2533"/>
              <a:ext cx="896" cy="494"/>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8" name="Freeform 24"/>
            <p:cNvSpPr/>
            <p:nvPr/>
          </p:nvSpPr>
          <p:spPr bwMode="auto">
            <a:xfrm>
              <a:off x="4490" y="2997"/>
              <a:ext cx="504" cy="57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9" name="Freeform 25"/>
            <p:cNvSpPr/>
            <p:nvPr/>
          </p:nvSpPr>
          <p:spPr bwMode="auto">
            <a:xfrm>
              <a:off x="3696" y="1645"/>
              <a:ext cx="410" cy="745"/>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0" name="Freeform 26"/>
            <p:cNvSpPr/>
            <p:nvPr/>
          </p:nvSpPr>
          <p:spPr bwMode="auto">
            <a:xfrm>
              <a:off x="3730" y="2139"/>
              <a:ext cx="699" cy="563"/>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1" name="Freeform 27"/>
            <p:cNvSpPr/>
            <p:nvPr/>
          </p:nvSpPr>
          <p:spPr bwMode="auto">
            <a:xfrm>
              <a:off x="4247" y="2313"/>
              <a:ext cx="563" cy="589"/>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2" name="Freeform 28"/>
            <p:cNvSpPr/>
            <p:nvPr/>
          </p:nvSpPr>
          <p:spPr bwMode="auto">
            <a:xfrm>
              <a:off x="4378" y="2218"/>
              <a:ext cx="671" cy="469"/>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3" name="Freeform 29"/>
            <p:cNvSpPr/>
            <p:nvPr/>
          </p:nvSpPr>
          <p:spPr bwMode="auto">
            <a:xfrm>
              <a:off x="4661" y="2651"/>
              <a:ext cx="455" cy="45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4" name="Freeform 30"/>
            <p:cNvSpPr/>
            <p:nvPr/>
          </p:nvSpPr>
          <p:spPr bwMode="auto">
            <a:xfrm>
              <a:off x="4939" y="2557"/>
              <a:ext cx="128" cy="134"/>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5" name="Freeform 31"/>
            <p:cNvSpPr/>
            <p:nvPr/>
          </p:nvSpPr>
          <p:spPr bwMode="auto">
            <a:xfrm>
              <a:off x="4205" y="1864"/>
              <a:ext cx="781" cy="475"/>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6" name="Freeform 32"/>
            <p:cNvSpPr/>
            <p:nvPr/>
          </p:nvSpPr>
          <p:spPr bwMode="auto">
            <a:xfrm>
              <a:off x="4003" y="1366"/>
              <a:ext cx="624" cy="806"/>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7" name="Freeform 33"/>
            <p:cNvSpPr/>
            <p:nvPr/>
          </p:nvSpPr>
          <p:spPr bwMode="auto">
            <a:xfrm>
              <a:off x="4183" y="1579"/>
              <a:ext cx="205" cy="19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8" name="Freeform 34"/>
            <p:cNvSpPr/>
            <p:nvPr/>
          </p:nvSpPr>
          <p:spPr bwMode="auto">
            <a:xfrm>
              <a:off x="4323" y="1664"/>
              <a:ext cx="141" cy="196"/>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9" name="Freeform 35"/>
            <p:cNvSpPr/>
            <p:nvPr/>
          </p:nvSpPr>
          <p:spPr bwMode="auto">
            <a:xfrm>
              <a:off x="5023" y="3295"/>
              <a:ext cx="201" cy="41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0" name="Freeform 36"/>
            <p:cNvSpPr/>
            <p:nvPr/>
          </p:nvSpPr>
          <p:spPr bwMode="auto">
            <a:xfrm>
              <a:off x="5438" y="3349"/>
              <a:ext cx="38" cy="22"/>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1" name="Freeform 37"/>
            <p:cNvSpPr/>
            <p:nvPr/>
          </p:nvSpPr>
          <p:spPr bwMode="auto">
            <a:xfrm>
              <a:off x="5489" y="3325"/>
              <a:ext cx="25" cy="32"/>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2" name="Freeform 38"/>
            <p:cNvSpPr/>
            <p:nvPr/>
          </p:nvSpPr>
          <p:spPr bwMode="auto">
            <a:xfrm>
              <a:off x="5605" y="3264"/>
              <a:ext cx="36" cy="26"/>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grpSp>
      <p:sp>
        <p:nvSpPr>
          <p:cNvPr id="43" name="Shape 3105"/>
          <p:cNvSpPr/>
          <p:nvPr/>
        </p:nvSpPr>
        <p:spPr>
          <a:xfrm>
            <a:off x="4294639" y="3485107"/>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4" name="Shape 3108"/>
          <p:cNvSpPr/>
          <p:nvPr/>
        </p:nvSpPr>
        <p:spPr>
          <a:xfrm>
            <a:off x="4045044" y="2523359"/>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5" name="Shape 3111"/>
          <p:cNvSpPr/>
          <p:nvPr/>
        </p:nvSpPr>
        <p:spPr>
          <a:xfrm>
            <a:off x="3698049" y="3125439"/>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6" name="Text Placeholder 2"/>
          <p:cNvSpPr txBox="1"/>
          <p:nvPr/>
        </p:nvSpPr>
        <p:spPr>
          <a:xfrm>
            <a:off x="4286294" y="3545721"/>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dirty="0">
                <a:solidFill>
                  <a:srgbClr val="C00000"/>
                </a:solidFill>
                <a:latin typeface="微软雅黑" panose="020B0503020204020204" charset="-122"/>
                <a:ea typeface="微软雅黑" panose="020B0503020204020204" charset="-122"/>
              </a:rPr>
              <a:t>1</a:t>
            </a:r>
          </a:p>
        </p:txBody>
      </p:sp>
      <p:sp>
        <p:nvSpPr>
          <p:cNvPr id="47" name="Text Placeholder 2"/>
          <p:cNvSpPr txBox="1"/>
          <p:nvPr/>
        </p:nvSpPr>
        <p:spPr>
          <a:xfrm>
            <a:off x="4036223" y="2588929"/>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2</a:t>
            </a:r>
            <a:endParaRPr lang="en-GB" sz="1585" dirty="0">
              <a:solidFill>
                <a:srgbClr val="C00000"/>
              </a:solidFill>
              <a:latin typeface="微软雅黑" panose="020B0503020204020204" charset="-122"/>
              <a:ea typeface="微软雅黑" panose="020B0503020204020204" charset="-122"/>
            </a:endParaRPr>
          </a:p>
        </p:txBody>
      </p:sp>
      <p:sp>
        <p:nvSpPr>
          <p:cNvPr id="48" name="Text Placeholder 2"/>
          <p:cNvSpPr txBox="1"/>
          <p:nvPr/>
        </p:nvSpPr>
        <p:spPr>
          <a:xfrm>
            <a:off x="3690018" y="3169885"/>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3</a:t>
            </a:r>
            <a:endParaRPr lang="en-GB" sz="1585" dirty="0">
              <a:solidFill>
                <a:srgbClr val="C00000"/>
              </a:solidFill>
              <a:latin typeface="微软雅黑" panose="020B0503020204020204" charset="-122"/>
              <a:ea typeface="微软雅黑" panose="020B0503020204020204" charset="-122"/>
            </a:endParaRPr>
          </a:p>
        </p:txBody>
      </p:sp>
      <p:sp>
        <p:nvSpPr>
          <p:cNvPr id="50" name="TextBox 49"/>
          <p:cNvSpPr txBox="1"/>
          <p:nvPr/>
        </p:nvSpPr>
        <p:spPr>
          <a:xfrm>
            <a:off x="6023762" y="2020604"/>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1.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1" name="TextBox 50"/>
          <p:cNvSpPr txBox="1"/>
          <p:nvPr/>
        </p:nvSpPr>
        <p:spPr>
          <a:xfrm>
            <a:off x="6023762" y="2171728"/>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875" dirty="0">
              <a:solidFill>
                <a:prstClr val="white">
                  <a:lumMod val="50000"/>
                </a:prstClr>
              </a:solidFill>
              <a:latin typeface="微软雅黑" panose="020B0503020204020204" charset="-122"/>
              <a:ea typeface="微软雅黑" panose="020B0503020204020204" charset="-122"/>
            </a:endParaRPr>
          </a:p>
        </p:txBody>
      </p:sp>
      <p:sp>
        <p:nvSpPr>
          <p:cNvPr id="52" name="TextBox 51"/>
          <p:cNvSpPr txBox="1"/>
          <p:nvPr/>
        </p:nvSpPr>
        <p:spPr>
          <a:xfrm>
            <a:off x="6023762" y="2811857"/>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2.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3" name="TextBox 52"/>
          <p:cNvSpPr txBox="1"/>
          <p:nvPr/>
        </p:nvSpPr>
        <p:spPr>
          <a:xfrm>
            <a:off x="6023762" y="2962981"/>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75" dirty="0">
              <a:solidFill>
                <a:prstClr val="white">
                  <a:lumMod val="50000"/>
                </a:prstClr>
              </a:solidFill>
              <a:latin typeface="微软雅黑" panose="020B0503020204020204" charset="-122"/>
              <a:ea typeface="微软雅黑" panose="020B0503020204020204" charset="-122"/>
            </a:endParaRPr>
          </a:p>
        </p:txBody>
      </p:sp>
      <p:sp>
        <p:nvSpPr>
          <p:cNvPr id="54" name="TextBox 53"/>
          <p:cNvSpPr txBox="1"/>
          <p:nvPr/>
        </p:nvSpPr>
        <p:spPr>
          <a:xfrm>
            <a:off x="6023762" y="3591771"/>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3.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5" name="TextBox 54"/>
          <p:cNvSpPr txBox="1"/>
          <p:nvPr/>
        </p:nvSpPr>
        <p:spPr>
          <a:xfrm>
            <a:off x="6023762" y="3742895"/>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75" dirty="0">
              <a:solidFill>
                <a:prstClr val="white">
                  <a:lumMod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2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Effect transition="in" filter="fade">
                                      <p:cBhvr>
                                        <p:cTn id="15" dur="200"/>
                                        <p:tgtEl>
                                          <p:spTgt spid="46">
                                            <p:txEl>
                                              <p:pRg st="0" end="0"/>
                                            </p:txEl>
                                          </p:spTgt>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50"/>
                                        </p:tgtEl>
                                        <p:attrNameLst>
                                          <p:attrName>style.visibility</p:attrName>
                                        </p:attrNameLst>
                                      </p:cBhvr>
                                      <p:to>
                                        <p:strVal val="visible"/>
                                      </p:to>
                                    </p:set>
                                  </p:childTnLst>
                                </p:cTn>
                              </p:par>
                            </p:childTnLst>
                          </p:cTn>
                        </p:par>
                        <p:par>
                          <p:cTn id="19" fill="hold">
                            <p:stCondLst>
                              <p:cond delay="2000"/>
                            </p:stCondLst>
                            <p:childTnLst>
                              <p:par>
                                <p:cTn id="20" presetID="18" presetClass="entr" presetSubtype="6"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strips(downRight)">
                                      <p:cBhvr>
                                        <p:cTn id="22" dur="200"/>
                                        <p:tgtEl>
                                          <p:spTgt spid="51"/>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200"/>
                                        <p:tgtEl>
                                          <p:spTgt spid="4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7">
                                            <p:txEl>
                                              <p:pRg st="0" end="0"/>
                                            </p:txEl>
                                          </p:spTgt>
                                        </p:tgtEl>
                                        <p:attrNameLst>
                                          <p:attrName>style.visibility</p:attrName>
                                        </p:attrNameLst>
                                      </p:cBhvr>
                                      <p:to>
                                        <p:strVal val="visible"/>
                                      </p:to>
                                    </p:set>
                                    <p:animEffect transition="in" filter="fade">
                                      <p:cBhvr>
                                        <p:cTn id="30" dur="200"/>
                                        <p:tgtEl>
                                          <p:spTgt spid="47">
                                            <p:txEl>
                                              <p:pRg st="0" end="0"/>
                                            </p:txEl>
                                          </p:spTgt>
                                        </p:tgtEl>
                                      </p:cBhvr>
                                    </p:animEffect>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199"/>
                                          </p:stCondLst>
                                        </p:cTn>
                                        <p:tgtEl>
                                          <p:spTgt spid="52"/>
                                        </p:tgtEl>
                                        <p:attrNameLst>
                                          <p:attrName>style.visibility</p:attrName>
                                        </p:attrNameLst>
                                      </p:cBhvr>
                                      <p:to>
                                        <p:strVal val="visible"/>
                                      </p:to>
                                    </p:set>
                                  </p:childTnLst>
                                </p:cTn>
                              </p:par>
                            </p:childTnLst>
                          </p:cTn>
                        </p:par>
                        <p:par>
                          <p:cTn id="34" fill="hold">
                            <p:stCondLst>
                              <p:cond delay="4000"/>
                            </p:stCondLst>
                            <p:childTnLst>
                              <p:par>
                                <p:cTn id="35" presetID="18" presetClass="entr" presetSubtype="6"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trips(downRight)">
                                      <p:cBhvr>
                                        <p:cTn id="37" dur="200"/>
                                        <p:tgtEl>
                                          <p:spTgt spid="53"/>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200"/>
                                        <p:tgtEl>
                                          <p:spTgt spid="4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8">
                                            <p:txEl>
                                              <p:pRg st="0" end="0"/>
                                            </p:txEl>
                                          </p:spTgt>
                                        </p:tgtEl>
                                        <p:attrNameLst>
                                          <p:attrName>style.visibility</p:attrName>
                                        </p:attrNameLst>
                                      </p:cBhvr>
                                      <p:to>
                                        <p:strVal val="visible"/>
                                      </p:to>
                                    </p:set>
                                    <p:animEffect transition="in" filter="fade">
                                      <p:cBhvr>
                                        <p:cTn id="45" dur="200"/>
                                        <p:tgtEl>
                                          <p:spTgt spid="48">
                                            <p:txEl>
                                              <p:pRg st="0" end="0"/>
                                            </p:txEl>
                                          </p:spTgt>
                                        </p:tgtEl>
                                      </p:cBhvr>
                                    </p:animEffect>
                                  </p:childTnLst>
                                </p:cTn>
                              </p:par>
                            </p:childTnLst>
                          </p:cTn>
                        </p:par>
                        <p:par>
                          <p:cTn id="46" fill="hold">
                            <p:stCondLst>
                              <p:cond delay="5500"/>
                            </p:stCondLst>
                            <p:childTnLst>
                              <p:par>
                                <p:cTn id="47" presetID="1" presetClass="entr" presetSubtype="0" fill="hold" grpId="0" nodeType="afterEffect">
                                  <p:stCondLst>
                                    <p:cond delay="0"/>
                                  </p:stCondLst>
                                  <p:childTnLst>
                                    <p:set>
                                      <p:cBhvr>
                                        <p:cTn id="48" dur="1" fill="hold">
                                          <p:stCondLst>
                                            <p:cond delay="199"/>
                                          </p:stCondLst>
                                        </p:cTn>
                                        <p:tgtEl>
                                          <p:spTgt spid="54"/>
                                        </p:tgtEl>
                                        <p:attrNameLst>
                                          <p:attrName>style.visibility</p:attrName>
                                        </p:attrNameLst>
                                      </p:cBhvr>
                                      <p:to>
                                        <p:strVal val="visible"/>
                                      </p:to>
                                    </p:set>
                                  </p:childTnLst>
                                </p:cTn>
                              </p:par>
                            </p:childTnLst>
                          </p:cTn>
                        </p:par>
                        <p:par>
                          <p:cTn id="49" fill="hold">
                            <p:stCondLst>
                              <p:cond delay="6000"/>
                            </p:stCondLst>
                            <p:childTnLst>
                              <p:par>
                                <p:cTn id="50" presetID="18" presetClass="entr" presetSubtype="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strips(downRight)">
                                      <p:cBhvr>
                                        <p:cTn id="52"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build="p"/>
      <p:bldP spid="47" grpId="0" build="p"/>
      <p:bldP spid="48" grpId="0" build="p"/>
      <p:bldP spid="50" grpId="0"/>
      <p:bldP spid="51" grpId="0"/>
      <p:bldP spid="5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6"/>
          <p:cNvSpPr/>
          <p:nvPr/>
        </p:nvSpPr>
        <p:spPr>
          <a:xfrm>
            <a:off x="2193355" y="1393284"/>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5" name="Rounded Rectangle 7"/>
          <p:cNvSpPr/>
          <p:nvPr/>
        </p:nvSpPr>
        <p:spPr>
          <a:xfrm>
            <a:off x="2209801" y="3256203"/>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6" name="Rounded Rectangle 8"/>
          <p:cNvSpPr/>
          <p:nvPr/>
        </p:nvSpPr>
        <p:spPr>
          <a:xfrm>
            <a:off x="5943601" y="1393284"/>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7" name="Rounded Rectangle 9"/>
          <p:cNvSpPr/>
          <p:nvPr/>
        </p:nvSpPr>
        <p:spPr>
          <a:xfrm>
            <a:off x="5943601" y="3256203"/>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8" name="Rectangle 10"/>
          <p:cNvSpPr/>
          <p:nvPr/>
        </p:nvSpPr>
        <p:spPr>
          <a:xfrm>
            <a:off x="6934202" y="3186742"/>
            <a:ext cx="1828800" cy="816051"/>
          </a:xfrm>
          <a:prstGeom prst="rect">
            <a:avLst/>
          </a:prstGeom>
        </p:spPr>
        <p:txBody>
          <a:bodyPr wrap="square" lIns="91435" tIns="45717" rIns="91435" bIns="45717">
            <a:spAutoFit/>
          </a:bodyPr>
          <a:lstStyle/>
          <a:p>
            <a:pPr>
              <a:lnSpc>
                <a:spcPct val="150000"/>
              </a:lnSpc>
            </a:pPr>
            <a:r>
              <a:rPr lang="zh-CN" altLang="en-US" sz="1070" b="1" dirty="0">
                <a:solidFill>
                  <a:schemeClr val="accent1"/>
                </a:solidFill>
                <a:latin typeface="+mj-ea"/>
                <a:ea typeface="+mj-ea"/>
                <a:cs typeface="Open Sans" pitchFamily="34" charset="0"/>
              </a:rPr>
              <a:t>单击此处添加标题</a:t>
            </a:r>
          </a:p>
          <a:p>
            <a:pP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cxnSp>
        <p:nvCxnSpPr>
          <p:cNvPr id="49" name="Straight Connector 12"/>
          <p:cNvCxnSpPr/>
          <p:nvPr/>
        </p:nvCxnSpPr>
        <p:spPr>
          <a:xfrm flipH="1" flipV="1">
            <a:off x="3124201" y="2292765"/>
            <a:ext cx="649378" cy="48081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14"/>
          <p:cNvCxnSpPr/>
          <p:nvPr/>
        </p:nvCxnSpPr>
        <p:spPr>
          <a:xfrm flipH="1">
            <a:off x="3140646" y="2773581"/>
            <a:ext cx="632932" cy="48262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16"/>
          <p:cNvCxnSpPr/>
          <p:nvPr/>
        </p:nvCxnSpPr>
        <p:spPr>
          <a:xfrm flipV="1">
            <a:off x="5294223" y="2292765"/>
            <a:ext cx="649378" cy="48081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18"/>
          <p:cNvCxnSpPr/>
          <p:nvPr/>
        </p:nvCxnSpPr>
        <p:spPr>
          <a:xfrm>
            <a:off x="5294223" y="2773581"/>
            <a:ext cx="649378" cy="48262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Rectangle 19"/>
          <p:cNvSpPr/>
          <p:nvPr/>
        </p:nvSpPr>
        <p:spPr>
          <a:xfrm>
            <a:off x="6934202" y="1358221"/>
            <a:ext cx="1828800" cy="816051"/>
          </a:xfrm>
          <a:prstGeom prst="rect">
            <a:avLst/>
          </a:prstGeom>
        </p:spPr>
        <p:txBody>
          <a:bodyPr wrap="square" lIns="91435" tIns="45717" rIns="91435" bIns="45717">
            <a:spAutoFit/>
          </a:bodyPr>
          <a:lstStyle/>
          <a:p>
            <a:pPr>
              <a:lnSpc>
                <a:spcPct val="150000"/>
              </a:lnSpc>
            </a:pPr>
            <a:r>
              <a:rPr lang="zh-CN" altLang="en-US" sz="1070" b="1" dirty="0">
                <a:solidFill>
                  <a:schemeClr val="accent1"/>
                </a:solidFill>
                <a:latin typeface="+mj-ea"/>
                <a:ea typeface="+mj-ea"/>
                <a:cs typeface="Open Sans" pitchFamily="34" charset="0"/>
              </a:rPr>
              <a:t>单击此处添加标题</a:t>
            </a:r>
          </a:p>
          <a:p>
            <a:pP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sp>
        <p:nvSpPr>
          <p:cNvPr id="54" name="Rectangle 20"/>
          <p:cNvSpPr/>
          <p:nvPr/>
        </p:nvSpPr>
        <p:spPr>
          <a:xfrm>
            <a:off x="304801" y="3186742"/>
            <a:ext cx="1828800" cy="816051"/>
          </a:xfrm>
          <a:prstGeom prst="rect">
            <a:avLst/>
          </a:prstGeom>
        </p:spPr>
        <p:txBody>
          <a:bodyPr wrap="square" lIns="91435" tIns="45717" rIns="91435" bIns="45717">
            <a:spAutoFit/>
          </a:bodyPr>
          <a:lstStyle/>
          <a:p>
            <a:pPr algn="r">
              <a:lnSpc>
                <a:spcPct val="150000"/>
              </a:lnSpc>
            </a:pPr>
            <a:r>
              <a:rPr lang="zh-CN" altLang="en-US" sz="1070" b="1" dirty="0">
                <a:solidFill>
                  <a:schemeClr val="accent1"/>
                </a:solidFill>
                <a:latin typeface="+mj-ea"/>
                <a:ea typeface="+mj-ea"/>
                <a:cs typeface="Open Sans" pitchFamily="34" charset="0"/>
              </a:rPr>
              <a:t>单击此处添加标题</a:t>
            </a:r>
          </a:p>
          <a:p>
            <a:pPr algn="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sp>
        <p:nvSpPr>
          <p:cNvPr id="55" name="Rectangle 21"/>
          <p:cNvSpPr/>
          <p:nvPr/>
        </p:nvSpPr>
        <p:spPr>
          <a:xfrm>
            <a:off x="304801" y="1358221"/>
            <a:ext cx="1828800" cy="816051"/>
          </a:xfrm>
          <a:prstGeom prst="rect">
            <a:avLst/>
          </a:prstGeom>
        </p:spPr>
        <p:txBody>
          <a:bodyPr wrap="square" lIns="91435" tIns="45717" rIns="91435" bIns="45717">
            <a:spAutoFit/>
          </a:bodyPr>
          <a:lstStyle/>
          <a:p>
            <a:pPr algn="r">
              <a:lnSpc>
                <a:spcPct val="150000"/>
              </a:lnSpc>
            </a:pPr>
            <a:r>
              <a:rPr lang="zh-CN" altLang="en-US" sz="1070" b="1" dirty="0">
                <a:solidFill>
                  <a:schemeClr val="accent1"/>
                </a:solidFill>
                <a:latin typeface="+mj-ea"/>
                <a:ea typeface="+mj-ea"/>
                <a:cs typeface="Open Sans" pitchFamily="34" charset="0"/>
              </a:rPr>
              <a:t>单击此处添加标题</a:t>
            </a:r>
          </a:p>
          <a:p>
            <a:pPr algn="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grpSp>
        <p:nvGrpSpPr>
          <p:cNvPr id="56" name="Group 23"/>
          <p:cNvGrpSpPr/>
          <p:nvPr/>
        </p:nvGrpSpPr>
        <p:grpSpPr>
          <a:xfrm>
            <a:off x="6072892" y="1651640"/>
            <a:ext cx="702801" cy="382769"/>
            <a:chOff x="6750050" y="3321051"/>
            <a:chExt cx="195263" cy="106363"/>
          </a:xfrm>
          <a:solidFill>
            <a:schemeClr val="bg1"/>
          </a:solidFill>
        </p:grpSpPr>
        <p:sp>
          <p:nvSpPr>
            <p:cNvPr id="57"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72567" tIns="36284" rIns="72567" bIns="36284" numCol="1" anchor="t" anchorCtr="0" compatLnSpc="1"/>
            <a:lstStyle/>
            <a:p>
              <a:endParaRPr lang="en-US" sz="1070"/>
            </a:p>
          </p:txBody>
        </p:sp>
        <p:sp>
          <p:nvSpPr>
            <p:cNvPr id="58"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72567" tIns="36284" rIns="72567" bIns="36284" numCol="1" anchor="t" anchorCtr="0" compatLnSpc="1"/>
            <a:lstStyle/>
            <a:p>
              <a:endParaRPr lang="en-US" sz="1070"/>
            </a:p>
          </p:txBody>
        </p:sp>
        <p:sp>
          <p:nvSpPr>
            <p:cNvPr id="59"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72567" tIns="36284" rIns="72567" bIns="36284" numCol="1" anchor="t" anchorCtr="0" compatLnSpc="1"/>
            <a:lstStyle/>
            <a:p>
              <a:endParaRPr lang="en-US" sz="1070"/>
            </a:p>
          </p:txBody>
        </p:sp>
      </p:grpSp>
      <p:grpSp>
        <p:nvGrpSpPr>
          <p:cNvPr id="60" name="Group 27"/>
          <p:cNvGrpSpPr/>
          <p:nvPr/>
        </p:nvGrpSpPr>
        <p:grpSpPr>
          <a:xfrm>
            <a:off x="2415475" y="1584967"/>
            <a:ext cx="519498" cy="516111"/>
            <a:chOff x="744538" y="3198813"/>
            <a:chExt cx="249237" cy="247650"/>
          </a:xfrm>
          <a:solidFill>
            <a:schemeClr val="bg1"/>
          </a:solidFill>
        </p:grpSpPr>
        <p:sp>
          <p:nvSpPr>
            <p:cNvPr id="61"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2"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3"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4"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grpSp>
        <p:nvGrpSpPr>
          <p:cNvPr id="65" name="Group 32"/>
          <p:cNvGrpSpPr/>
          <p:nvPr/>
        </p:nvGrpSpPr>
        <p:grpSpPr>
          <a:xfrm>
            <a:off x="2420165" y="3450342"/>
            <a:ext cx="514808" cy="511204"/>
            <a:chOff x="1979613" y="3067051"/>
            <a:chExt cx="231775" cy="230188"/>
          </a:xfrm>
          <a:solidFill>
            <a:schemeClr val="bg1"/>
          </a:solidFill>
        </p:grpSpPr>
        <p:sp>
          <p:nvSpPr>
            <p:cNvPr id="6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grpSp>
        <p:nvGrpSpPr>
          <p:cNvPr id="69" name="Group 36"/>
          <p:cNvGrpSpPr/>
          <p:nvPr/>
        </p:nvGrpSpPr>
        <p:grpSpPr>
          <a:xfrm>
            <a:off x="6152654" y="3423673"/>
            <a:ext cx="556508" cy="564540"/>
            <a:chOff x="2360613" y="2686051"/>
            <a:chExt cx="217488" cy="220662"/>
          </a:xfrm>
          <a:solidFill>
            <a:schemeClr val="bg1"/>
          </a:solidFill>
        </p:grpSpPr>
        <p:sp>
          <p:nvSpPr>
            <p:cNvPr id="70"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71"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72"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sp>
        <p:nvSpPr>
          <p:cNvPr id="73" name="Rounded Rectangle 3"/>
          <p:cNvSpPr/>
          <p:nvPr/>
        </p:nvSpPr>
        <p:spPr>
          <a:xfrm>
            <a:off x="3648821" y="1919293"/>
            <a:ext cx="1774080" cy="1714302"/>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74" name="Freeform 10"/>
          <p:cNvSpPr>
            <a:spLocks noEditPoints="1"/>
          </p:cNvSpPr>
          <p:nvPr/>
        </p:nvSpPr>
        <p:spPr bwMode="auto">
          <a:xfrm>
            <a:off x="4117493" y="2117608"/>
            <a:ext cx="836735" cy="825926"/>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
        <p:nvSpPr>
          <p:cNvPr id="75" name="Rectangle 43"/>
          <p:cNvSpPr/>
          <p:nvPr/>
        </p:nvSpPr>
        <p:spPr>
          <a:xfrm>
            <a:off x="3906253" y="3100772"/>
            <a:ext cx="1259215" cy="397667"/>
          </a:xfrm>
          <a:prstGeom prst="rect">
            <a:avLst/>
          </a:prstGeom>
        </p:spPr>
        <p:txBody>
          <a:bodyPr wrap="square" lIns="91435" tIns="45717" rIns="91435" bIns="45717">
            <a:spAutoFit/>
          </a:bodyPr>
          <a:lstStyle/>
          <a:p>
            <a:pPr algn="ctr"/>
            <a:r>
              <a:rPr lang="zh-CN" altLang="en-US" sz="1985" b="1" dirty="0">
                <a:solidFill>
                  <a:schemeClr val="bg1"/>
                </a:solidFill>
                <a:latin typeface="+mj-ea"/>
                <a:ea typeface="+mj-ea"/>
                <a:cs typeface="Open Sans" pitchFamily="34" charset="0"/>
              </a:rPr>
              <a:t>解决方案</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250" fill="hold"/>
                                        <p:tgtEl>
                                          <p:spTgt spid="74"/>
                                        </p:tgtEl>
                                        <p:attrNameLst>
                                          <p:attrName>ppt_x</p:attrName>
                                        </p:attrNameLst>
                                      </p:cBhvr>
                                      <p:tavLst>
                                        <p:tav tm="0">
                                          <p:val>
                                            <p:strVal val="#ppt_x"/>
                                          </p:val>
                                        </p:tav>
                                        <p:tav tm="100000">
                                          <p:val>
                                            <p:strVal val="#ppt_x"/>
                                          </p:val>
                                        </p:tav>
                                      </p:tavLst>
                                    </p:anim>
                                    <p:anim calcmode="lin" valueType="num">
                                      <p:cBhvr additive="base">
                                        <p:cTn id="13" dur="250" fill="hold"/>
                                        <p:tgtEl>
                                          <p:spTgt spid="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250" fill="hold"/>
                                        <p:tgtEl>
                                          <p:spTgt spid="75"/>
                                        </p:tgtEl>
                                        <p:attrNameLst>
                                          <p:attrName>ppt_x</p:attrName>
                                        </p:attrNameLst>
                                      </p:cBhvr>
                                      <p:tavLst>
                                        <p:tav tm="0">
                                          <p:val>
                                            <p:strVal val="#ppt_x"/>
                                          </p:val>
                                        </p:tav>
                                        <p:tav tm="100000">
                                          <p:val>
                                            <p:strVal val="#ppt_x"/>
                                          </p:val>
                                        </p:tav>
                                      </p:tavLst>
                                    </p:anim>
                                    <p:anim calcmode="lin" valueType="num">
                                      <p:cBhvr additive="base">
                                        <p:cTn id="18" dur="250" fill="hold"/>
                                        <p:tgtEl>
                                          <p:spTgt spid="7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250" fill="hold"/>
                                        <p:tgtEl>
                                          <p:spTgt spid="49"/>
                                        </p:tgtEl>
                                        <p:attrNameLst>
                                          <p:attrName>ppt_x</p:attrName>
                                        </p:attrNameLst>
                                      </p:cBhvr>
                                      <p:tavLst>
                                        <p:tav tm="0">
                                          <p:val>
                                            <p:strVal val="#ppt_x"/>
                                          </p:val>
                                        </p:tav>
                                        <p:tav tm="100000">
                                          <p:val>
                                            <p:strVal val="#ppt_x"/>
                                          </p:val>
                                        </p:tav>
                                      </p:tavLst>
                                    </p:anim>
                                    <p:anim calcmode="lin" valueType="num">
                                      <p:cBhvr additive="base">
                                        <p:cTn id="23" dur="250" fill="hold"/>
                                        <p:tgtEl>
                                          <p:spTgt spid="4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250" fill="hold"/>
                                        <p:tgtEl>
                                          <p:spTgt spid="44"/>
                                        </p:tgtEl>
                                        <p:attrNameLst>
                                          <p:attrName>ppt_x</p:attrName>
                                        </p:attrNameLst>
                                      </p:cBhvr>
                                      <p:tavLst>
                                        <p:tav tm="0">
                                          <p:val>
                                            <p:strVal val="#ppt_x"/>
                                          </p:val>
                                        </p:tav>
                                        <p:tav tm="100000">
                                          <p:val>
                                            <p:strVal val="#ppt_x"/>
                                          </p:val>
                                        </p:tav>
                                      </p:tavLst>
                                    </p:anim>
                                    <p:anim calcmode="lin" valueType="num">
                                      <p:cBhvr additive="base">
                                        <p:cTn id="28" dur="25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250" fill="hold"/>
                                        <p:tgtEl>
                                          <p:spTgt spid="60"/>
                                        </p:tgtEl>
                                        <p:attrNameLst>
                                          <p:attrName>ppt_x</p:attrName>
                                        </p:attrNameLst>
                                      </p:cBhvr>
                                      <p:tavLst>
                                        <p:tav tm="0">
                                          <p:val>
                                            <p:strVal val="#ppt_x"/>
                                          </p:val>
                                        </p:tav>
                                        <p:tav tm="100000">
                                          <p:val>
                                            <p:strVal val="#ppt_x"/>
                                          </p:val>
                                        </p:tav>
                                      </p:tavLst>
                                    </p:anim>
                                    <p:anim calcmode="lin" valueType="num">
                                      <p:cBhvr additive="base">
                                        <p:cTn id="33" dur="250" fill="hold"/>
                                        <p:tgtEl>
                                          <p:spTgt spid="6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250" fill="hold"/>
                                        <p:tgtEl>
                                          <p:spTgt spid="55"/>
                                        </p:tgtEl>
                                        <p:attrNameLst>
                                          <p:attrName>ppt_x</p:attrName>
                                        </p:attrNameLst>
                                      </p:cBhvr>
                                      <p:tavLst>
                                        <p:tav tm="0">
                                          <p:val>
                                            <p:strVal val="#ppt_x"/>
                                          </p:val>
                                        </p:tav>
                                        <p:tav tm="100000">
                                          <p:val>
                                            <p:strVal val="#ppt_x"/>
                                          </p:val>
                                        </p:tav>
                                      </p:tavLst>
                                    </p:anim>
                                    <p:anim calcmode="lin" valueType="num">
                                      <p:cBhvr additive="base">
                                        <p:cTn id="38" dur="250" fill="hold"/>
                                        <p:tgtEl>
                                          <p:spTgt spid="5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fill="hold"/>
                                        <p:tgtEl>
                                          <p:spTgt spid="50"/>
                                        </p:tgtEl>
                                        <p:attrNameLst>
                                          <p:attrName>ppt_x</p:attrName>
                                        </p:attrNameLst>
                                      </p:cBhvr>
                                      <p:tavLst>
                                        <p:tav tm="0">
                                          <p:val>
                                            <p:strVal val="#ppt_x"/>
                                          </p:val>
                                        </p:tav>
                                        <p:tav tm="100000">
                                          <p:val>
                                            <p:strVal val="#ppt_x"/>
                                          </p:val>
                                        </p:tav>
                                      </p:tavLst>
                                    </p:anim>
                                    <p:anim calcmode="lin" valueType="num">
                                      <p:cBhvr additive="base">
                                        <p:cTn id="43" dur="250" fill="hold"/>
                                        <p:tgtEl>
                                          <p:spTgt spid="5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250" fill="hold"/>
                                        <p:tgtEl>
                                          <p:spTgt spid="45"/>
                                        </p:tgtEl>
                                        <p:attrNameLst>
                                          <p:attrName>ppt_x</p:attrName>
                                        </p:attrNameLst>
                                      </p:cBhvr>
                                      <p:tavLst>
                                        <p:tav tm="0">
                                          <p:val>
                                            <p:strVal val="#ppt_x"/>
                                          </p:val>
                                        </p:tav>
                                        <p:tav tm="100000">
                                          <p:val>
                                            <p:strVal val="#ppt_x"/>
                                          </p:val>
                                        </p:tav>
                                      </p:tavLst>
                                    </p:anim>
                                    <p:anim calcmode="lin" valueType="num">
                                      <p:cBhvr additive="base">
                                        <p:cTn id="48" dur="25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250" fill="hold"/>
                                        <p:tgtEl>
                                          <p:spTgt spid="65"/>
                                        </p:tgtEl>
                                        <p:attrNameLst>
                                          <p:attrName>ppt_x</p:attrName>
                                        </p:attrNameLst>
                                      </p:cBhvr>
                                      <p:tavLst>
                                        <p:tav tm="0">
                                          <p:val>
                                            <p:strVal val="#ppt_x"/>
                                          </p:val>
                                        </p:tav>
                                        <p:tav tm="100000">
                                          <p:val>
                                            <p:strVal val="#ppt_x"/>
                                          </p:val>
                                        </p:tav>
                                      </p:tavLst>
                                    </p:anim>
                                    <p:anim calcmode="lin" valueType="num">
                                      <p:cBhvr additive="base">
                                        <p:cTn id="53" dur="250" fill="hold"/>
                                        <p:tgtEl>
                                          <p:spTgt spid="6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250" fill="hold"/>
                                        <p:tgtEl>
                                          <p:spTgt spid="54"/>
                                        </p:tgtEl>
                                        <p:attrNameLst>
                                          <p:attrName>ppt_x</p:attrName>
                                        </p:attrNameLst>
                                      </p:cBhvr>
                                      <p:tavLst>
                                        <p:tav tm="0">
                                          <p:val>
                                            <p:strVal val="#ppt_x"/>
                                          </p:val>
                                        </p:tav>
                                        <p:tav tm="100000">
                                          <p:val>
                                            <p:strVal val="#ppt_x"/>
                                          </p:val>
                                        </p:tav>
                                      </p:tavLst>
                                    </p:anim>
                                    <p:anim calcmode="lin" valueType="num">
                                      <p:cBhvr additive="base">
                                        <p:cTn id="58" dur="250" fill="hold"/>
                                        <p:tgtEl>
                                          <p:spTgt spid="5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250" fill="hold"/>
                                        <p:tgtEl>
                                          <p:spTgt spid="51"/>
                                        </p:tgtEl>
                                        <p:attrNameLst>
                                          <p:attrName>ppt_x</p:attrName>
                                        </p:attrNameLst>
                                      </p:cBhvr>
                                      <p:tavLst>
                                        <p:tav tm="0">
                                          <p:val>
                                            <p:strVal val="#ppt_x"/>
                                          </p:val>
                                        </p:tav>
                                        <p:tav tm="100000">
                                          <p:val>
                                            <p:strVal val="#ppt_x"/>
                                          </p:val>
                                        </p:tav>
                                      </p:tavLst>
                                    </p:anim>
                                    <p:anim calcmode="lin" valueType="num">
                                      <p:cBhvr additive="base">
                                        <p:cTn id="63" dur="250" fill="hold"/>
                                        <p:tgtEl>
                                          <p:spTgt spid="5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50" fill="hold"/>
                                        <p:tgtEl>
                                          <p:spTgt spid="46"/>
                                        </p:tgtEl>
                                        <p:attrNameLst>
                                          <p:attrName>ppt_x</p:attrName>
                                        </p:attrNameLst>
                                      </p:cBhvr>
                                      <p:tavLst>
                                        <p:tav tm="0">
                                          <p:val>
                                            <p:strVal val="#ppt_x"/>
                                          </p:val>
                                        </p:tav>
                                        <p:tav tm="100000">
                                          <p:val>
                                            <p:strVal val="#ppt_x"/>
                                          </p:val>
                                        </p:tav>
                                      </p:tavLst>
                                    </p:anim>
                                    <p:anim calcmode="lin" valueType="num">
                                      <p:cBhvr additive="base">
                                        <p:cTn id="68" dur="250" fill="hold"/>
                                        <p:tgtEl>
                                          <p:spTgt spid="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250" fill="hold"/>
                                        <p:tgtEl>
                                          <p:spTgt spid="56"/>
                                        </p:tgtEl>
                                        <p:attrNameLst>
                                          <p:attrName>ppt_x</p:attrName>
                                        </p:attrNameLst>
                                      </p:cBhvr>
                                      <p:tavLst>
                                        <p:tav tm="0">
                                          <p:val>
                                            <p:strVal val="#ppt_x"/>
                                          </p:val>
                                        </p:tav>
                                        <p:tav tm="100000">
                                          <p:val>
                                            <p:strVal val="#ppt_x"/>
                                          </p:val>
                                        </p:tav>
                                      </p:tavLst>
                                    </p:anim>
                                    <p:anim calcmode="lin" valueType="num">
                                      <p:cBhvr additive="base">
                                        <p:cTn id="73" dur="250" fill="hold"/>
                                        <p:tgtEl>
                                          <p:spTgt spid="5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250" fill="hold"/>
                                        <p:tgtEl>
                                          <p:spTgt spid="53"/>
                                        </p:tgtEl>
                                        <p:attrNameLst>
                                          <p:attrName>ppt_x</p:attrName>
                                        </p:attrNameLst>
                                      </p:cBhvr>
                                      <p:tavLst>
                                        <p:tav tm="0">
                                          <p:val>
                                            <p:strVal val="#ppt_x"/>
                                          </p:val>
                                        </p:tav>
                                        <p:tav tm="100000">
                                          <p:val>
                                            <p:strVal val="#ppt_x"/>
                                          </p:val>
                                        </p:tav>
                                      </p:tavLst>
                                    </p:anim>
                                    <p:anim calcmode="lin" valueType="num">
                                      <p:cBhvr additive="base">
                                        <p:cTn id="78" dur="250" fill="hold"/>
                                        <p:tgtEl>
                                          <p:spTgt spid="5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250" fill="hold"/>
                                        <p:tgtEl>
                                          <p:spTgt spid="52"/>
                                        </p:tgtEl>
                                        <p:attrNameLst>
                                          <p:attrName>ppt_x</p:attrName>
                                        </p:attrNameLst>
                                      </p:cBhvr>
                                      <p:tavLst>
                                        <p:tav tm="0">
                                          <p:val>
                                            <p:strVal val="#ppt_x"/>
                                          </p:val>
                                        </p:tav>
                                        <p:tav tm="100000">
                                          <p:val>
                                            <p:strVal val="#ppt_x"/>
                                          </p:val>
                                        </p:tav>
                                      </p:tavLst>
                                    </p:anim>
                                    <p:anim calcmode="lin" valueType="num">
                                      <p:cBhvr additive="base">
                                        <p:cTn id="83" dur="250" fill="hold"/>
                                        <p:tgtEl>
                                          <p:spTgt spid="5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250" fill="hold"/>
                                        <p:tgtEl>
                                          <p:spTgt spid="47"/>
                                        </p:tgtEl>
                                        <p:attrNameLst>
                                          <p:attrName>ppt_x</p:attrName>
                                        </p:attrNameLst>
                                      </p:cBhvr>
                                      <p:tavLst>
                                        <p:tav tm="0">
                                          <p:val>
                                            <p:strVal val="#ppt_x"/>
                                          </p:val>
                                        </p:tav>
                                        <p:tav tm="100000">
                                          <p:val>
                                            <p:strVal val="#ppt_x"/>
                                          </p:val>
                                        </p:tav>
                                      </p:tavLst>
                                    </p:anim>
                                    <p:anim calcmode="lin" valueType="num">
                                      <p:cBhvr additive="base">
                                        <p:cTn id="88" dur="250" fill="hold"/>
                                        <p:tgtEl>
                                          <p:spTgt spid="4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250" fill="hold"/>
                                        <p:tgtEl>
                                          <p:spTgt spid="69"/>
                                        </p:tgtEl>
                                        <p:attrNameLst>
                                          <p:attrName>ppt_x</p:attrName>
                                        </p:attrNameLst>
                                      </p:cBhvr>
                                      <p:tavLst>
                                        <p:tav tm="0">
                                          <p:val>
                                            <p:strVal val="#ppt_x"/>
                                          </p:val>
                                        </p:tav>
                                        <p:tav tm="100000">
                                          <p:val>
                                            <p:strVal val="#ppt_x"/>
                                          </p:val>
                                        </p:tav>
                                      </p:tavLst>
                                    </p:anim>
                                    <p:anim calcmode="lin" valueType="num">
                                      <p:cBhvr additive="base">
                                        <p:cTn id="93" dur="250" fill="hold"/>
                                        <p:tgtEl>
                                          <p:spTgt spid="6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250" fill="hold"/>
                                        <p:tgtEl>
                                          <p:spTgt spid="48"/>
                                        </p:tgtEl>
                                        <p:attrNameLst>
                                          <p:attrName>ppt_x</p:attrName>
                                        </p:attrNameLst>
                                      </p:cBhvr>
                                      <p:tavLst>
                                        <p:tav tm="0">
                                          <p:val>
                                            <p:strVal val="#ppt_x"/>
                                          </p:val>
                                        </p:tav>
                                        <p:tav tm="100000">
                                          <p:val>
                                            <p:strVal val="#ppt_x"/>
                                          </p:val>
                                        </p:tav>
                                      </p:tavLst>
                                    </p:anim>
                                    <p:anim calcmode="lin" valueType="num">
                                      <p:cBhvr additive="base">
                                        <p:cTn id="98"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p:bldP spid="53" grpId="0"/>
      <p:bldP spid="54" grpId="0"/>
      <p:bldP spid="55" grpId="0"/>
      <p:bldP spid="73" grpId="0" animBg="1"/>
      <p:bldP spid="74" grpId="0" animBg="1"/>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p:nvPr/>
        </p:nvSpPr>
        <p:spPr>
          <a:xfrm>
            <a:off x="1922006" y="3208480"/>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7" name="Rectangle 9"/>
          <p:cNvSpPr/>
          <p:nvPr/>
        </p:nvSpPr>
        <p:spPr>
          <a:xfrm>
            <a:off x="1922006" y="220052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8" name="Rectangle 10"/>
          <p:cNvSpPr/>
          <p:nvPr/>
        </p:nvSpPr>
        <p:spPr>
          <a:xfrm>
            <a:off x="1922006" y="122146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9" name="Rounded Rectangle 17"/>
          <p:cNvSpPr/>
          <p:nvPr/>
        </p:nvSpPr>
        <p:spPr>
          <a:xfrm>
            <a:off x="1007605" y="13090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0" name="Rounded Rectangle 18"/>
          <p:cNvSpPr/>
          <p:nvPr/>
        </p:nvSpPr>
        <p:spPr>
          <a:xfrm>
            <a:off x="1007605" y="2312175"/>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1" name="Rounded Rectangle 19"/>
          <p:cNvSpPr/>
          <p:nvPr/>
        </p:nvSpPr>
        <p:spPr>
          <a:xfrm>
            <a:off x="1007605" y="3338484"/>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2" name="Rectangle 20"/>
          <p:cNvSpPr/>
          <p:nvPr/>
        </p:nvSpPr>
        <p:spPr>
          <a:xfrm>
            <a:off x="5922879" y="3232496"/>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3" name="Rectangle 21"/>
          <p:cNvSpPr/>
          <p:nvPr/>
        </p:nvSpPr>
        <p:spPr>
          <a:xfrm>
            <a:off x="5922879" y="2224538"/>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4" name="Rectangle 22"/>
          <p:cNvSpPr/>
          <p:nvPr/>
        </p:nvSpPr>
        <p:spPr>
          <a:xfrm>
            <a:off x="5922879" y="1245477"/>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5" name="Rounded Rectangle 23"/>
          <p:cNvSpPr/>
          <p:nvPr/>
        </p:nvSpPr>
        <p:spPr>
          <a:xfrm>
            <a:off x="5008478" y="1333106"/>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6" name="Rounded Rectangle 24"/>
          <p:cNvSpPr/>
          <p:nvPr/>
        </p:nvSpPr>
        <p:spPr>
          <a:xfrm>
            <a:off x="5008478" y="23361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7" name="Rounded Rectangle 25"/>
          <p:cNvSpPr/>
          <p:nvPr/>
        </p:nvSpPr>
        <p:spPr>
          <a:xfrm>
            <a:off x="5008478" y="336250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grpSp>
        <p:nvGrpSpPr>
          <p:cNvPr id="18" name="Group 26"/>
          <p:cNvGrpSpPr/>
          <p:nvPr/>
        </p:nvGrpSpPr>
        <p:grpSpPr>
          <a:xfrm>
            <a:off x="1208768" y="2528731"/>
            <a:ext cx="389810" cy="393026"/>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grpSp>
      <p:sp>
        <p:nvSpPr>
          <p:cNvPr id="23" name="Freeform 38"/>
          <p:cNvSpPr>
            <a:spLocks noEditPoints="1"/>
          </p:cNvSpPr>
          <p:nvPr/>
        </p:nvSpPr>
        <p:spPr bwMode="auto">
          <a:xfrm>
            <a:off x="1208768" y="1508912"/>
            <a:ext cx="402914" cy="396300"/>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grpSp>
        <p:nvGrpSpPr>
          <p:cNvPr id="24" name="Group 34"/>
          <p:cNvGrpSpPr/>
          <p:nvPr/>
        </p:nvGrpSpPr>
        <p:grpSpPr>
          <a:xfrm>
            <a:off x="5244519" y="1522012"/>
            <a:ext cx="330847" cy="383200"/>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grpSp>
      <p:grpSp>
        <p:nvGrpSpPr>
          <p:cNvPr id="29" name="Group 39"/>
          <p:cNvGrpSpPr/>
          <p:nvPr/>
        </p:nvGrpSpPr>
        <p:grpSpPr>
          <a:xfrm>
            <a:off x="5200297" y="3537026"/>
            <a:ext cx="445496" cy="429053"/>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grpSp>
      <p:sp>
        <p:nvSpPr>
          <p:cNvPr id="32" name="Freeform 32"/>
          <p:cNvSpPr/>
          <p:nvPr/>
        </p:nvSpPr>
        <p:spPr bwMode="auto">
          <a:xfrm>
            <a:off x="5176892" y="2564136"/>
            <a:ext cx="454160" cy="401156"/>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
        <p:nvSpPr>
          <p:cNvPr id="33" name="Freeform 58"/>
          <p:cNvSpPr/>
          <p:nvPr/>
        </p:nvSpPr>
        <p:spPr bwMode="auto">
          <a:xfrm>
            <a:off x="1210733" y="3538381"/>
            <a:ext cx="387845" cy="40197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50" fill="hold"/>
                                        <p:tgtEl>
                                          <p:spTgt spid="23"/>
                                        </p:tgtEl>
                                        <p:attrNameLst>
                                          <p:attrName>ppt_x</p:attrName>
                                        </p:attrNameLst>
                                      </p:cBhvr>
                                      <p:tavLst>
                                        <p:tav tm="0">
                                          <p:val>
                                            <p:strVal val="#ppt_x"/>
                                          </p:val>
                                        </p:tav>
                                        <p:tav tm="100000">
                                          <p:val>
                                            <p:strVal val="#ppt_x"/>
                                          </p:val>
                                        </p:tav>
                                      </p:tavLst>
                                    </p:anim>
                                    <p:anim calcmode="lin" valueType="num">
                                      <p:cBhvr additive="base">
                                        <p:cTn id="13" dur="25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50" fill="hold"/>
                                        <p:tgtEl>
                                          <p:spTgt spid="7"/>
                                        </p:tgtEl>
                                        <p:attrNameLst>
                                          <p:attrName>ppt_x</p:attrName>
                                        </p:attrNameLst>
                                      </p:cBhvr>
                                      <p:tavLst>
                                        <p:tav tm="0">
                                          <p:val>
                                            <p:strVal val="#ppt_x"/>
                                          </p:val>
                                        </p:tav>
                                        <p:tav tm="100000">
                                          <p:val>
                                            <p:strVal val="#ppt_x"/>
                                          </p:val>
                                        </p:tav>
                                      </p:tavLst>
                                    </p:anim>
                                    <p:anim calcmode="lin" valueType="num">
                                      <p:cBhvr additive="base">
                                        <p:cTn id="33" dur="25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50" fill="hold"/>
                                        <p:tgtEl>
                                          <p:spTgt spid="33"/>
                                        </p:tgtEl>
                                        <p:attrNameLst>
                                          <p:attrName>ppt_x</p:attrName>
                                        </p:attrNameLst>
                                      </p:cBhvr>
                                      <p:tavLst>
                                        <p:tav tm="0">
                                          <p:val>
                                            <p:strVal val="#ppt_x"/>
                                          </p:val>
                                        </p:tav>
                                        <p:tav tm="100000">
                                          <p:val>
                                            <p:strVal val="#ppt_x"/>
                                          </p:val>
                                        </p:tav>
                                      </p:tavLst>
                                    </p:anim>
                                    <p:anim calcmode="lin" valueType="num">
                                      <p:cBhvr additive="base">
                                        <p:cTn id="43" dur="25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ppt_x"/>
                                          </p:val>
                                        </p:tav>
                                        <p:tav tm="100000">
                                          <p:val>
                                            <p:strVal val="#ppt_x"/>
                                          </p:val>
                                        </p:tav>
                                      </p:tavLst>
                                    </p:anim>
                                    <p:anim calcmode="lin" valueType="num">
                                      <p:cBhvr additive="base">
                                        <p:cTn id="48" dur="25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ppt_x"/>
                                          </p:val>
                                        </p:tav>
                                        <p:tav tm="100000">
                                          <p:val>
                                            <p:strVal val="#ppt_x"/>
                                          </p:val>
                                        </p:tav>
                                      </p:tavLst>
                                    </p:anim>
                                    <p:anim calcmode="lin" valueType="num">
                                      <p:cBhvr additive="base">
                                        <p:cTn id="53" dur="25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50" fill="hold"/>
                                        <p:tgtEl>
                                          <p:spTgt spid="24"/>
                                        </p:tgtEl>
                                        <p:attrNameLst>
                                          <p:attrName>ppt_x</p:attrName>
                                        </p:attrNameLst>
                                      </p:cBhvr>
                                      <p:tavLst>
                                        <p:tav tm="0">
                                          <p:val>
                                            <p:strVal val="#ppt_x"/>
                                          </p:val>
                                        </p:tav>
                                        <p:tav tm="100000">
                                          <p:val>
                                            <p:strVal val="#ppt_x"/>
                                          </p:val>
                                        </p:tav>
                                      </p:tavLst>
                                    </p:anim>
                                    <p:anim calcmode="lin" valueType="num">
                                      <p:cBhvr additive="base">
                                        <p:cTn id="58" dur="2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ppt_x"/>
                                          </p:val>
                                        </p:tav>
                                        <p:tav tm="100000">
                                          <p:val>
                                            <p:strVal val="#ppt_x"/>
                                          </p:val>
                                        </p:tav>
                                      </p:tavLst>
                                    </p:anim>
                                    <p:anim calcmode="lin" valueType="num">
                                      <p:cBhvr additive="base">
                                        <p:cTn id="68" dur="25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50" fill="hold"/>
                                        <p:tgtEl>
                                          <p:spTgt spid="32"/>
                                        </p:tgtEl>
                                        <p:attrNameLst>
                                          <p:attrName>ppt_x</p:attrName>
                                        </p:attrNameLst>
                                      </p:cBhvr>
                                      <p:tavLst>
                                        <p:tav tm="0">
                                          <p:val>
                                            <p:strVal val="#ppt_x"/>
                                          </p:val>
                                        </p:tav>
                                        <p:tav tm="100000">
                                          <p:val>
                                            <p:strVal val="#ppt_x"/>
                                          </p:val>
                                        </p:tav>
                                      </p:tavLst>
                                    </p:anim>
                                    <p:anim calcmode="lin" valueType="num">
                                      <p:cBhvr additive="base">
                                        <p:cTn id="73" dur="25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250" fill="hold"/>
                                        <p:tgtEl>
                                          <p:spTgt spid="13"/>
                                        </p:tgtEl>
                                        <p:attrNameLst>
                                          <p:attrName>ppt_x</p:attrName>
                                        </p:attrNameLst>
                                      </p:cBhvr>
                                      <p:tavLst>
                                        <p:tav tm="0">
                                          <p:val>
                                            <p:strVal val="#ppt_x"/>
                                          </p:val>
                                        </p:tav>
                                        <p:tav tm="100000">
                                          <p:val>
                                            <p:strVal val="#ppt_x"/>
                                          </p:val>
                                        </p:tav>
                                      </p:tavLst>
                                    </p:anim>
                                    <p:anim calcmode="lin" valueType="num">
                                      <p:cBhvr additive="base">
                                        <p:cTn id="78" dur="250" fill="hold"/>
                                        <p:tgtEl>
                                          <p:spTgt spid="1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50" fill="hold"/>
                                        <p:tgtEl>
                                          <p:spTgt spid="17"/>
                                        </p:tgtEl>
                                        <p:attrNameLst>
                                          <p:attrName>ppt_x</p:attrName>
                                        </p:attrNameLst>
                                      </p:cBhvr>
                                      <p:tavLst>
                                        <p:tav tm="0">
                                          <p:val>
                                            <p:strVal val="#ppt_x"/>
                                          </p:val>
                                        </p:tav>
                                        <p:tav tm="100000">
                                          <p:val>
                                            <p:strVal val="#ppt_x"/>
                                          </p:val>
                                        </p:tav>
                                      </p:tavLst>
                                    </p:anim>
                                    <p:anim calcmode="lin" valueType="num">
                                      <p:cBhvr additive="base">
                                        <p:cTn id="83" dur="25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250" fill="hold"/>
                                        <p:tgtEl>
                                          <p:spTgt spid="29"/>
                                        </p:tgtEl>
                                        <p:attrNameLst>
                                          <p:attrName>ppt_x</p:attrName>
                                        </p:attrNameLst>
                                      </p:cBhvr>
                                      <p:tavLst>
                                        <p:tav tm="0">
                                          <p:val>
                                            <p:strVal val="#ppt_x"/>
                                          </p:val>
                                        </p:tav>
                                        <p:tav tm="100000">
                                          <p:val>
                                            <p:strVal val="#ppt_x"/>
                                          </p:val>
                                        </p:tav>
                                      </p:tavLst>
                                    </p:anim>
                                    <p:anim calcmode="lin" valueType="num">
                                      <p:cBhvr additive="base">
                                        <p:cTn id="88" dur="250" fill="hold"/>
                                        <p:tgtEl>
                                          <p:spTgt spid="2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250" fill="hold"/>
                                        <p:tgtEl>
                                          <p:spTgt spid="12"/>
                                        </p:tgtEl>
                                        <p:attrNameLst>
                                          <p:attrName>ppt_x</p:attrName>
                                        </p:attrNameLst>
                                      </p:cBhvr>
                                      <p:tavLst>
                                        <p:tav tm="0">
                                          <p:val>
                                            <p:strVal val="#ppt_x"/>
                                          </p:val>
                                        </p:tav>
                                        <p:tav tm="100000">
                                          <p:val>
                                            <p:strVal val="#ppt_x"/>
                                          </p:val>
                                        </p:tav>
                                      </p:tavLst>
                                    </p:anim>
                                    <p:anim calcmode="lin" valueType="num">
                                      <p:cBhvr additive="base">
                                        <p:cTn id="9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23"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cxnSp>
        <p:nvCxnSpPr>
          <p:cNvPr id="23" name="直接连接符 22"/>
          <p:cNvCxnSpPr/>
          <p:nvPr/>
        </p:nvCxnSpPr>
        <p:spPr bwMode="auto">
          <a:xfrm>
            <a:off x="1227661" y="2872569"/>
            <a:ext cx="6587345" cy="1765"/>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bwMode="auto">
          <a:xfrm>
            <a:off x="1622318"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5" name="泪滴形 24"/>
          <p:cNvSpPr/>
          <p:nvPr/>
        </p:nvSpPr>
        <p:spPr bwMode="auto">
          <a:xfrm rot="8134296">
            <a:off x="1133583" y="1506068"/>
            <a:ext cx="1121484" cy="1121484"/>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6" name="矩形 87"/>
          <p:cNvSpPr>
            <a:spLocks noChangeArrowheads="1"/>
          </p:cNvSpPr>
          <p:nvPr/>
        </p:nvSpPr>
        <p:spPr bwMode="auto">
          <a:xfrm>
            <a:off x="1361794" y="183597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1187770" y="3075805"/>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28" name="泪滴形 27"/>
          <p:cNvSpPr/>
          <p:nvPr/>
        </p:nvSpPr>
        <p:spPr bwMode="auto">
          <a:xfrm rot="8134296" flipH="1" flipV="1">
            <a:off x="2573584" y="3146990"/>
            <a:ext cx="1120886" cy="1120886"/>
          </a:xfrm>
          <a:prstGeom prst="teardrop">
            <a:avLst>
              <a:gd name="adj" fmla="val 82105"/>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9" name="椭圆 28"/>
          <p:cNvSpPr/>
          <p:nvPr/>
        </p:nvSpPr>
        <p:spPr bwMode="auto">
          <a:xfrm>
            <a:off x="3062019"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0" name="矩形 87"/>
          <p:cNvSpPr>
            <a:spLocks noChangeArrowheads="1"/>
          </p:cNvSpPr>
          <p:nvPr/>
        </p:nvSpPr>
        <p:spPr bwMode="auto">
          <a:xfrm>
            <a:off x="2784068" y="3476600"/>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2560462" y="2160717"/>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32" name="椭圆 31"/>
          <p:cNvSpPr/>
          <p:nvPr/>
        </p:nvSpPr>
        <p:spPr bwMode="auto">
          <a:xfrm>
            <a:off x="4428866"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3" name="泪滴形 32"/>
          <p:cNvSpPr/>
          <p:nvPr/>
        </p:nvSpPr>
        <p:spPr bwMode="auto">
          <a:xfrm rot="8134296">
            <a:off x="3940131" y="1507833"/>
            <a:ext cx="1121484" cy="1121484"/>
          </a:xfrm>
          <a:prstGeom prst="teardrop">
            <a:avLst>
              <a:gd name="adj" fmla="val 8210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4" name="矩形 87"/>
          <p:cNvSpPr>
            <a:spLocks noChangeArrowheads="1"/>
          </p:cNvSpPr>
          <p:nvPr/>
        </p:nvSpPr>
        <p:spPr bwMode="auto">
          <a:xfrm>
            <a:off x="4168342"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3994318" y="3077570"/>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36" name="泪滴形 35"/>
          <p:cNvSpPr/>
          <p:nvPr/>
        </p:nvSpPr>
        <p:spPr bwMode="auto">
          <a:xfrm rot="8134296" flipH="1" flipV="1">
            <a:off x="5380132" y="3148755"/>
            <a:ext cx="1120886" cy="1120886"/>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7" name="椭圆 36"/>
          <p:cNvSpPr/>
          <p:nvPr/>
        </p:nvSpPr>
        <p:spPr bwMode="auto">
          <a:xfrm>
            <a:off x="5868567"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8" name="矩形 87"/>
          <p:cNvSpPr>
            <a:spLocks noChangeArrowheads="1"/>
          </p:cNvSpPr>
          <p:nvPr/>
        </p:nvSpPr>
        <p:spPr bwMode="auto">
          <a:xfrm>
            <a:off x="5590616" y="3478365"/>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5367010" y="2162482"/>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40" name="椭圆 39"/>
          <p:cNvSpPr/>
          <p:nvPr/>
        </p:nvSpPr>
        <p:spPr bwMode="auto">
          <a:xfrm>
            <a:off x="7166053"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41" name="泪滴形 40"/>
          <p:cNvSpPr/>
          <p:nvPr/>
        </p:nvSpPr>
        <p:spPr bwMode="auto">
          <a:xfrm rot="8134296">
            <a:off x="6677318" y="1507833"/>
            <a:ext cx="1121484" cy="1121484"/>
          </a:xfrm>
          <a:prstGeom prst="teardrop">
            <a:avLst>
              <a:gd name="adj" fmla="val 8210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42" name="矩形 87"/>
          <p:cNvSpPr>
            <a:spLocks noChangeArrowheads="1"/>
          </p:cNvSpPr>
          <p:nvPr/>
        </p:nvSpPr>
        <p:spPr bwMode="auto">
          <a:xfrm>
            <a:off x="6905529"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6731505" y="3077570"/>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 calcmode="lin" valueType="num">
                                      <p:cBhvr>
                                        <p:cTn id="14" dur="500" fill="hold"/>
                                        <p:tgtEl>
                                          <p:spTgt spid="24"/>
                                        </p:tgtEl>
                                        <p:attrNameLst>
                                          <p:attrName>style.rotation</p:attrName>
                                        </p:attrNameLst>
                                      </p:cBhvr>
                                      <p:tavLst>
                                        <p:tav tm="0">
                                          <p:val>
                                            <p:fltVal val="90"/>
                                          </p:val>
                                        </p:tav>
                                        <p:tav tm="100000">
                                          <p:val>
                                            <p:fltVal val="0"/>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2500"/>
                            </p:stCondLst>
                            <p:childTnLst>
                              <p:par>
                                <p:cTn id="39" presetID="31"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 calcmode="lin" valueType="num">
                                      <p:cBhvr>
                                        <p:cTn id="43" dur="500" fill="hold"/>
                                        <p:tgtEl>
                                          <p:spTgt spid="29"/>
                                        </p:tgtEl>
                                        <p:attrNameLst>
                                          <p:attrName>style.rotation</p:attrName>
                                        </p:attrNameLst>
                                      </p:cBhvr>
                                      <p:tavLst>
                                        <p:tav tm="0">
                                          <p:val>
                                            <p:fltVal val="90"/>
                                          </p:val>
                                        </p:tav>
                                        <p:tav tm="100000">
                                          <p:val>
                                            <p:fltVal val="0"/>
                                          </p:val>
                                        </p:tav>
                                      </p:tavLst>
                                    </p:anim>
                                    <p:animEffect transition="in" filter="fade">
                                      <p:cBhvr>
                                        <p:cTn id="44" dur="500"/>
                                        <p:tgtEl>
                                          <p:spTgt spid="29"/>
                                        </p:tgtEl>
                                      </p:cBhvr>
                                    </p:animEffect>
                                  </p:childTnLst>
                                </p:cTn>
                              </p:par>
                            </p:childTnLst>
                          </p:cTn>
                        </p:par>
                        <p:par>
                          <p:cTn id="45" fill="hold">
                            <p:stCondLst>
                              <p:cond delay="3000"/>
                            </p:stCondLst>
                            <p:childTnLst>
                              <p:par>
                                <p:cTn id="46" presetID="2" presetClass="entr" presetSubtype="4"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 calcmode="lin" valueType="num">
                                      <p:cBhvr>
                                        <p:cTn id="60" dur="500" fill="hold"/>
                                        <p:tgtEl>
                                          <p:spTgt spid="32"/>
                                        </p:tgtEl>
                                        <p:attrNameLst>
                                          <p:attrName>style.rotation</p:attrName>
                                        </p:attrNameLst>
                                      </p:cBhvr>
                                      <p:tavLst>
                                        <p:tav tm="0">
                                          <p:val>
                                            <p:fltVal val="90"/>
                                          </p:val>
                                        </p:tav>
                                        <p:tav tm="100000">
                                          <p:val>
                                            <p:fltVal val="0"/>
                                          </p:val>
                                        </p:tav>
                                      </p:tavLst>
                                    </p:anim>
                                    <p:animEffect transition="in" filter="fade">
                                      <p:cBhvr>
                                        <p:cTn id="61" dur="500"/>
                                        <p:tgtEl>
                                          <p:spTgt spid="32"/>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4500"/>
                            </p:stCondLst>
                            <p:childTnLst>
                              <p:par>
                                <p:cTn id="69" presetID="2" presetClass="entr" presetSubtype="4"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5500"/>
                            </p:stCondLst>
                            <p:childTnLst>
                              <p:par>
                                <p:cTn id="85" presetID="31" presetClass="entr" presetSubtype="0"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 calcmode="lin" valueType="num">
                                      <p:cBhvr>
                                        <p:cTn id="89" dur="500" fill="hold"/>
                                        <p:tgtEl>
                                          <p:spTgt spid="37"/>
                                        </p:tgtEl>
                                        <p:attrNameLst>
                                          <p:attrName>style.rotation</p:attrName>
                                        </p:attrNameLst>
                                      </p:cBhvr>
                                      <p:tavLst>
                                        <p:tav tm="0">
                                          <p:val>
                                            <p:fltVal val="90"/>
                                          </p:val>
                                        </p:tav>
                                        <p:tav tm="100000">
                                          <p:val>
                                            <p:fltVal val="0"/>
                                          </p:val>
                                        </p:tav>
                                      </p:tavLst>
                                    </p:anim>
                                    <p:animEffect transition="in" filter="fade">
                                      <p:cBhvr>
                                        <p:cTn id="90" dur="500"/>
                                        <p:tgtEl>
                                          <p:spTgt spid="37"/>
                                        </p:tgtEl>
                                      </p:cBhvr>
                                    </p:animEffect>
                                  </p:childTnLst>
                                </p:cTn>
                              </p:par>
                            </p:childTnLst>
                          </p:cTn>
                        </p:par>
                        <p:par>
                          <p:cTn id="91" fill="hold">
                            <p:stCondLst>
                              <p:cond delay="6000"/>
                            </p:stCondLst>
                            <p:childTnLst>
                              <p:par>
                                <p:cTn id="92" presetID="2" presetClass="entr" presetSubtype="4"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fill="hold"/>
                                        <p:tgtEl>
                                          <p:spTgt spid="38"/>
                                        </p:tgtEl>
                                        <p:attrNameLst>
                                          <p:attrName>ppt_x</p:attrName>
                                        </p:attrNameLst>
                                      </p:cBhvr>
                                      <p:tavLst>
                                        <p:tav tm="0">
                                          <p:val>
                                            <p:strVal val="#ppt_x"/>
                                          </p:val>
                                        </p:tav>
                                        <p:tav tm="100000">
                                          <p:val>
                                            <p:strVal val="#ppt_x"/>
                                          </p:val>
                                        </p:tav>
                                      </p:tavLst>
                                    </p:anim>
                                    <p:anim calcmode="lin" valueType="num">
                                      <p:cBhvr additive="base">
                                        <p:cTn id="95" dur="500" fill="hold"/>
                                        <p:tgtEl>
                                          <p:spTgt spid="38"/>
                                        </p:tgtEl>
                                        <p:attrNameLst>
                                          <p:attrName>ppt_y</p:attrName>
                                        </p:attrNameLst>
                                      </p:cBhvr>
                                      <p:tavLst>
                                        <p:tav tm="0">
                                          <p:val>
                                            <p:strVal val="1+#ppt_h/2"/>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childTnLst>
                          </p:cTn>
                        </p:par>
                        <p:par>
                          <p:cTn id="101" fill="hold">
                            <p:stCondLst>
                              <p:cond delay="6500"/>
                            </p:stCondLst>
                            <p:childTnLst>
                              <p:par>
                                <p:cTn id="102" presetID="31" presetClass="entr" presetSubtype="0"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ppt_w</p:attrName>
                                        </p:attrNameLst>
                                      </p:cBhvr>
                                      <p:tavLst>
                                        <p:tav tm="0">
                                          <p:val>
                                            <p:fltVal val="0"/>
                                          </p:val>
                                        </p:tav>
                                        <p:tav tm="100000">
                                          <p:val>
                                            <p:strVal val="#ppt_w"/>
                                          </p:val>
                                        </p:tav>
                                      </p:tavLst>
                                    </p:anim>
                                    <p:anim calcmode="lin" valueType="num">
                                      <p:cBhvr>
                                        <p:cTn id="105" dur="500" fill="hold"/>
                                        <p:tgtEl>
                                          <p:spTgt spid="40"/>
                                        </p:tgtEl>
                                        <p:attrNameLst>
                                          <p:attrName>ppt_h</p:attrName>
                                        </p:attrNameLst>
                                      </p:cBhvr>
                                      <p:tavLst>
                                        <p:tav tm="0">
                                          <p:val>
                                            <p:fltVal val="0"/>
                                          </p:val>
                                        </p:tav>
                                        <p:tav tm="100000">
                                          <p:val>
                                            <p:strVal val="#ppt_h"/>
                                          </p:val>
                                        </p:tav>
                                      </p:tavLst>
                                    </p:anim>
                                    <p:anim calcmode="lin" valueType="num">
                                      <p:cBhvr>
                                        <p:cTn id="106" dur="500" fill="hold"/>
                                        <p:tgtEl>
                                          <p:spTgt spid="40"/>
                                        </p:tgtEl>
                                        <p:attrNameLst>
                                          <p:attrName>style.rotation</p:attrName>
                                        </p:attrNameLst>
                                      </p:cBhvr>
                                      <p:tavLst>
                                        <p:tav tm="0">
                                          <p:val>
                                            <p:fltVal val="90"/>
                                          </p:val>
                                        </p:tav>
                                        <p:tav tm="100000">
                                          <p:val>
                                            <p:fltVal val="0"/>
                                          </p:val>
                                        </p:tav>
                                      </p:tavLst>
                                    </p:anim>
                                    <p:animEffect transition="in" filter="fade">
                                      <p:cBhvr>
                                        <p:cTn id="107" dur="500"/>
                                        <p:tgtEl>
                                          <p:spTgt spid="40"/>
                                        </p:tgtEl>
                                      </p:cBhvr>
                                    </p:animEffect>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Effect transition="in" filter="fade">
                                      <p:cBhvr>
                                        <p:cTn id="113" dur="500"/>
                                        <p:tgtEl>
                                          <p:spTgt spid="41"/>
                                        </p:tgtEl>
                                      </p:cBhvr>
                                    </p:animEffect>
                                  </p:childTnLst>
                                </p:cTn>
                              </p:par>
                            </p:childTnLst>
                          </p:cTn>
                        </p:par>
                        <p:par>
                          <p:cTn id="114" fill="hold">
                            <p:stCondLst>
                              <p:cond delay="7500"/>
                            </p:stCondLst>
                            <p:childTnLst>
                              <p:par>
                                <p:cTn id="115" presetID="2" presetClass="entr" presetSubtype="4"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1000"/>
                                        <p:tgtEl>
                                          <p:spTgt spid="43"/>
                                        </p:tgtEl>
                                      </p:cBhvr>
                                    </p:animEffect>
                                    <p:anim calcmode="lin" valueType="num">
                                      <p:cBhvr>
                                        <p:cTn id="122" dur="1000" fill="hold"/>
                                        <p:tgtEl>
                                          <p:spTgt spid="43"/>
                                        </p:tgtEl>
                                        <p:attrNameLst>
                                          <p:attrName>ppt_x</p:attrName>
                                        </p:attrNameLst>
                                      </p:cBhvr>
                                      <p:tavLst>
                                        <p:tav tm="0">
                                          <p:val>
                                            <p:strVal val="#ppt_x"/>
                                          </p:val>
                                        </p:tav>
                                        <p:tav tm="100000">
                                          <p:val>
                                            <p:strVal val="#ppt_x"/>
                                          </p:val>
                                        </p:tav>
                                      </p:tavLst>
                                    </p:anim>
                                    <p:anim calcmode="lin" valueType="num">
                                      <p:cBhvr>
                                        <p:cTn id="1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animBg="1"/>
      <p:bldP spid="29" grpId="0" animBg="1"/>
      <p:bldP spid="30" grpId="0"/>
      <p:bldP spid="31" grpId="0"/>
      <p:bldP spid="32" grpId="0" animBg="1"/>
      <p:bldP spid="33" grpId="0" animBg="1"/>
      <p:bldP spid="34" grpId="0"/>
      <p:bldP spid="35" grpId="0"/>
      <p:bldP spid="36" grpId="0" animBg="1"/>
      <p:bldP spid="37" grpId="0" animBg="1"/>
      <p:bldP spid="38" grpId="0"/>
      <p:bldP spid="39" grpId="0"/>
      <p:bldP spid="40" grpId="0" animBg="1"/>
      <p:bldP spid="41" grpId="0" animBg="1"/>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grpSp>
        <p:nvGrpSpPr>
          <p:cNvPr id="8" name="淘宝网Chenying0907出品 9"/>
          <p:cNvGrpSpPr/>
          <p:nvPr/>
        </p:nvGrpSpPr>
        <p:grpSpPr bwMode="auto">
          <a:xfrm>
            <a:off x="3813817" y="1217121"/>
            <a:ext cx="575533" cy="469131"/>
            <a:chOff x="3050349" y="1844085"/>
            <a:chExt cx="833779" cy="678092"/>
          </a:xfrm>
          <a:solidFill>
            <a:srgbClr val="C00000"/>
          </a:solidFill>
        </p:grpSpPr>
        <p:sp>
          <p:nvSpPr>
            <p:cNvPr id="9" name="淘宝网Chenying0907出品 8"/>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0" name="淘宝网Chenying0907出品 6"/>
            <p:cNvSpPr txBox="1">
              <a:spLocks noChangeArrowheads="1"/>
            </p:cNvSpPr>
            <p:nvPr/>
          </p:nvSpPr>
          <p:spPr bwMode="auto">
            <a:xfrm>
              <a:off x="3146445" y="1890742"/>
              <a:ext cx="611465" cy="574805"/>
            </a:xfrm>
            <a:prstGeom prst="rect">
              <a:avLst/>
            </a:prstGeom>
            <a:noFill/>
            <a:ln w="9525">
              <a:noFill/>
              <a:miter lim="800000"/>
            </a:ln>
          </p:spPr>
          <p:txBody>
            <a:bodyPr>
              <a:spAutoFit/>
            </a:bodyPr>
            <a:lstStyle/>
            <a:p>
              <a:r>
                <a:rPr lang="en-US" altLang="zh-CN" sz="1985" dirty="0">
                  <a:solidFill>
                    <a:schemeClr val="bg1"/>
                  </a:solidFill>
                  <a:latin typeface="Impact" panose="020B0806030902050204" pitchFamily="34" charset="0"/>
                </a:rPr>
                <a:t>01</a:t>
              </a:r>
              <a:endParaRPr lang="zh-CN" altLang="en-US" sz="1985" dirty="0">
                <a:solidFill>
                  <a:schemeClr val="bg1"/>
                </a:solidFill>
                <a:latin typeface="Impact" panose="020B0806030902050204" pitchFamily="34" charset="0"/>
              </a:endParaRPr>
            </a:p>
          </p:txBody>
        </p:sp>
      </p:grpSp>
      <p:grpSp>
        <p:nvGrpSpPr>
          <p:cNvPr id="14" name="淘宝网Chenying0907出品 40"/>
          <p:cNvGrpSpPr/>
          <p:nvPr/>
        </p:nvGrpSpPr>
        <p:grpSpPr bwMode="auto">
          <a:xfrm>
            <a:off x="3813691" y="3366992"/>
            <a:ext cx="575786" cy="468035"/>
            <a:chOff x="3050167" y="1844084"/>
            <a:chExt cx="834144" cy="678092"/>
          </a:xfrm>
          <a:solidFill>
            <a:srgbClr val="C00000"/>
          </a:solidFill>
        </p:grpSpPr>
        <p:sp>
          <p:nvSpPr>
            <p:cNvPr id="15" name="淘宝网Chenying0907出品 14"/>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6" name="淘宝网Chenying0907出品 42"/>
            <p:cNvSpPr txBox="1">
              <a:spLocks noChangeArrowheads="1"/>
            </p:cNvSpPr>
            <p:nvPr/>
          </p:nvSpPr>
          <p:spPr bwMode="auto">
            <a:xfrm>
              <a:off x="3123828" y="1901390"/>
              <a:ext cx="726001" cy="576151"/>
            </a:xfrm>
            <a:prstGeom prst="rect">
              <a:avLst/>
            </a:prstGeom>
            <a:noFill/>
            <a:ln w="9525">
              <a:noFill/>
              <a:miter lim="800000"/>
            </a:ln>
          </p:spPr>
          <p:txBody>
            <a:bodyPr>
              <a:spAutoFit/>
            </a:bodyPr>
            <a:lstStyle/>
            <a:p>
              <a:r>
                <a:rPr lang="en-US" altLang="zh-CN" sz="1985">
                  <a:solidFill>
                    <a:schemeClr val="bg1"/>
                  </a:solidFill>
                  <a:latin typeface="Impact" panose="020B0806030902050204" pitchFamily="34" charset="0"/>
                </a:rPr>
                <a:t>04</a:t>
              </a:r>
              <a:endParaRPr lang="zh-CN" altLang="en-US" sz="1985">
                <a:solidFill>
                  <a:schemeClr val="bg1"/>
                </a:solidFill>
                <a:latin typeface="Impact" panose="020B0806030902050204" pitchFamily="34" charset="0"/>
              </a:endParaRPr>
            </a:p>
          </p:txBody>
        </p:sp>
      </p:grpSp>
      <p:grpSp>
        <p:nvGrpSpPr>
          <p:cNvPr id="17" name="淘宝网Chenying0907出品 43"/>
          <p:cNvGrpSpPr/>
          <p:nvPr/>
        </p:nvGrpSpPr>
        <p:grpSpPr bwMode="auto">
          <a:xfrm>
            <a:off x="3813692" y="2658779"/>
            <a:ext cx="575785" cy="468036"/>
            <a:chOff x="3050167" y="1844084"/>
            <a:chExt cx="834142" cy="678092"/>
          </a:xfrm>
          <a:solidFill>
            <a:srgbClr val="C00000"/>
          </a:solidFill>
        </p:grpSpPr>
        <p:sp>
          <p:nvSpPr>
            <p:cNvPr id="18" name="淘宝网Chenying0907出品 17"/>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9" name="淘宝网Chenying0907出品 45"/>
            <p:cNvSpPr txBox="1">
              <a:spLocks noChangeArrowheads="1"/>
            </p:cNvSpPr>
            <p:nvPr/>
          </p:nvSpPr>
          <p:spPr bwMode="auto">
            <a:xfrm>
              <a:off x="3123828" y="1885457"/>
              <a:ext cx="726001" cy="576150"/>
            </a:xfrm>
            <a:prstGeom prst="rect">
              <a:avLst/>
            </a:prstGeom>
            <a:noFill/>
            <a:ln w="9525">
              <a:noFill/>
              <a:miter lim="800000"/>
            </a:ln>
          </p:spPr>
          <p:txBody>
            <a:bodyPr>
              <a:spAutoFit/>
            </a:bodyPr>
            <a:lstStyle/>
            <a:p>
              <a:r>
                <a:rPr lang="en-US" altLang="zh-CN" sz="1985" dirty="0">
                  <a:solidFill>
                    <a:schemeClr val="bg1"/>
                  </a:solidFill>
                  <a:latin typeface="Impact" panose="020B0806030902050204" pitchFamily="34" charset="0"/>
                </a:rPr>
                <a:t>03</a:t>
              </a:r>
              <a:endParaRPr lang="zh-CN" altLang="en-US" sz="1985" dirty="0">
                <a:solidFill>
                  <a:schemeClr val="bg1"/>
                </a:solidFill>
                <a:latin typeface="Impact" panose="020B0806030902050204" pitchFamily="34" charset="0"/>
              </a:endParaRPr>
            </a:p>
          </p:txBody>
        </p:sp>
      </p:grpSp>
      <p:grpSp>
        <p:nvGrpSpPr>
          <p:cNvPr id="20" name="淘宝网Chenying0907出品 46"/>
          <p:cNvGrpSpPr/>
          <p:nvPr/>
        </p:nvGrpSpPr>
        <p:grpSpPr bwMode="auto">
          <a:xfrm>
            <a:off x="3813817" y="1915854"/>
            <a:ext cx="575533" cy="469132"/>
            <a:chOff x="3050349" y="1844085"/>
            <a:chExt cx="833779" cy="678092"/>
          </a:xfrm>
          <a:solidFill>
            <a:srgbClr val="C00000"/>
          </a:solidFill>
        </p:grpSpPr>
        <p:sp>
          <p:nvSpPr>
            <p:cNvPr id="21" name="淘宝网Chenying0907出品 20"/>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22" name="淘宝网Chenying0907出品 48"/>
            <p:cNvSpPr txBox="1">
              <a:spLocks noChangeArrowheads="1"/>
            </p:cNvSpPr>
            <p:nvPr/>
          </p:nvSpPr>
          <p:spPr bwMode="auto">
            <a:xfrm>
              <a:off x="3123827" y="1885460"/>
              <a:ext cx="726001" cy="574804"/>
            </a:xfrm>
            <a:prstGeom prst="rect">
              <a:avLst/>
            </a:prstGeom>
            <a:noFill/>
            <a:ln w="9525">
              <a:noFill/>
              <a:miter lim="800000"/>
            </a:ln>
          </p:spPr>
          <p:txBody>
            <a:bodyPr>
              <a:spAutoFit/>
            </a:bodyPr>
            <a:lstStyle/>
            <a:p>
              <a:r>
                <a:rPr lang="en-US" altLang="zh-CN" sz="1985">
                  <a:solidFill>
                    <a:schemeClr val="bg1"/>
                  </a:solidFill>
                  <a:latin typeface="Impact" panose="020B0806030902050204" pitchFamily="34" charset="0"/>
                </a:rPr>
                <a:t>02</a:t>
              </a:r>
              <a:endParaRPr lang="zh-CN" altLang="en-US" sz="1985">
                <a:solidFill>
                  <a:schemeClr val="bg1"/>
                </a:solidFill>
                <a:latin typeface="Impact" panose="020B0806030902050204" pitchFamily="34" charset="0"/>
              </a:endParaRPr>
            </a:p>
          </p:txBody>
        </p:sp>
      </p:grpSp>
      <p:grpSp>
        <p:nvGrpSpPr>
          <p:cNvPr id="23" name="淘宝网Chenying0907出品 22"/>
          <p:cNvGrpSpPr/>
          <p:nvPr/>
        </p:nvGrpSpPr>
        <p:grpSpPr>
          <a:xfrm>
            <a:off x="4652571" y="1214046"/>
            <a:ext cx="2806850" cy="383480"/>
            <a:chOff x="6339097" y="1573726"/>
            <a:chExt cx="3744416" cy="511504"/>
          </a:xfrm>
          <a:solidFill>
            <a:srgbClr val="C00000"/>
          </a:solidFill>
        </p:grpSpPr>
        <p:sp>
          <p:nvSpPr>
            <p:cNvPr id="24" name="圆角淘宝网Chenying0907出品 23"/>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25" name="淘宝网Chenying0907出品 24"/>
            <p:cNvSpPr/>
            <p:nvPr/>
          </p:nvSpPr>
          <p:spPr>
            <a:xfrm>
              <a:off x="6723350" y="1614014"/>
              <a:ext cx="265307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26" name="淘宝网Chenying0907出品 25"/>
          <p:cNvGrpSpPr/>
          <p:nvPr/>
        </p:nvGrpSpPr>
        <p:grpSpPr>
          <a:xfrm>
            <a:off x="4634657" y="1907230"/>
            <a:ext cx="2806850" cy="383480"/>
            <a:chOff x="6315199" y="2410178"/>
            <a:chExt cx="3744416" cy="511504"/>
          </a:xfrm>
          <a:solidFill>
            <a:srgbClr val="C00000"/>
          </a:solidFill>
        </p:grpSpPr>
        <p:sp>
          <p:nvSpPr>
            <p:cNvPr id="27" name="圆角淘宝网Chenying0907出品 26"/>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28" name="淘宝网Chenying0907出品 27"/>
            <p:cNvSpPr/>
            <p:nvPr/>
          </p:nvSpPr>
          <p:spPr>
            <a:xfrm>
              <a:off x="6747248" y="2450466"/>
              <a:ext cx="265307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29" name="淘宝网Chenying0907出品 28"/>
          <p:cNvGrpSpPr/>
          <p:nvPr/>
        </p:nvGrpSpPr>
        <p:grpSpPr>
          <a:xfrm>
            <a:off x="4652571" y="2658778"/>
            <a:ext cx="2806850" cy="383480"/>
            <a:chOff x="6339097" y="3296031"/>
            <a:chExt cx="3744416" cy="511504"/>
          </a:xfrm>
          <a:solidFill>
            <a:srgbClr val="C00000"/>
          </a:solidFill>
        </p:grpSpPr>
        <p:sp>
          <p:nvSpPr>
            <p:cNvPr id="30" name="圆角淘宝网Chenying0907出品 29"/>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1" name="淘宝网Chenying0907出品 30"/>
            <p:cNvSpPr/>
            <p:nvPr/>
          </p:nvSpPr>
          <p:spPr>
            <a:xfrm>
              <a:off x="6723349" y="3336319"/>
              <a:ext cx="273630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32" name="淘宝网Chenying0907出品 31"/>
          <p:cNvGrpSpPr/>
          <p:nvPr/>
        </p:nvGrpSpPr>
        <p:grpSpPr>
          <a:xfrm>
            <a:off x="4652571" y="3376159"/>
            <a:ext cx="2806850" cy="383480"/>
            <a:chOff x="6339097" y="4180903"/>
            <a:chExt cx="3744416" cy="511504"/>
          </a:xfrm>
          <a:solidFill>
            <a:srgbClr val="C00000"/>
          </a:solidFill>
        </p:grpSpPr>
        <p:sp>
          <p:nvSpPr>
            <p:cNvPr id="33" name="圆角淘宝网Chenying0907出品 32"/>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4" name="淘宝网Chenying0907出品 33"/>
            <p:cNvSpPr/>
            <p:nvPr/>
          </p:nvSpPr>
          <p:spPr>
            <a:xfrm>
              <a:off x="6723349" y="4221881"/>
              <a:ext cx="273630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2" presetClass="entr" presetSubtype="8" fill="hold" nodeType="withEffect">
                                  <p:stCondLst>
                                    <p:cond delay="30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10" presetClass="entr" presetSubtype="0" fill="hold" nodeType="withEffect">
                                  <p:stCondLst>
                                    <p:cond delay="3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22" presetClass="entr" presetSubtype="8" fill="hold" nodeType="withEffect">
                                  <p:stCondLst>
                                    <p:cond delay="6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10" presetClass="entr" presetSubtype="0" fill="hold" nodeType="withEffect">
                                  <p:stCondLst>
                                    <p:cond delay="6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22" presetClass="entr" presetSubtype="8" fill="hold" nodeType="withEffect">
                                  <p:stCondLst>
                                    <p:cond delay="90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10" presetClass="entr" presetSubtype="0" fill="hold" nodeType="withEffect">
                                  <p:stCondLst>
                                    <p:cond delay="9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22" presetClass="entr" presetSubtype="8" fill="hold" nodeType="withEffect">
                                  <p:stCondLst>
                                    <p:cond delay="120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par>
                          <p:cTn id="33" fill="hold">
                            <p:stCondLst>
                              <p:cond delay="1000"/>
                            </p:stCondLst>
                            <p:childTnLst>
                              <p:par>
                                <p:cTn id="34" presetID="26" presetClass="emph" presetSubtype="0" fill="hold" nodeType="afterEffect">
                                  <p:stCondLst>
                                    <p:cond delay="0"/>
                                  </p:stCondLst>
                                  <p:childTnLst>
                                    <p:animEffect transition="out" filter="fade">
                                      <p:cBhvr>
                                        <p:cTn id="35" dur="500" tmFilter="0, 0; .2, .5; .8, .5; 1, 0"/>
                                        <p:tgtEl>
                                          <p:spTgt spid="8"/>
                                        </p:tgtEl>
                                      </p:cBhvr>
                                    </p:animEffect>
                                    <p:animScale>
                                      <p:cBhvr>
                                        <p:cTn id="36" dur="250" autoRev="1" fill="hold"/>
                                        <p:tgtEl>
                                          <p:spTgt spid="8"/>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23"/>
                                        </p:tgtEl>
                                      </p:cBhvr>
                                    </p:animEffect>
                                    <p:animScale>
                                      <p:cBhvr>
                                        <p:cTn id="39"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sp>
        <p:nvSpPr>
          <p:cNvPr id="24" name="圆角矩形标注 23"/>
          <p:cNvSpPr/>
          <p:nvPr/>
        </p:nvSpPr>
        <p:spPr>
          <a:xfrm>
            <a:off x="2803737" y="2777285"/>
            <a:ext cx="1610100" cy="52858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4" name="圆角矩形标注 43"/>
          <p:cNvSpPr/>
          <p:nvPr/>
        </p:nvSpPr>
        <p:spPr>
          <a:xfrm>
            <a:off x="6583971" y="2777285"/>
            <a:ext cx="1610100" cy="52858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5" name="任意多边形 44"/>
          <p:cNvSpPr/>
          <p:nvPr/>
        </p:nvSpPr>
        <p:spPr>
          <a:xfrm>
            <a:off x="913620" y="250598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6" name="任意多边形 45"/>
          <p:cNvSpPr/>
          <p:nvPr/>
        </p:nvSpPr>
        <p:spPr>
          <a:xfrm>
            <a:off x="4693854" y="250598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7" name="矩形 46"/>
          <p:cNvSpPr/>
          <p:nvPr/>
        </p:nvSpPr>
        <p:spPr>
          <a:xfrm>
            <a:off x="859892" y="1144261"/>
            <a:ext cx="2153332"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
        <p:nvSpPr>
          <p:cNvPr id="48" name="矩形 47"/>
          <p:cNvSpPr/>
          <p:nvPr/>
        </p:nvSpPr>
        <p:spPr>
          <a:xfrm>
            <a:off x="2803738" y="3577168"/>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
        <p:nvSpPr>
          <p:cNvPr id="49" name="矩形 48"/>
          <p:cNvSpPr/>
          <p:nvPr/>
        </p:nvSpPr>
        <p:spPr>
          <a:xfrm>
            <a:off x="4693855" y="1144261"/>
            <a:ext cx="2045876"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
        <p:nvSpPr>
          <p:cNvPr id="50" name="矩形 49"/>
          <p:cNvSpPr/>
          <p:nvPr/>
        </p:nvSpPr>
        <p:spPr>
          <a:xfrm>
            <a:off x="6583972" y="3577168"/>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up)">
                                      <p:cBhvr>
                                        <p:cTn id="21" dur="500"/>
                                        <p:tgtEl>
                                          <p:spTgt spid="48"/>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ppt_x"/>
                                          </p:val>
                                        </p:tav>
                                        <p:tav tm="100000">
                                          <p:val>
                                            <p:strVal val="#ppt_x"/>
                                          </p:val>
                                        </p:tav>
                                      </p:tavLst>
                                    </p:anim>
                                    <p:anim calcmode="lin" valueType="num">
                                      <p:cBhvr additive="base">
                                        <p:cTn id="35" dur="500" fill="hold"/>
                                        <p:tgtEl>
                                          <p:spTgt spid="44"/>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4" grpId="0" animBg="1"/>
      <p:bldP spid="45" grpId="0" animBg="1"/>
      <p:bldP spid="46" grpId="0" animBg="1"/>
      <p:bldP spid="47"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04</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99"/>
          <p:cNvSpPr/>
          <p:nvPr/>
        </p:nvSpPr>
        <p:spPr>
          <a:xfrm rot="5400000" flipH="1">
            <a:off x="923575" y="2565898"/>
            <a:ext cx="551174" cy="487366"/>
          </a:xfrm>
          <a:prstGeom prst="rightArrow">
            <a:avLst>
              <a:gd name="adj1" fmla="val 32000"/>
              <a:gd name="adj2" fmla="val 64000"/>
            </a:avLst>
          </a:prstGeom>
          <a:solidFill>
            <a:srgbClr val="C00000">
              <a:alpha val="2500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9" name="Shape 2200"/>
          <p:cNvSpPr/>
          <p:nvPr/>
        </p:nvSpPr>
        <p:spPr>
          <a:xfrm rot="5400000">
            <a:off x="7767223" y="1996635"/>
            <a:ext cx="551174" cy="487366"/>
          </a:xfrm>
          <a:prstGeom prst="rightArrow">
            <a:avLst>
              <a:gd name="adj1" fmla="val 32000"/>
              <a:gd name="adj2" fmla="val 64000"/>
            </a:avLst>
          </a:prstGeom>
          <a:solidFill>
            <a:srgbClr val="C00000">
              <a:alpha val="2500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0" name="Shape 2204"/>
          <p:cNvSpPr/>
          <p:nvPr/>
        </p:nvSpPr>
        <p:spPr>
          <a:xfrm>
            <a:off x="6209135" y="1540148"/>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1" name="Shape 2205"/>
          <p:cNvSpPr/>
          <p:nvPr/>
        </p:nvSpPr>
        <p:spPr>
          <a:xfrm>
            <a:off x="4468873" y="1540148"/>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2" name="Shape 2206"/>
          <p:cNvSpPr/>
          <p:nvPr/>
        </p:nvSpPr>
        <p:spPr>
          <a:xfrm>
            <a:off x="2695743" y="1540148"/>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3" name="Shape 2207"/>
          <p:cNvSpPr/>
          <p:nvPr/>
        </p:nvSpPr>
        <p:spPr>
          <a:xfrm>
            <a:off x="955478" y="1540148"/>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4" name="Shape 2208"/>
          <p:cNvSpPr/>
          <p:nvPr/>
        </p:nvSpPr>
        <p:spPr>
          <a:xfrm rot="10800000">
            <a:off x="955478"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5" name="Shape 2209"/>
          <p:cNvSpPr/>
          <p:nvPr/>
        </p:nvSpPr>
        <p:spPr>
          <a:xfrm rot="10800000">
            <a:off x="2695741"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6" name="Shape 2210"/>
          <p:cNvSpPr/>
          <p:nvPr/>
        </p:nvSpPr>
        <p:spPr>
          <a:xfrm rot="10800000">
            <a:off x="4468871"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7" name="Shape 2211"/>
          <p:cNvSpPr/>
          <p:nvPr/>
        </p:nvSpPr>
        <p:spPr>
          <a:xfrm rot="10800000">
            <a:off x="6209135" y="2660584"/>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nvGrpSpPr>
          <p:cNvPr id="18" name="Group 2"/>
          <p:cNvGrpSpPr/>
          <p:nvPr/>
        </p:nvGrpSpPr>
        <p:grpSpPr>
          <a:xfrm>
            <a:off x="2706455" y="1766285"/>
            <a:ext cx="414261" cy="414262"/>
            <a:chOff x="3712472" y="2651901"/>
            <a:chExt cx="521998" cy="521999"/>
          </a:xfrm>
        </p:grpSpPr>
        <p:sp>
          <p:nvSpPr>
            <p:cNvPr id="19" name="Shape 2214"/>
            <p:cNvSpPr/>
            <p:nvPr/>
          </p:nvSpPr>
          <p:spPr>
            <a:xfrm>
              <a:off x="371247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nvGrpSpPr>
            <p:cNvPr id="20" name="Group 2217"/>
            <p:cNvGrpSpPr/>
            <p:nvPr/>
          </p:nvGrpSpPr>
          <p:grpSpPr>
            <a:xfrm>
              <a:off x="3878843" y="2769409"/>
              <a:ext cx="188787" cy="265098"/>
              <a:chOff x="0" y="0"/>
              <a:chExt cx="390413" cy="548221"/>
            </a:xfrm>
          </p:grpSpPr>
          <p:sp>
            <p:nvSpPr>
              <p:cNvPr id="21" name="Shape 2215"/>
              <p:cNvSpPr/>
              <p:nvPr/>
            </p:nvSpPr>
            <p:spPr>
              <a:xfrm>
                <a:off x="0" y="46251"/>
                <a:ext cx="390413" cy="50197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22" name="Shape 2216"/>
              <p:cNvSpPr/>
              <p:nvPr/>
            </p:nvSpPr>
            <p:spPr>
              <a:xfrm>
                <a:off x="68773" y="0"/>
                <a:ext cx="250985" cy="11155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grpSp>
        <p:nvGrpSpPr>
          <p:cNvPr id="23" name="Group 1"/>
          <p:cNvGrpSpPr/>
          <p:nvPr/>
        </p:nvGrpSpPr>
        <p:grpSpPr>
          <a:xfrm>
            <a:off x="955851" y="1757601"/>
            <a:ext cx="414261" cy="414262"/>
            <a:chOff x="1506589" y="2640958"/>
            <a:chExt cx="521998" cy="521999"/>
          </a:xfrm>
        </p:grpSpPr>
        <p:sp>
          <p:nvSpPr>
            <p:cNvPr id="24" name="Shape 2220"/>
            <p:cNvSpPr/>
            <p:nvPr/>
          </p:nvSpPr>
          <p:spPr>
            <a:xfrm>
              <a:off x="1506589" y="2640958"/>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5" name="Shape 2221"/>
            <p:cNvSpPr/>
            <p:nvPr/>
          </p:nvSpPr>
          <p:spPr>
            <a:xfrm>
              <a:off x="1633470" y="2769409"/>
              <a:ext cx="276863" cy="265096"/>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26" name="Group 3"/>
          <p:cNvGrpSpPr/>
          <p:nvPr/>
        </p:nvGrpSpPr>
        <p:grpSpPr>
          <a:xfrm>
            <a:off x="4456688" y="1766285"/>
            <a:ext cx="414261" cy="414262"/>
            <a:chOff x="5917887" y="2651901"/>
            <a:chExt cx="521998" cy="521999"/>
          </a:xfrm>
        </p:grpSpPr>
        <p:sp>
          <p:nvSpPr>
            <p:cNvPr id="27" name="Shape 2224"/>
            <p:cNvSpPr/>
            <p:nvPr/>
          </p:nvSpPr>
          <p:spPr>
            <a:xfrm>
              <a:off x="5917887"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8" name="Shape 2225"/>
            <p:cNvSpPr/>
            <p:nvPr/>
          </p:nvSpPr>
          <p:spPr>
            <a:xfrm>
              <a:off x="6067226" y="2798035"/>
              <a:ext cx="223320" cy="223320"/>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29" name="Group 4"/>
          <p:cNvGrpSpPr/>
          <p:nvPr/>
        </p:nvGrpSpPr>
        <p:grpSpPr>
          <a:xfrm>
            <a:off x="6219849" y="1766285"/>
            <a:ext cx="414261" cy="414262"/>
            <a:chOff x="8139592" y="2651901"/>
            <a:chExt cx="521998" cy="521999"/>
          </a:xfrm>
        </p:grpSpPr>
        <p:sp>
          <p:nvSpPr>
            <p:cNvPr id="30" name="Shape 2228"/>
            <p:cNvSpPr/>
            <p:nvPr/>
          </p:nvSpPr>
          <p:spPr>
            <a:xfrm>
              <a:off x="813959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1" name="Shape 2229"/>
            <p:cNvSpPr/>
            <p:nvPr/>
          </p:nvSpPr>
          <p:spPr>
            <a:xfrm>
              <a:off x="8286417" y="2801240"/>
              <a:ext cx="223305" cy="223320"/>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2" name="Group 5"/>
          <p:cNvGrpSpPr/>
          <p:nvPr/>
        </p:nvGrpSpPr>
        <p:grpSpPr>
          <a:xfrm>
            <a:off x="7872232" y="2878037"/>
            <a:ext cx="414261" cy="414262"/>
            <a:chOff x="10221709" y="4052785"/>
            <a:chExt cx="521998" cy="521999"/>
          </a:xfrm>
        </p:grpSpPr>
        <p:sp>
          <p:nvSpPr>
            <p:cNvPr id="33" name="Shape 2232"/>
            <p:cNvSpPr/>
            <p:nvPr/>
          </p:nvSpPr>
          <p:spPr>
            <a:xfrm>
              <a:off x="10221709"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4" name="Shape 2233"/>
            <p:cNvSpPr/>
            <p:nvPr/>
          </p:nvSpPr>
          <p:spPr>
            <a:xfrm>
              <a:off x="10388587" y="4179325"/>
              <a:ext cx="188243" cy="268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5" name="Group 6"/>
          <p:cNvGrpSpPr/>
          <p:nvPr/>
        </p:nvGrpSpPr>
        <p:grpSpPr>
          <a:xfrm>
            <a:off x="6121627" y="2878037"/>
            <a:ext cx="414261" cy="414262"/>
            <a:chOff x="8015826" y="4052785"/>
            <a:chExt cx="521998" cy="521999"/>
          </a:xfrm>
        </p:grpSpPr>
        <p:sp>
          <p:nvSpPr>
            <p:cNvPr id="36" name="Shape 2236"/>
            <p:cNvSpPr/>
            <p:nvPr/>
          </p:nvSpPr>
          <p:spPr>
            <a:xfrm>
              <a:off x="8015826"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7" name="Shape 2237"/>
            <p:cNvSpPr/>
            <p:nvPr/>
          </p:nvSpPr>
          <p:spPr>
            <a:xfrm>
              <a:off x="8155776" y="4192637"/>
              <a:ext cx="242294" cy="242295"/>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8" name="Group 7"/>
          <p:cNvGrpSpPr/>
          <p:nvPr/>
        </p:nvGrpSpPr>
        <p:grpSpPr>
          <a:xfrm>
            <a:off x="4346586" y="2878037"/>
            <a:ext cx="414261" cy="414262"/>
            <a:chOff x="5779150" y="4052785"/>
            <a:chExt cx="521998" cy="521999"/>
          </a:xfrm>
        </p:grpSpPr>
        <p:sp>
          <p:nvSpPr>
            <p:cNvPr id="39" name="Shape 2240"/>
            <p:cNvSpPr/>
            <p:nvPr/>
          </p:nvSpPr>
          <p:spPr>
            <a:xfrm>
              <a:off x="577915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nvGrpSpPr>
            <p:cNvPr id="40" name="Group 2243"/>
            <p:cNvGrpSpPr/>
            <p:nvPr/>
          </p:nvGrpSpPr>
          <p:grpSpPr>
            <a:xfrm>
              <a:off x="5923244" y="4211998"/>
              <a:ext cx="233810" cy="203573"/>
              <a:chOff x="-1382595" y="-97300"/>
              <a:chExt cx="483522" cy="420990"/>
            </a:xfrm>
          </p:grpSpPr>
          <p:sp>
            <p:nvSpPr>
              <p:cNvPr id="41" name="Shape 2241"/>
              <p:cNvSpPr/>
              <p:nvPr/>
            </p:nvSpPr>
            <p:spPr>
              <a:xfrm>
                <a:off x="-1361117" y="-97300"/>
                <a:ext cx="440016" cy="123355"/>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2" name="Shape 2242"/>
              <p:cNvSpPr/>
              <p:nvPr/>
            </p:nvSpPr>
            <p:spPr>
              <a:xfrm>
                <a:off x="-1382595" y="54793"/>
                <a:ext cx="483522" cy="268897"/>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grpSp>
        <p:nvGrpSpPr>
          <p:cNvPr id="43" name="Group 8"/>
          <p:cNvGrpSpPr/>
          <p:nvPr/>
        </p:nvGrpSpPr>
        <p:grpSpPr>
          <a:xfrm>
            <a:off x="2606515" y="2878037"/>
            <a:ext cx="414261" cy="414262"/>
            <a:chOff x="3586540" y="4052785"/>
            <a:chExt cx="521998" cy="521999"/>
          </a:xfrm>
        </p:grpSpPr>
        <p:sp>
          <p:nvSpPr>
            <p:cNvPr id="44" name="Shape 2246"/>
            <p:cNvSpPr/>
            <p:nvPr/>
          </p:nvSpPr>
          <p:spPr>
            <a:xfrm>
              <a:off x="358654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45" name="Shape 2247"/>
            <p:cNvSpPr/>
            <p:nvPr/>
          </p:nvSpPr>
          <p:spPr>
            <a:xfrm>
              <a:off x="3722299" y="4183326"/>
              <a:ext cx="250481" cy="260916"/>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sp>
        <p:nvSpPr>
          <p:cNvPr id="46" name="TextBox 45"/>
          <p:cNvSpPr txBox="1"/>
          <p:nvPr/>
        </p:nvSpPr>
        <p:spPr>
          <a:xfrm>
            <a:off x="1369706" y="188983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7" name="TextBox 46"/>
          <p:cNvSpPr txBox="1"/>
          <p:nvPr/>
        </p:nvSpPr>
        <p:spPr>
          <a:xfrm>
            <a:off x="3119335" y="188983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8" name="TextBox 47"/>
          <p:cNvSpPr txBox="1"/>
          <p:nvPr/>
        </p:nvSpPr>
        <p:spPr>
          <a:xfrm>
            <a:off x="4869760" y="188599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9" name="TextBox 48"/>
          <p:cNvSpPr txBox="1"/>
          <p:nvPr/>
        </p:nvSpPr>
        <p:spPr>
          <a:xfrm>
            <a:off x="6619389" y="188599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0" name="TextBox 49"/>
          <p:cNvSpPr txBox="1"/>
          <p:nvPr/>
        </p:nvSpPr>
        <p:spPr>
          <a:xfrm>
            <a:off x="1264464" y="301633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1" name="TextBox 50"/>
          <p:cNvSpPr txBox="1"/>
          <p:nvPr/>
        </p:nvSpPr>
        <p:spPr>
          <a:xfrm>
            <a:off x="3014093" y="301633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2" name="TextBox 51"/>
          <p:cNvSpPr txBox="1"/>
          <p:nvPr/>
        </p:nvSpPr>
        <p:spPr>
          <a:xfrm>
            <a:off x="4764518" y="301249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3" name="TextBox 52"/>
          <p:cNvSpPr txBox="1"/>
          <p:nvPr/>
        </p:nvSpPr>
        <p:spPr>
          <a:xfrm>
            <a:off x="6514147" y="301249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4" name="TextBox 53"/>
          <p:cNvSpPr txBox="1"/>
          <p:nvPr/>
        </p:nvSpPr>
        <p:spPr>
          <a:xfrm>
            <a:off x="1056545" y="3883114"/>
            <a:ext cx="7229948" cy="439544"/>
          </a:xfrm>
          <a:prstGeom prst="rect">
            <a:avLst/>
          </a:prstGeom>
          <a:noFill/>
        </p:spPr>
        <p:txBody>
          <a:bodyPr wrap="square" lIns="0" tIns="0" rIns="0" bIns="0" rtlCol="0">
            <a:spAutoFit/>
          </a:bodyPr>
          <a:lstStyle/>
          <a:p>
            <a:pPr algn="ct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字以内，据统计每页幻灯片的最好控制在</a:t>
            </a:r>
            <a:r>
              <a:rPr lang="en-US" altLang="zh-CN" sz="950" dirty="0">
                <a:solidFill>
                  <a:srgbClr val="474747"/>
                </a:solidFill>
                <a:latin typeface="微软雅黑" panose="020B0503020204020204" charset="-122"/>
                <a:ea typeface="微软雅黑" panose="020B0503020204020204" charset="-122"/>
              </a:rPr>
              <a:t>5</a:t>
            </a:r>
            <a:r>
              <a:rPr lang="zh-CN" altLang="en-US" sz="950" dirty="0">
                <a:solidFill>
                  <a:srgbClr val="474747"/>
                </a:solidFill>
                <a:latin typeface="微软雅黑" panose="020B0503020204020204" charset="-122"/>
                <a:ea typeface="微软雅黑" panose="020B0503020204020204" charset="-122"/>
              </a:rPr>
              <a:t>分钟之内。此处添加详细文本描述，建议与标题相关并符合整体语言风格，语言描述尽量简洁生动。尽量将每页幻灯片的字数控制在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字以内，据统计每页幻灯片的最好控制在</a:t>
            </a:r>
            <a:r>
              <a:rPr lang="en-US" altLang="zh-CN" sz="950" dirty="0">
                <a:solidFill>
                  <a:srgbClr val="474747"/>
                </a:solidFill>
                <a:latin typeface="微软雅黑" panose="020B0503020204020204" charset="-122"/>
                <a:ea typeface="微软雅黑" panose="020B0503020204020204" charset="-122"/>
              </a:rPr>
              <a:t>5</a:t>
            </a:r>
            <a:r>
              <a:rPr lang="zh-CN" altLang="en-US" sz="950" dirty="0">
                <a:solidFill>
                  <a:srgbClr val="474747"/>
                </a:solidFill>
                <a:latin typeface="微软雅黑" panose="020B0503020204020204" charset="-122"/>
                <a:ea typeface="微软雅黑" panose="020B0503020204020204" charset="-122"/>
              </a:rPr>
              <a:t>分钟之内。</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200"/>
                                        <p:tgtEl>
                                          <p:spTgt spid="4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00"/>
                                        <p:tgtEl>
                                          <p:spTgt spid="1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00"/>
                                        <p:tgtEl>
                                          <p:spTgt spid="4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
                                        <p:tgtEl>
                                          <p:spTgt spid="1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
                                        <p:tgtEl>
                                          <p:spTgt spid="4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200"/>
                                        <p:tgtEl>
                                          <p:spTgt spid="10"/>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2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00"/>
                                        <p:tgtEl>
                                          <p:spTgt spid="49"/>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200"/>
                                        <p:tgtEl>
                                          <p:spTgt spid="9"/>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200"/>
                                        <p:tgtEl>
                                          <p:spTgt spid="17"/>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200"/>
                                        <p:tgtEl>
                                          <p:spTgt spid="53"/>
                                        </p:tgtEl>
                                      </p:cBhvr>
                                    </p:animEffect>
                                  </p:childTnLst>
                                </p:cTn>
                              </p:par>
                            </p:childTnLst>
                          </p:cTn>
                        </p:par>
                        <p:par>
                          <p:cTn id="63" fill="hold">
                            <p:stCondLst>
                              <p:cond delay="5500"/>
                            </p:stCondLst>
                            <p:childTnLst>
                              <p:par>
                                <p:cTn id="64" presetID="2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right)">
                                      <p:cBhvr>
                                        <p:cTn id="66" dur="200"/>
                                        <p:tgtEl>
                                          <p:spTgt spid="16"/>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200"/>
                                        <p:tgtEl>
                                          <p:spTgt spid="52"/>
                                        </p:tgtEl>
                                      </p:cBhvr>
                                    </p:animEffect>
                                  </p:childTnLst>
                                </p:cTn>
                              </p:par>
                            </p:childTnLst>
                          </p:cTn>
                        </p:par>
                        <p:par>
                          <p:cTn id="74" fill="hold">
                            <p:stCondLst>
                              <p:cond delay="6500"/>
                            </p:stCondLst>
                            <p:childTnLst>
                              <p:par>
                                <p:cTn id="75" presetID="22" presetClass="entr" presetSubtype="2"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right)">
                                      <p:cBhvr>
                                        <p:cTn id="77" dur="200"/>
                                        <p:tgtEl>
                                          <p:spTgt spid="15"/>
                                        </p:tgtEl>
                                      </p:cBhvr>
                                    </p:animEffect>
                                  </p:childTnLst>
                                </p:cTn>
                              </p:par>
                            </p:childTnLst>
                          </p:cTn>
                        </p:par>
                        <p:par>
                          <p:cTn id="78" fill="hold">
                            <p:stCondLst>
                              <p:cond delay="7000"/>
                            </p:stCondLst>
                            <p:childTnLst>
                              <p:par>
                                <p:cTn id="79" presetID="10"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2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200"/>
                                        <p:tgtEl>
                                          <p:spTgt spid="51"/>
                                        </p:tgtEl>
                                      </p:cBhvr>
                                    </p:animEffect>
                                  </p:childTnLst>
                                </p:cTn>
                              </p:par>
                            </p:childTnLst>
                          </p:cTn>
                        </p:par>
                        <p:par>
                          <p:cTn id="85" fill="hold">
                            <p:stCondLst>
                              <p:cond delay="7500"/>
                            </p:stCondLst>
                            <p:childTnLst>
                              <p:par>
                                <p:cTn id="86" presetID="22" presetClass="entr" presetSubtype="2"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right)">
                                      <p:cBhvr>
                                        <p:cTn id="88" dur="200"/>
                                        <p:tgtEl>
                                          <p:spTgt spid="14"/>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2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200"/>
                                        <p:tgtEl>
                                          <p:spTgt spid="50"/>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down)">
                                      <p:cBhvr>
                                        <p:cTn id="99" dur="200"/>
                                        <p:tgtEl>
                                          <p:spTgt spid="8"/>
                                        </p:tgtEl>
                                      </p:cBhvr>
                                    </p:animEffect>
                                  </p:childTnLst>
                                </p:cTn>
                              </p:par>
                            </p:childTnLst>
                          </p:cTn>
                        </p:par>
                        <p:par>
                          <p:cTn id="100" fill="hold">
                            <p:stCondLst>
                              <p:cond delay="9000"/>
                            </p:stCondLst>
                            <p:childTnLst>
                              <p:par>
                                <p:cTn id="101" presetID="18" presetClass="entr" presetSubtype="6"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strips(downRight)">
                                      <p:cBhvr>
                                        <p:cTn id="103"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46" grpId="0"/>
      <p:bldP spid="47" grpId="0"/>
      <p:bldP spid="48" grpId="0"/>
      <p:bldP spid="49" grpId="0"/>
      <p:bldP spid="50"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25"/>
          <p:cNvGrpSpPr/>
          <p:nvPr/>
        </p:nvGrpSpPr>
        <p:grpSpPr>
          <a:xfrm rot="16200000">
            <a:off x="3459457" y="1905291"/>
            <a:ext cx="2303419" cy="2304259"/>
            <a:chOff x="0" y="0"/>
            <a:chExt cx="5802633" cy="5804748"/>
          </a:xfrm>
        </p:grpSpPr>
        <p:sp>
          <p:nvSpPr>
            <p:cNvPr id="9" name="Shape 1021"/>
            <p:cNvSpPr/>
            <p:nvPr/>
          </p:nvSpPr>
          <p:spPr>
            <a:xfrm>
              <a:off x="2902570" y="0"/>
              <a:ext cx="2897532" cy="3488855"/>
            </a:xfrm>
            <a:custGeom>
              <a:avLst/>
              <a:gdLst/>
              <a:ahLst/>
              <a:cxnLst>
                <a:cxn ang="0">
                  <a:pos x="wd2" y="hd2"/>
                </a:cxn>
                <a:cxn ang="5400000">
                  <a:pos x="wd2" y="hd2"/>
                </a:cxn>
                <a:cxn ang="10800000">
                  <a:pos x="wd2" y="hd2"/>
                </a:cxn>
                <a:cxn ang="16200000">
                  <a:pos x="wd2" y="hd2"/>
                </a:cxn>
              </a:cxnLst>
              <a:rect l="0" t="0" r="r" b="b"/>
              <a:pathLst>
                <a:path w="21600" h="21600" extrusionOk="0">
                  <a:moveTo>
                    <a:pt x="11759" y="19326"/>
                  </a:moveTo>
                  <a:cubicBezTo>
                    <a:pt x="11759" y="18816"/>
                    <a:pt x="11554" y="18347"/>
                    <a:pt x="11213" y="17968"/>
                  </a:cubicBezTo>
                  <a:lnTo>
                    <a:pt x="21600" y="17968"/>
                  </a:lnTo>
                  <a:cubicBezTo>
                    <a:pt x="21600" y="8054"/>
                    <a:pt x="11933" y="16"/>
                    <a:pt x="0" y="0"/>
                  </a:cubicBezTo>
                  <a:lnTo>
                    <a:pt x="0" y="17968"/>
                  </a:lnTo>
                  <a:lnTo>
                    <a:pt x="6830" y="17968"/>
                  </a:lnTo>
                  <a:cubicBezTo>
                    <a:pt x="6489" y="18347"/>
                    <a:pt x="6284" y="18816"/>
                    <a:pt x="6284" y="19326"/>
                  </a:cubicBezTo>
                  <a:cubicBezTo>
                    <a:pt x="6284" y="20582"/>
                    <a:pt x="7510" y="21600"/>
                    <a:pt x="9022" y="21600"/>
                  </a:cubicBezTo>
                  <a:cubicBezTo>
                    <a:pt x="10534" y="21600"/>
                    <a:pt x="11759" y="20582"/>
                    <a:pt x="11759" y="19326"/>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0" name="Shape 1022"/>
            <p:cNvSpPr/>
            <p:nvPr/>
          </p:nvSpPr>
          <p:spPr>
            <a:xfrm>
              <a:off x="0" y="0"/>
              <a:ext cx="3493530" cy="2902168"/>
            </a:xfrm>
            <a:custGeom>
              <a:avLst/>
              <a:gdLst/>
              <a:ahLst/>
              <a:cxnLst>
                <a:cxn ang="0">
                  <a:pos x="wd2" y="hd2"/>
                </a:cxn>
                <a:cxn ang="5400000">
                  <a:pos x="wd2" y="hd2"/>
                </a:cxn>
                <a:cxn ang="10800000">
                  <a:pos x="wd2" y="hd2"/>
                </a:cxn>
                <a:cxn ang="16200000">
                  <a:pos x="wd2" y="hd2"/>
                </a:cxn>
              </a:cxnLst>
              <a:rect l="0" t="0" r="r" b="b"/>
              <a:pathLst>
                <a:path w="21600" h="21600" extrusionOk="0">
                  <a:moveTo>
                    <a:pt x="12761" y="19967"/>
                  </a:moveTo>
                  <a:cubicBezTo>
                    <a:pt x="12761" y="20580"/>
                    <a:pt x="12591" y="21144"/>
                    <a:pt x="12308" y="21600"/>
                  </a:cubicBezTo>
                  <a:lnTo>
                    <a:pt x="17972" y="21600"/>
                  </a:lnTo>
                  <a:lnTo>
                    <a:pt x="17972" y="14781"/>
                  </a:lnTo>
                  <a:cubicBezTo>
                    <a:pt x="18351" y="15122"/>
                    <a:pt x="18820" y="15326"/>
                    <a:pt x="19329" y="15326"/>
                  </a:cubicBezTo>
                  <a:cubicBezTo>
                    <a:pt x="20583" y="15326"/>
                    <a:pt x="21600" y="14103"/>
                    <a:pt x="21600" y="12593"/>
                  </a:cubicBezTo>
                  <a:cubicBezTo>
                    <a:pt x="21600" y="11084"/>
                    <a:pt x="20583" y="9860"/>
                    <a:pt x="19329" y="9860"/>
                  </a:cubicBezTo>
                  <a:cubicBezTo>
                    <a:pt x="18820" y="9860"/>
                    <a:pt x="18351" y="10064"/>
                    <a:pt x="17972" y="10405"/>
                  </a:cubicBezTo>
                  <a:lnTo>
                    <a:pt x="17972" y="0"/>
                  </a:lnTo>
                  <a:cubicBezTo>
                    <a:pt x="17963" y="0"/>
                    <a:pt x="17953" y="0"/>
                    <a:pt x="17943" y="0"/>
                  </a:cubicBezTo>
                  <a:cubicBezTo>
                    <a:pt x="8034" y="0"/>
                    <a:pt x="0" y="9671"/>
                    <a:pt x="0" y="21600"/>
                  </a:cubicBezTo>
                  <a:lnTo>
                    <a:pt x="8672" y="21600"/>
                  </a:lnTo>
                  <a:cubicBezTo>
                    <a:pt x="8389" y="21144"/>
                    <a:pt x="8219" y="20580"/>
                    <a:pt x="8219" y="19967"/>
                  </a:cubicBezTo>
                  <a:cubicBezTo>
                    <a:pt x="8219" y="18457"/>
                    <a:pt x="9236" y="17234"/>
                    <a:pt x="10490" y="17234"/>
                  </a:cubicBezTo>
                  <a:cubicBezTo>
                    <a:pt x="11744" y="17234"/>
                    <a:pt x="12761" y="18457"/>
                    <a:pt x="12761" y="19967"/>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1" name="Shape 1023"/>
            <p:cNvSpPr/>
            <p:nvPr/>
          </p:nvSpPr>
          <p:spPr>
            <a:xfrm>
              <a:off x="0" y="2309163"/>
              <a:ext cx="2906814" cy="34888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945"/>
                  </a:lnTo>
                  <a:cubicBezTo>
                    <a:pt x="21145" y="13229"/>
                    <a:pt x="20581" y="13399"/>
                    <a:pt x="19969" y="13399"/>
                  </a:cubicBezTo>
                  <a:cubicBezTo>
                    <a:pt x="18462" y="13399"/>
                    <a:pt x="17240" y="12381"/>
                    <a:pt x="17240" y="11125"/>
                  </a:cubicBezTo>
                  <a:cubicBezTo>
                    <a:pt x="17240" y="9869"/>
                    <a:pt x="18462" y="8851"/>
                    <a:pt x="19969" y="8851"/>
                  </a:cubicBezTo>
                  <a:cubicBezTo>
                    <a:pt x="20581" y="8851"/>
                    <a:pt x="21145" y="9021"/>
                    <a:pt x="21600" y="9305"/>
                  </a:cubicBezTo>
                  <a:lnTo>
                    <a:pt x="21600" y="3632"/>
                  </a:lnTo>
                  <a:lnTo>
                    <a:pt x="21600" y="3632"/>
                  </a:lnTo>
                  <a:lnTo>
                    <a:pt x="14792" y="3632"/>
                  </a:lnTo>
                  <a:cubicBezTo>
                    <a:pt x="15132" y="3253"/>
                    <a:pt x="15336" y="2784"/>
                    <a:pt x="15336" y="2274"/>
                  </a:cubicBezTo>
                  <a:cubicBezTo>
                    <a:pt x="15336" y="1018"/>
                    <a:pt x="14114" y="0"/>
                    <a:pt x="12607" y="0"/>
                  </a:cubicBezTo>
                  <a:cubicBezTo>
                    <a:pt x="11100" y="0"/>
                    <a:pt x="9878" y="1018"/>
                    <a:pt x="9878" y="2274"/>
                  </a:cubicBezTo>
                  <a:cubicBezTo>
                    <a:pt x="9878" y="2784"/>
                    <a:pt x="10082" y="3253"/>
                    <a:pt x="10423" y="3632"/>
                  </a:cubicBezTo>
                  <a:lnTo>
                    <a:pt x="0" y="3632"/>
                  </a:lnTo>
                  <a:cubicBezTo>
                    <a:pt x="0" y="3632"/>
                    <a:pt x="0" y="3632"/>
                    <a:pt x="0" y="3632"/>
                  </a:cubicBezTo>
                  <a:cubicBezTo>
                    <a:pt x="0" y="13556"/>
                    <a:pt x="9655" y="21600"/>
                    <a:pt x="21565" y="21600"/>
                  </a:cubicBezTo>
                  <a:cubicBezTo>
                    <a:pt x="21577" y="21600"/>
                    <a:pt x="21588" y="21600"/>
                    <a:pt x="21600" y="21600"/>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2" name="Shape 1024"/>
            <p:cNvSpPr/>
            <p:nvPr/>
          </p:nvSpPr>
          <p:spPr>
            <a:xfrm>
              <a:off x="2318387" y="2902671"/>
              <a:ext cx="3484247" cy="2902078"/>
            </a:xfrm>
            <a:custGeom>
              <a:avLst/>
              <a:gdLst/>
              <a:ahLst/>
              <a:cxnLst>
                <a:cxn ang="0">
                  <a:pos x="wd2" y="hd2"/>
                </a:cxn>
                <a:cxn ang="5400000">
                  <a:pos x="wd2" y="hd2"/>
                </a:cxn>
                <a:cxn ang="10800000">
                  <a:pos x="wd2" y="hd2"/>
                </a:cxn>
                <a:cxn ang="16200000">
                  <a:pos x="wd2" y="hd2"/>
                </a:cxn>
              </a:cxnLst>
              <a:rect l="0" t="0" r="r" b="b"/>
              <a:pathLst>
                <a:path w="21600" h="21600" extrusionOk="0">
                  <a:moveTo>
                    <a:pt x="3637" y="21600"/>
                  </a:moveTo>
                  <a:cubicBezTo>
                    <a:pt x="13560" y="21581"/>
                    <a:pt x="21600" y="11918"/>
                    <a:pt x="21600" y="0"/>
                  </a:cubicBezTo>
                  <a:lnTo>
                    <a:pt x="12962" y="0"/>
                  </a:lnTo>
                  <a:cubicBezTo>
                    <a:pt x="13246" y="456"/>
                    <a:pt x="13416" y="1020"/>
                    <a:pt x="13416" y="1634"/>
                  </a:cubicBezTo>
                  <a:cubicBezTo>
                    <a:pt x="13416" y="3143"/>
                    <a:pt x="12397" y="4367"/>
                    <a:pt x="11140" y="4367"/>
                  </a:cubicBezTo>
                  <a:cubicBezTo>
                    <a:pt x="9882" y="4367"/>
                    <a:pt x="8863" y="3143"/>
                    <a:pt x="8863" y="1634"/>
                  </a:cubicBezTo>
                  <a:cubicBezTo>
                    <a:pt x="8863" y="1020"/>
                    <a:pt x="9033" y="456"/>
                    <a:pt x="9317" y="0"/>
                  </a:cubicBezTo>
                  <a:lnTo>
                    <a:pt x="3637" y="0"/>
                  </a:lnTo>
                  <a:lnTo>
                    <a:pt x="3637" y="6820"/>
                  </a:lnTo>
                  <a:cubicBezTo>
                    <a:pt x="3257" y="6479"/>
                    <a:pt x="2787" y="6274"/>
                    <a:pt x="2277" y="6274"/>
                  </a:cubicBezTo>
                  <a:cubicBezTo>
                    <a:pt x="1019" y="6274"/>
                    <a:pt x="0" y="7498"/>
                    <a:pt x="0" y="9007"/>
                  </a:cubicBezTo>
                  <a:cubicBezTo>
                    <a:pt x="0" y="10517"/>
                    <a:pt x="1019" y="11741"/>
                    <a:pt x="2277" y="11741"/>
                  </a:cubicBezTo>
                  <a:cubicBezTo>
                    <a:pt x="2787" y="11741"/>
                    <a:pt x="3257" y="11536"/>
                    <a:pt x="3637" y="11195"/>
                  </a:cubicBezTo>
                  <a:cubicBezTo>
                    <a:pt x="3637" y="11195"/>
                    <a:pt x="3637" y="21600"/>
                    <a:pt x="3637" y="21600"/>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grpSp>
      <p:sp>
        <p:nvSpPr>
          <p:cNvPr id="13" name="Shape 1026"/>
          <p:cNvSpPr/>
          <p:nvPr/>
        </p:nvSpPr>
        <p:spPr>
          <a:xfrm rot="16200000">
            <a:off x="1771150" y="2760218"/>
            <a:ext cx="5686639" cy="3138154"/>
          </a:xfrm>
          <a:custGeom>
            <a:avLst/>
            <a:gdLst/>
            <a:ahLst/>
            <a:cxnLst>
              <a:cxn ang="0">
                <a:pos x="wd2" y="hd2"/>
              </a:cxn>
              <a:cxn ang="5400000">
                <a:pos x="wd2" y="hd2"/>
              </a:cxn>
              <a:cxn ang="10800000">
                <a:pos x="wd2" y="hd2"/>
              </a:cxn>
              <a:cxn ang="16200000">
                <a:pos x="wd2" y="hd2"/>
              </a:cxn>
            </a:cxnLst>
            <a:rect l="0" t="0" r="r" b="b"/>
            <a:pathLst>
              <a:path w="21600" h="21600" extrusionOk="0">
                <a:moveTo>
                  <a:pt x="15640" y="18837"/>
                </a:moveTo>
                <a:cubicBezTo>
                  <a:pt x="13190" y="18837"/>
                  <a:pt x="11205" y="15239"/>
                  <a:pt x="11205" y="10800"/>
                </a:cubicBezTo>
                <a:cubicBezTo>
                  <a:pt x="11205" y="6361"/>
                  <a:pt x="13190" y="2762"/>
                  <a:pt x="15640" y="2762"/>
                </a:cubicBezTo>
                <a:cubicBezTo>
                  <a:pt x="18090" y="2762"/>
                  <a:pt x="20076" y="6361"/>
                  <a:pt x="20076" y="10800"/>
                </a:cubicBezTo>
                <a:cubicBezTo>
                  <a:pt x="20076" y="15239"/>
                  <a:pt x="18090" y="18837"/>
                  <a:pt x="15640" y="18837"/>
                </a:cubicBezTo>
                <a:close/>
                <a:moveTo>
                  <a:pt x="15640" y="0"/>
                </a:moveTo>
                <a:cubicBezTo>
                  <a:pt x="12538" y="0"/>
                  <a:pt x="9990" y="4295"/>
                  <a:pt x="9707" y="9783"/>
                </a:cubicBezTo>
                <a:lnTo>
                  <a:pt x="9307" y="9783"/>
                </a:lnTo>
                <a:lnTo>
                  <a:pt x="9307" y="9333"/>
                </a:lnTo>
                <a:lnTo>
                  <a:pt x="0" y="9333"/>
                </a:lnTo>
                <a:lnTo>
                  <a:pt x="0" y="12267"/>
                </a:lnTo>
                <a:lnTo>
                  <a:pt x="9307" y="12267"/>
                </a:lnTo>
                <a:lnTo>
                  <a:pt x="9307" y="11817"/>
                </a:lnTo>
                <a:lnTo>
                  <a:pt x="9707" y="11817"/>
                </a:lnTo>
                <a:cubicBezTo>
                  <a:pt x="9990" y="17305"/>
                  <a:pt x="12538" y="21600"/>
                  <a:pt x="15640" y="21600"/>
                </a:cubicBezTo>
                <a:cubicBezTo>
                  <a:pt x="18932" y="21600"/>
                  <a:pt x="21600" y="16765"/>
                  <a:pt x="21600" y="10800"/>
                </a:cubicBezTo>
                <a:cubicBezTo>
                  <a:pt x="21600" y="4835"/>
                  <a:pt x="18932" y="0"/>
                  <a:pt x="15640" y="0"/>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4" name="Shape 1031"/>
          <p:cNvSpPr/>
          <p:nvPr/>
        </p:nvSpPr>
        <p:spPr>
          <a:xfrm>
            <a:off x="2703310" y="1753625"/>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5" name="Shape 1035"/>
          <p:cNvSpPr/>
          <p:nvPr/>
        </p:nvSpPr>
        <p:spPr>
          <a:xfrm flipH="1">
            <a:off x="5241670" y="1753625"/>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6" name="Shape 1039"/>
          <p:cNvSpPr/>
          <p:nvPr/>
        </p:nvSpPr>
        <p:spPr>
          <a:xfrm>
            <a:off x="2703310" y="3303426"/>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7" name="Shape 1043"/>
          <p:cNvSpPr/>
          <p:nvPr/>
        </p:nvSpPr>
        <p:spPr>
          <a:xfrm flipH="1">
            <a:off x="5241670" y="3303426"/>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grpSp>
        <p:nvGrpSpPr>
          <p:cNvPr id="18" name="Group 2"/>
          <p:cNvGrpSpPr/>
          <p:nvPr/>
        </p:nvGrpSpPr>
        <p:grpSpPr>
          <a:xfrm>
            <a:off x="3464078" y="1906717"/>
            <a:ext cx="1384940" cy="1150207"/>
            <a:chOff x="4658741" y="2739962"/>
            <a:chExt cx="1745120" cy="1449341"/>
          </a:xfrm>
        </p:grpSpPr>
        <p:sp>
          <p:nvSpPr>
            <p:cNvPr id="19" name="Shape 1027"/>
            <p:cNvSpPr/>
            <p:nvPr/>
          </p:nvSpPr>
          <p:spPr>
            <a:xfrm rot="16200000">
              <a:off x="4806630" y="2592073"/>
              <a:ext cx="1449341" cy="1745120"/>
            </a:xfrm>
            <a:custGeom>
              <a:avLst/>
              <a:gdLst/>
              <a:ahLst/>
              <a:cxnLst>
                <a:cxn ang="0">
                  <a:pos x="wd2" y="hd2"/>
                </a:cxn>
                <a:cxn ang="5400000">
                  <a:pos x="wd2" y="hd2"/>
                </a:cxn>
                <a:cxn ang="10800000">
                  <a:pos x="wd2" y="hd2"/>
                </a:cxn>
                <a:cxn ang="16200000">
                  <a:pos x="wd2" y="hd2"/>
                </a:cxn>
              </a:cxnLst>
              <a:rect l="0" t="0" r="r" b="b"/>
              <a:pathLst>
                <a:path w="21600" h="21600" extrusionOk="0">
                  <a:moveTo>
                    <a:pt x="11759" y="19326"/>
                  </a:moveTo>
                  <a:cubicBezTo>
                    <a:pt x="11759" y="18816"/>
                    <a:pt x="11554" y="18347"/>
                    <a:pt x="11213" y="17968"/>
                  </a:cubicBezTo>
                  <a:lnTo>
                    <a:pt x="21600" y="17968"/>
                  </a:lnTo>
                  <a:cubicBezTo>
                    <a:pt x="21600" y="8054"/>
                    <a:pt x="11933" y="16"/>
                    <a:pt x="0" y="0"/>
                  </a:cubicBezTo>
                  <a:lnTo>
                    <a:pt x="0" y="17968"/>
                  </a:lnTo>
                  <a:lnTo>
                    <a:pt x="6830" y="17968"/>
                  </a:lnTo>
                  <a:cubicBezTo>
                    <a:pt x="6489" y="18347"/>
                    <a:pt x="6284" y="18816"/>
                    <a:pt x="6284" y="19326"/>
                  </a:cubicBezTo>
                  <a:cubicBezTo>
                    <a:pt x="6284" y="20582"/>
                    <a:pt x="7510" y="21600"/>
                    <a:pt x="9022" y="21600"/>
                  </a:cubicBezTo>
                  <a:cubicBezTo>
                    <a:pt x="10534" y="21600"/>
                    <a:pt x="11759" y="20582"/>
                    <a:pt x="11759" y="19326"/>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20" name="Shape 1047"/>
            <p:cNvSpPr/>
            <p:nvPr/>
          </p:nvSpPr>
          <p:spPr>
            <a:xfrm>
              <a:off x="5271459" y="3308488"/>
              <a:ext cx="351062" cy="312290"/>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a:miter lim="400000"/>
            </a:ln>
          </p:spPr>
          <p:txBody>
            <a:bodyPr lIns="30236" tIns="30236" rIns="30236" bIns="30236" anchor="ct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21" name="Group 4"/>
          <p:cNvGrpSpPr/>
          <p:nvPr/>
        </p:nvGrpSpPr>
        <p:grpSpPr>
          <a:xfrm>
            <a:off x="3464078" y="2822336"/>
            <a:ext cx="1152048" cy="1386795"/>
            <a:chOff x="4658741" y="3893707"/>
            <a:chExt cx="1451660" cy="1747458"/>
          </a:xfrm>
        </p:grpSpPr>
        <p:sp>
          <p:nvSpPr>
            <p:cNvPr id="22" name="Shape 1028"/>
            <p:cNvSpPr/>
            <p:nvPr/>
          </p:nvSpPr>
          <p:spPr>
            <a:xfrm rot="16200000">
              <a:off x="4510842" y="4041606"/>
              <a:ext cx="1747458" cy="1451660"/>
            </a:xfrm>
            <a:custGeom>
              <a:avLst/>
              <a:gdLst/>
              <a:ahLst/>
              <a:cxnLst>
                <a:cxn ang="0">
                  <a:pos x="wd2" y="hd2"/>
                </a:cxn>
                <a:cxn ang="5400000">
                  <a:pos x="wd2" y="hd2"/>
                </a:cxn>
                <a:cxn ang="10800000">
                  <a:pos x="wd2" y="hd2"/>
                </a:cxn>
                <a:cxn ang="16200000">
                  <a:pos x="wd2" y="hd2"/>
                </a:cxn>
              </a:cxnLst>
              <a:rect l="0" t="0" r="r" b="b"/>
              <a:pathLst>
                <a:path w="21600" h="21600" extrusionOk="0">
                  <a:moveTo>
                    <a:pt x="12761" y="19967"/>
                  </a:moveTo>
                  <a:cubicBezTo>
                    <a:pt x="12761" y="20580"/>
                    <a:pt x="12591" y="21144"/>
                    <a:pt x="12308" y="21600"/>
                  </a:cubicBezTo>
                  <a:lnTo>
                    <a:pt x="17972" y="21600"/>
                  </a:lnTo>
                  <a:lnTo>
                    <a:pt x="17972" y="14781"/>
                  </a:lnTo>
                  <a:cubicBezTo>
                    <a:pt x="18351" y="15122"/>
                    <a:pt x="18820" y="15326"/>
                    <a:pt x="19329" y="15326"/>
                  </a:cubicBezTo>
                  <a:cubicBezTo>
                    <a:pt x="20583" y="15326"/>
                    <a:pt x="21600" y="14103"/>
                    <a:pt x="21600" y="12593"/>
                  </a:cubicBezTo>
                  <a:cubicBezTo>
                    <a:pt x="21600" y="11084"/>
                    <a:pt x="20583" y="9860"/>
                    <a:pt x="19329" y="9860"/>
                  </a:cubicBezTo>
                  <a:cubicBezTo>
                    <a:pt x="18820" y="9860"/>
                    <a:pt x="18351" y="10064"/>
                    <a:pt x="17972" y="10405"/>
                  </a:cubicBezTo>
                  <a:lnTo>
                    <a:pt x="17972" y="0"/>
                  </a:lnTo>
                  <a:cubicBezTo>
                    <a:pt x="17963" y="0"/>
                    <a:pt x="17953" y="0"/>
                    <a:pt x="17943" y="0"/>
                  </a:cubicBezTo>
                  <a:cubicBezTo>
                    <a:pt x="8034" y="0"/>
                    <a:pt x="0" y="9671"/>
                    <a:pt x="0" y="21600"/>
                  </a:cubicBezTo>
                  <a:lnTo>
                    <a:pt x="8672" y="21600"/>
                  </a:lnTo>
                  <a:cubicBezTo>
                    <a:pt x="8389" y="21144"/>
                    <a:pt x="8219" y="20580"/>
                    <a:pt x="8219" y="19967"/>
                  </a:cubicBezTo>
                  <a:cubicBezTo>
                    <a:pt x="8219" y="18457"/>
                    <a:pt x="9236" y="17234"/>
                    <a:pt x="10490" y="17234"/>
                  </a:cubicBezTo>
                  <a:cubicBezTo>
                    <a:pt x="11744" y="17234"/>
                    <a:pt x="12761" y="18457"/>
                    <a:pt x="12761" y="19967"/>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nvGrpSpPr>
            <p:cNvPr id="23" name="Group 3"/>
            <p:cNvGrpSpPr/>
            <p:nvPr/>
          </p:nvGrpSpPr>
          <p:grpSpPr>
            <a:xfrm>
              <a:off x="5300949" y="4611290"/>
              <a:ext cx="292082" cy="312291"/>
              <a:chOff x="5300949" y="4611290"/>
              <a:chExt cx="292082" cy="312291"/>
            </a:xfrm>
          </p:grpSpPr>
          <p:sp>
            <p:nvSpPr>
              <p:cNvPr id="24" name="Shape 1048"/>
              <p:cNvSpPr/>
              <p:nvPr/>
            </p:nvSpPr>
            <p:spPr>
              <a:xfrm>
                <a:off x="5300949" y="4798756"/>
                <a:ext cx="50932" cy="124825"/>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5" name="Shape 1049"/>
              <p:cNvSpPr/>
              <p:nvPr/>
            </p:nvSpPr>
            <p:spPr>
              <a:xfrm>
                <a:off x="5381332" y="4745411"/>
                <a:ext cx="50932" cy="178170"/>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6" name="Shape 1050"/>
              <p:cNvSpPr/>
              <p:nvPr/>
            </p:nvSpPr>
            <p:spPr>
              <a:xfrm>
                <a:off x="5461715" y="4701406"/>
                <a:ext cx="50932" cy="222175"/>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7" name="Shape 1051"/>
              <p:cNvSpPr/>
              <p:nvPr/>
            </p:nvSpPr>
            <p:spPr>
              <a:xfrm>
                <a:off x="5542099" y="4673932"/>
                <a:ext cx="50932" cy="249649"/>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8" name="Shape 1056"/>
              <p:cNvSpPr/>
              <p:nvPr/>
            </p:nvSpPr>
            <p:spPr>
              <a:xfrm>
                <a:off x="5304006" y="4611290"/>
                <a:ext cx="288076" cy="1169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2700" cap="flat">
                <a:solidFill>
                  <a:srgbClr val="FFFFFF"/>
                </a:solidFill>
                <a:prstDash val="solid"/>
                <a:miter lim="400000"/>
                <a:headEnd type="triangle" w="med" len="med"/>
              </a:ln>
              <a:effectLst/>
            </p:spPr>
            <p:txBody>
              <a:bodyPr/>
              <a:lstStyle/>
              <a:p>
                <a:pPr>
                  <a:defRPr/>
                </a:pPr>
                <a:endParaRPr sz="1070" kern="0">
                  <a:solidFill>
                    <a:prstClr val="black"/>
                  </a:solidFill>
                  <a:latin typeface="微软雅黑" panose="020B0503020204020204" charset="-122"/>
                  <a:ea typeface="微软雅黑" panose="020B0503020204020204" charset="-122"/>
                </a:endParaRPr>
              </a:p>
            </p:txBody>
          </p:sp>
        </p:grpSp>
      </p:grpSp>
      <p:grpSp>
        <p:nvGrpSpPr>
          <p:cNvPr id="29" name="Group 1"/>
          <p:cNvGrpSpPr/>
          <p:nvPr/>
        </p:nvGrpSpPr>
        <p:grpSpPr>
          <a:xfrm>
            <a:off x="4612755" y="1904037"/>
            <a:ext cx="1152012" cy="1383110"/>
            <a:chOff x="6106153" y="2736586"/>
            <a:chExt cx="1451615" cy="1742815"/>
          </a:xfrm>
        </p:grpSpPr>
        <p:sp>
          <p:nvSpPr>
            <p:cNvPr id="30" name="Shape 1030"/>
            <p:cNvSpPr/>
            <p:nvPr/>
          </p:nvSpPr>
          <p:spPr>
            <a:xfrm rot="16200000">
              <a:off x="5960553" y="2882186"/>
              <a:ext cx="1742815" cy="1451615"/>
            </a:xfrm>
            <a:custGeom>
              <a:avLst/>
              <a:gdLst/>
              <a:ahLst/>
              <a:cxnLst>
                <a:cxn ang="0">
                  <a:pos x="wd2" y="hd2"/>
                </a:cxn>
                <a:cxn ang="5400000">
                  <a:pos x="wd2" y="hd2"/>
                </a:cxn>
                <a:cxn ang="10800000">
                  <a:pos x="wd2" y="hd2"/>
                </a:cxn>
                <a:cxn ang="16200000">
                  <a:pos x="wd2" y="hd2"/>
                </a:cxn>
              </a:cxnLst>
              <a:rect l="0" t="0" r="r" b="b"/>
              <a:pathLst>
                <a:path w="21600" h="21600" extrusionOk="0">
                  <a:moveTo>
                    <a:pt x="3637" y="21600"/>
                  </a:moveTo>
                  <a:cubicBezTo>
                    <a:pt x="13560" y="21581"/>
                    <a:pt x="21600" y="11918"/>
                    <a:pt x="21600" y="0"/>
                  </a:cubicBezTo>
                  <a:lnTo>
                    <a:pt x="12962" y="0"/>
                  </a:lnTo>
                  <a:cubicBezTo>
                    <a:pt x="13246" y="456"/>
                    <a:pt x="13416" y="1020"/>
                    <a:pt x="13416" y="1634"/>
                  </a:cubicBezTo>
                  <a:cubicBezTo>
                    <a:pt x="13416" y="3143"/>
                    <a:pt x="12397" y="4367"/>
                    <a:pt x="11140" y="4367"/>
                  </a:cubicBezTo>
                  <a:cubicBezTo>
                    <a:pt x="9882" y="4367"/>
                    <a:pt x="8863" y="3143"/>
                    <a:pt x="8863" y="1634"/>
                  </a:cubicBezTo>
                  <a:cubicBezTo>
                    <a:pt x="8863" y="1020"/>
                    <a:pt x="9033" y="456"/>
                    <a:pt x="9317" y="0"/>
                  </a:cubicBezTo>
                  <a:lnTo>
                    <a:pt x="3637" y="0"/>
                  </a:lnTo>
                  <a:lnTo>
                    <a:pt x="3637" y="6820"/>
                  </a:lnTo>
                  <a:cubicBezTo>
                    <a:pt x="3257" y="6479"/>
                    <a:pt x="2787" y="6274"/>
                    <a:pt x="2277" y="6274"/>
                  </a:cubicBezTo>
                  <a:cubicBezTo>
                    <a:pt x="1019" y="6274"/>
                    <a:pt x="0" y="7498"/>
                    <a:pt x="0" y="9007"/>
                  </a:cubicBezTo>
                  <a:cubicBezTo>
                    <a:pt x="0" y="10517"/>
                    <a:pt x="1019" y="11741"/>
                    <a:pt x="2277" y="11741"/>
                  </a:cubicBezTo>
                  <a:cubicBezTo>
                    <a:pt x="2787" y="11741"/>
                    <a:pt x="3257" y="11536"/>
                    <a:pt x="3637" y="11195"/>
                  </a:cubicBezTo>
                  <a:cubicBezTo>
                    <a:pt x="3637" y="11195"/>
                    <a:pt x="3637" y="21600"/>
                    <a:pt x="3637"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31" name="Shape 1054"/>
            <p:cNvSpPr/>
            <p:nvPr/>
          </p:nvSpPr>
          <p:spPr>
            <a:xfrm rot="2700000">
              <a:off x="6652964" y="3326604"/>
              <a:ext cx="276056" cy="276055"/>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a:miter lim="400000"/>
            </a:ln>
          </p:spPr>
          <p:txBody>
            <a:bodyPr lIns="30236" tIns="30236" rIns="30236" bIns="30236" anchor="ct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32" name="Group 5"/>
          <p:cNvGrpSpPr/>
          <p:nvPr/>
        </p:nvGrpSpPr>
        <p:grpSpPr>
          <a:xfrm>
            <a:off x="4380726" y="3055239"/>
            <a:ext cx="1384936" cy="1153892"/>
            <a:chOff x="5813780" y="4187181"/>
            <a:chExt cx="1745115" cy="1453984"/>
          </a:xfrm>
        </p:grpSpPr>
        <p:sp>
          <p:nvSpPr>
            <p:cNvPr id="33" name="Shape 1029"/>
            <p:cNvSpPr/>
            <p:nvPr/>
          </p:nvSpPr>
          <p:spPr>
            <a:xfrm rot="16200000">
              <a:off x="5959346" y="4041615"/>
              <a:ext cx="1453984" cy="1745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945"/>
                  </a:lnTo>
                  <a:cubicBezTo>
                    <a:pt x="21145" y="13229"/>
                    <a:pt x="20581" y="13399"/>
                    <a:pt x="19969" y="13399"/>
                  </a:cubicBezTo>
                  <a:cubicBezTo>
                    <a:pt x="18462" y="13399"/>
                    <a:pt x="17240" y="12381"/>
                    <a:pt x="17240" y="11125"/>
                  </a:cubicBezTo>
                  <a:cubicBezTo>
                    <a:pt x="17240" y="9869"/>
                    <a:pt x="18462" y="8851"/>
                    <a:pt x="19969" y="8851"/>
                  </a:cubicBezTo>
                  <a:cubicBezTo>
                    <a:pt x="20581" y="8851"/>
                    <a:pt x="21145" y="9021"/>
                    <a:pt x="21600" y="9305"/>
                  </a:cubicBezTo>
                  <a:lnTo>
                    <a:pt x="21600" y="3632"/>
                  </a:lnTo>
                  <a:lnTo>
                    <a:pt x="21600" y="3632"/>
                  </a:lnTo>
                  <a:lnTo>
                    <a:pt x="14792" y="3632"/>
                  </a:lnTo>
                  <a:cubicBezTo>
                    <a:pt x="15132" y="3253"/>
                    <a:pt x="15336" y="2784"/>
                    <a:pt x="15336" y="2274"/>
                  </a:cubicBezTo>
                  <a:cubicBezTo>
                    <a:pt x="15336" y="1018"/>
                    <a:pt x="14114" y="0"/>
                    <a:pt x="12607" y="0"/>
                  </a:cubicBezTo>
                  <a:cubicBezTo>
                    <a:pt x="11100" y="0"/>
                    <a:pt x="9878" y="1018"/>
                    <a:pt x="9878" y="2274"/>
                  </a:cubicBezTo>
                  <a:cubicBezTo>
                    <a:pt x="9878" y="2784"/>
                    <a:pt x="10082" y="3253"/>
                    <a:pt x="10423" y="3632"/>
                  </a:cubicBezTo>
                  <a:lnTo>
                    <a:pt x="0" y="3632"/>
                  </a:lnTo>
                  <a:cubicBezTo>
                    <a:pt x="0" y="3632"/>
                    <a:pt x="0" y="3632"/>
                    <a:pt x="0" y="3632"/>
                  </a:cubicBezTo>
                  <a:cubicBezTo>
                    <a:pt x="0" y="13556"/>
                    <a:pt x="9655" y="21600"/>
                    <a:pt x="21565" y="21600"/>
                  </a:cubicBezTo>
                  <a:cubicBezTo>
                    <a:pt x="21577" y="21600"/>
                    <a:pt x="21588" y="21600"/>
                    <a:pt x="21600"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34" name="Shape 1055"/>
            <p:cNvSpPr/>
            <p:nvPr/>
          </p:nvSpPr>
          <p:spPr>
            <a:xfrm rot="21537488">
              <a:off x="6664573" y="4683387"/>
              <a:ext cx="161298" cy="293743"/>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sp>
        <p:nvSpPr>
          <p:cNvPr id="35" name="Text Placeholder 2"/>
          <p:cNvSpPr txBox="1"/>
          <p:nvPr/>
        </p:nvSpPr>
        <p:spPr>
          <a:xfrm>
            <a:off x="6422485" y="1686853"/>
            <a:ext cx="1806863"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zh-CN" altLang="en-US" sz="1110" dirty="0">
                <a:solidFill>
                  <a:srgbClr val="C00000"/>
                </a:solidFill>
                <a:latin typeface="微软雅黑" panose="020B0503020204020204" charset="-122"/>
                <a:ea typeface="微软雅黑" panose="020B0503020204020204" charset="-122"/>
              </a:rPr>
              <a:t>添加标题</a:t>
            </a:r>
            <a:r>
              <a:rPr lang="en-GB" sz="1110" dirty="0">
                <a:solidFill>
                  <a:srgbClr val="C00000"/>
                </a:solidFill>
                <a:latin typeface="微软雅黑" panose="020B0503020204020204" charset="-122"/>
                <a:ea typeface="微软雅黑" panose="020B0503020204020204" charset="-122"/>
              </a:rPr>
              <a:t> 03</a:t>
            </a:r>
          </a:p>
        </p:txBody>
      </p:sp>
      <p:sp>
        <p:nvSpPr>
          <p:cNvPr id="36" name="TextBox 35"/>
          <p:cNvSpPr txBox="1"/>
          <p:nvPr/>
        </p:nvSpPr>
        <p:spPr>
          <a:xfrm>
            <a:off x="6580144" y="3463332"/>
            <a:ext cx="1649204" cy="683777"/>
          </a:xfrm>
          <a:prstGeom prst="rect">
            <a:avLst/>
          </a:prstGeom>
          <a:noFill/>
        </p:spPr>
        <p:txBody>
          <a:bodyPr wrap="square" lIns="0" tIns="0" rIns="0" bIns="0" rtlCol="0">
            <a:spAutoFit/>
          </a:bodyPr>
          <a:lstStyle/>
          <a:p>
            <a:pPr algn="r"/>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37" name="Text Placeholder 2"/>
          <p:cNvSpPr txBox="1"/>
          <p:nvPr/>
        </p:nvSpPr>
        <p:spPr>
          <a:xfrm>
            <a:off x="6422485" y="3211465"/>
            <a:ext cx="1806863"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zh-CN" altLang="en-US" sz="1110">
                <a:solidFill>
                  <a:srgbClr val="C00000"/>
                </a:solidFill>
                <a:latin typeface="微软雅黑" panose="020B0503020204020204" charset="-122"/>
                <a:ea typeface="微软雅黑" panose="020B0503020204020204" charset="-122"/>
              </a:rPr>
              <a:t>添加标题</a:t>
            </a:r>
            <a:r>
              <a:rPr lang="en-GB" sz="1110">
                <a:solidFill>
                  <a:srgbClr val="C00000"/>
                </a:solidFill>
                <a:latin typeface="微软雅黑" panose="020B0503020204020204" charset="-122"/>
                <a:ea typeface="微软雅黑" panose="020B0503020204020204" charset="-122"/>
              </a:rPr>
              <a:t> 04</a:t>
            </a:r>
            <a:endParaRPr lang="en-GB" sz="1110" dirty="0">
              <a:solidFill>
                <a:srgbClr val="C00000"/>
              </a:solidFill>
              <a:latin typeface="微软雅黑" panose="020B0503020204020204" charset="-122"/>
              <a:ea typeface="微软雅黑" panose="020B0503020204020204" charset="-122"/>
            </a:endParaRPr>
          </a:p>
        </p:txBody>
      </p:sp>
      <p:sp>
        <p:nvSpPr>
          <p:cNvPr id="38" name="Text Placeholder 2"/>
          <p:cNvSpPr txBox="1"/>
          <p:nvPr/>
        </p:nvSpPr>
        <p:spPr>
          <a:xfrm>
            <a:off x="965295" y="1686853"/>
            <a:ext cx="183894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r>
              <a:rPr lang="en-GB" sz="1110" dirty="0">
                <a:solidFill>
                  <a:srgbClr val="C00000"/>
                </a:solidFill>
                <a:latin typeface="微软雅黑" panose="020B0503020204020204" charset="-122"/>
                <a:ea typeface="微软雅黑" panose="020B0503020204020204" charset="-122"/>
              </a:rPr>
              <a:t> 01</a:t>
            </a:r>
          </a:p>
        </p:txBody>
      </p:sp>
      <p:sp>
        <p:nvSpPr>
          <p:cNvPr id="39" name="Text Placeholder 2"/>
          <p:cNvSpPr txBox="1"/>
          <p:nvPr/>
        </p:nvSpPr>
        <p:spPr>
          <a:xfrm>
            <a:off x="991320" y="3211465"/>
            <a:ext cx="1812916"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a:solidFill>
                  <a:srgbClr val="C00000"/>
                </a:solidFill>
                <a:latin typeface="微软雅黑" panose="020B0503020204020204" charset="-122"/>
                <a:ea typeface="微软雅黑" panose="020B0503020204020204" charset="-122"/>
              </a:rPr>
              <a:t>添加标题</a:t>
            </a:r>
            <a:r>
              <a:rPr lang="en-GB" sz="1110">
                <a:solidFill>
                  <a:srgbClr val="C00000"/>
                </a:solidFill>
                <a:latin typeface="微软雅黑" panose="020B0503020204020204" charset="-122"/>
                <a:ea typeface="微软雅黑" panose="020B0503020204020204" charset="-122"/>
              </a:rPr>
              <a:t> 02</a:t>
            </a:r>
            <a:endParaRPr lang="en-GB" sz="1110" dirty="0">
              <a:solidFill>
                <a:srgbClr val="C00000"/>
              </a:solidFill>
              <a:latin typeface="微软雅黑" panose="020B0503020204020204" charset="-122"/>
              <a:ea typeface="微软雅黑" panose="020B0503020204020204" charset="-122"/>
            </a:endParaRPr>
          </a:p>
        </p:txBody>
      </p:sp>
      <p:sp>
        <p:nvSpPr>
          <p:cNvPr id="40" name="TextBox 39"/>
          <p:cNvSpPr txBox="1"/>
          <p:nvPr/>
        </p:nvSpPr>
        <p:spPr>
          <a:xfrm>
            <a:off x="6552213" y="1953301"/>
            <a:ext cx="1677135" cy="683777"/>
          </a:xfrm>
          <a:prstGeom prst="rect">
            <a:avLst/>
          </a:prstGeom>
          <a:noFill/>
        </p:spPr>
        <p:txBody>
          <a:bodyPr wrap="square" lIns="0" tIns="0" rIns="0" bIns="0" rtlCol="0">
            <a:spAutoFit/>
          </a:bodyPr>
          <a:lstStyle/>
          <a:p>
            <a:pPr algn="r"/>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41" name="TextBox 40"/>
          <p:cNvSpPr txBox="1"/>
          <p:nvPr/>
        </p:nvSpPr>
        <p:spPr>
          <a:xfrm>
            <a:off x="993227" y="3431216"/>
            <a:ext cx="1649204" cy="683777"/>
          </a:xfrm>
          <a:prstGeom prst="rect">
            <a:avLst/>
          </a:prstGeom>
          <a:noFill/>
        </p:spPr>
        <p:txBody>
          <a:bodyPr wrap="square" lIns="0" tIns="0" rIns="0" bIns="0" rtlCol="0">
            <a:spAutoFit/>
          </a:bodyPr>
          <a:lstStyle/>
          <a:p>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10" dirty="0">
              <a:solidFill>
                <a:prstClr val="white">
                  <a:lumMod val="50000"/>
                </a:prstClr>
              </a:solidFill>
              <a:latin typeface="微软雅黑" panose="020B0503020204020204" charset="-122"/>
              <a:ea typeface="微软雅黑" panose="020B0503020204020204" charset="-122"/>
            </a:endParaRPr>
          </a:p>
        </p:txBody>
      </p:sp>
      <p:sp>
        <p:nvSpPr>
          <p:cNvPr id="42" name="TextBox 41"/>
          <p:cNvSpPr txBox="1"/>
          <p:nvPr/>
        </p:nvSpPr>
        <p:spPr>
          <a:xfrm>
            <a:off x="965295" y="1921185"/>
            <a:ext cx="1677135" cy="683777"/>
          </a:xfrm>
          <a:prstGeom prst="rect">
            <a:avLst/>
          </a:prstGeom>
          <a:noFill/>
        </p:spPr>
        <p:txBody>
          <a:bodyPr wrap="square" lIns="0" tIns="0" rIns="0" bIns="0" rtlCol="0">
            <a:spAutoFit/>
          </a:bodyPr>
          <a:lstStyle/>
          <a:p>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10" dirty="0">
              <a:solidFill>
                <a:prstClr val="white">
                  <a:lumMod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
                                        <p:tgtEl>
                                          <p:spTgt spid="1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200"/>
                                        <p:tgtEl>
                                          <p:spTgt spid="14"/>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199"/>
                                          </p:stCondLst>
                                        </p:cTn>
                                        <p:tgtEl>
                                          <p:spTgt spid="38">
                                            <p:txEl>
                                              <p:pRg st="0" end="0"/>
                                            </p:txEl>
                                          </p:spTgt>
                                        </p:tgtEl>
                                        <p:attrNameLst>
                                          <p:attrName>style.visibility</p:attrName>
                                        </p:attrNameLst>
                                      </p:cBhvr>
                                      <p:to>
                                        <p:strVal val="visible"/>
                                      </p:to>
                                    </p:set>
                                  </p:childTnLst>
                                </p:cTn>
                              </p:par>
                              <p:par>
                                <p:cTn id="23" presetID="18" presetClass="entr" presetSubtype="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strips(downRight)">
                                      <p:cBhvr>
                                        <p:cTn id="25" dur="200"/>
                                        <p:tgtEl>
                                          <p:spTgt spid="4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
                                        <p:tgtEl>
                                          <p:spTgt spid="21"/>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200"/>
                                        <p:tgtEl>
                                          <p:spTgt spid="16"/>
                                        </p:tgtEl>
                                      </p:cBhvr>
                                    </p:animEffect>
                                  </p:childTnLst>
                                </p:cTn>
                              </p:par>
                            </p:childTnLst>
                          </p:cTn>
                        </p:par>
                        <p:par>
                          <p:cTn id="34" fill="hold">
                            <p:stCondLst>
                              <p:cond delay="3500"/>
                            </p:stCondLst>
                            <p:childTnLst>
                              <p:par>
                                <p:cTn id="35" presetID="1" presetClass="entr" presetSubtype="0" fill="hold" grpId="0" nodeType="afterEffect">
                                  <p:stCondLst>
                                    <p:cond delay="0"/>
                                  </p:stCondLst>
                                  <p:childTnLst>
                                    <p:set>
                                      <p:cBhvr>
                                        <p:cTn id="36" dur="1" fill="hold">
                                          <p:stCondLst>
                                            <p:cond delay="199"/>
                                          </p:stCondLst>
                                        </p:cTn>
                                        <p:tgtEl>
                                          <p:spTgt spid="39">
                                            <p:txEl>
                                              <p:pRg st="0" end="0"/>
                                            </p:txEl>
                                          </p:spTgt>
                                        </p:tgtEl>
                                        <p:attrNameLst>
                                          <p:attrName>style.visibility</p:attrName>
                                        </p:attrNameLst>
                                      </p:cBhvr>
                                      <p:to>
                                        <p:strVal val="visible"/>
                                      </p:to>
                                    </p:set>
                                  </p:childTnLst>
                                </p:cTn>
                              </p:par>
                              <p:par>
                                <p:cTn id="37" presetID="18" presetClass="entr" presetSubtype="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strips(downRight)">
                                      <p:cBhvr>
                                        <p:cTn id="39" dur="200"/>
                                        <p:tgtEl>
                                          <p:spTgt spid="41"/>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0"/>
                                        <p:tgtEl>
                                          <p:spTgt spid="29"/>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200"/>
                                        <p:tgtEl>
                                          <p:spTgt spid="15"/>
                                        </p:tgtEl>
                                      </p:cBhvr>
                                    </p:animEffect>
                                  </p:child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199"/>
                                          </p:stCondLst>
                                        </p:cTn>
                                        <p:tgtEl>
                                          <p:spTgt spid="35">
                                            <p:txEl>
                                              <p:pRg st="0" end="0"/>
                                            </p:txEl>
                                          </p:spTgt>
                                        </p:tgtEl>
                                        <p:attrNameLst>
                                          <p:attrName>style.visibility</p:attrName>
                                        </p:attrNameLst>
                                      </p:cBhvr>
                                      <p:to>
                                        <p:strVal val="visible"/>
                                      </p:to>
                                    </p:set>
                                  </p:childTnLst>
                                </p:cTn>
                              </p:par>
                              <p:par>
                                <p:cTn id="51" presetID="18" presetClass="entr" presetSubtype="12"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strips(downLeft)">
                                      <p:cBhvr>
                                        <p:cTn id="53" dur="200"/>
                                        <p:tgtEl>
                                          <p:spTgt spid="40"/>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
                                        <p:tgtEl>
                                          <p:spTgt spid="32"/>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200"/>
                                        <p:tgtEl>
                                          <p:spTgt spid="17"/>
                                        </p:tgtEl>
                                      </p:cBhvr>
                                    </p:animEffect>
                                  </p:childTnLst>
                                </p:cTn>
                              </p:par>
                            </p:childTnLst>
                          </p:cTn>
                        </p:par>
                        <p:par>
                          <p:cTn id="62" fill="hold">
                            <p:stCondLst>
                              <p:cond delay="6500"/>
                            </p:stCondLst>
                            <p:childTnLst>
                              <p:par>
                                <p:cTn id="63" presetID="1" presetClass="entr" presetSubtype="0" fill="hold" grpId="0" nodeType="afterEffect">
                                  <p:stCondLst>
                                    <p:cond delay="0"/>
                                  </p:stCondLst>
                                  <p:childTnLst>
                                    <p:set>
                                      <p:cBhvr>
                                        <p:cTn id="64" dur="1" fill="hold">
                                          <p:stCondLst>
                                            <p:cond delay="199"/>
                                          </p:stCondLst>
                                        </p:cTn>
                                        <p:tgtEl>
                                          <p:spTgt spid="37">
                                            <p:txEl>
                                              <p:pRg st="0" end="0"/>
                                            </p:txEl>
                                          </p:spTgt>
                                        </p:tgtEl>
                                        <p:attrNameLst>
                                          <p:attrName>style.visibility</p:attrName>
                                        </p:attrNameLst>
                                      </p:cBhvr>
                                      <p:to>
                                        <p:strVal val="visible"/>
                                      </p:to>
                                    </p:set>
                                  </p:childTnLst>
                                </p:cTn>
                              </p:par>
                              <p:par>
                                <p:cTn id="65" presetID="18" presetClass="entr" presetSubtype="1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strips(downLeft)">
                                      <p:cBhvr>
                                        <p:cTn id="67" dur="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35" grpId="0" build="p"/>
      <p:bldP spid="36" grpId="0"/>
      <p:bldP spid="37" grpId="0" build="p"/>
      <p:bldP spid="38" grpId="0" build="p"/>
      <p:bldP spid="39" grpId="0" build="p"/>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2717"/>
          <p:cNvSpPr/>
          <p:nvPr/>
        </p:nvSpPr>
        <p:spPr>
          <a:xfrm rot="5400000">
            <a:off x="607731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3" name="Shape 2721"/>
          <p:cNvSpPr/>
          <p:nvPr/>
        </p:nvSpPr>
        <p:spPr>
          <a:xfrm rot="5400000">
            <a:off x="4234093"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4" name="Shape 2725"/>
          <p:cNvSpPr/>
          <p:nvPr/>
        </p:nvSpPr>
        <p:spPr>
          <a:xfrm rot="5400000">
            <a:off x="238094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5" name="Shape 2729"/>
          <p:cNvSpPr/>
          <p:nvPr/>
        </p:nvSpPr>
        <p:spPr>
          <a:xfrm>
            <a:off x="917596"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6" name="Shape 2730"/>
          <p:cNvSpPr/>
          <p:nvPr/>
        </p:nvSpPr>
        <p:spPr>
          <a:xfrm>
            <a:off x="2770743"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7" name="Shape 2731"/>
          <p:cNvSpPr/>
          <p:nvPr/>
        </p:nvSpPr>
        <p:spPr>
          <a:xfrm>
            <a:off x="4623891"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8" name="Shape 2732"/>
          <p:cNvSpPr/>
          <p:nvPr/>
        </p:nvSpPr>
        <p:spPr>
          <a:xfrm>
            <a:off x="6467956"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9" name="Shape 2733"/>
          <p:cNvSpPr/>
          <p:nvPr/>
        </p:nvSpPr>
        <p:spPr>
          <a:xfrm>
            <a:off x="2025852" y="2913306"/>
            <a:ext cx="1351649"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0" name="Shape 2734"/>
          <p:cNvSpPr/>
          <p:nvPr/>
        </p:nvSpPr>
        <p:spPr>
          <a:xfrm>
            <a:off x="3878999"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1" name="Shape 2735"/>
          <p:cNvSpPr/>
          <p:nvPr/>
        </p:nvSpPr>
        <p:spPr>
          <a:xfrm>
            <a:off x="5723063"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2" name="TextBox 51"/>
          <p:cNvSpPr txBox="1"/>
          <p:nvPr/>
        </p:nvSpPr>
        <p:spPr>
          <a:xfrm>
            <a:off x="1004264" y="1890742"/>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3" name="Text Placeholder 2"/>
          <p:cNvSpPr txBox="1"/>
          <p:nvPr/>
        </p:nvSpPr>
        <p:spPr>
          <a:xfrm>
            <a:off x="914653"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4" name="TextBox 53"/>
          <p:cNvSpPr txBox="1"/>
          <p:nvPr/>
        </p:nvSpPr>
        <p:spPr>
          <a:xfrm>
            <a:off x="2910961" y="1890742"/>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5" name="Text Placeholder 2"/>
          <p:cNvSpPr txBox="1"/>
          <p:nvPr/>
        </p:nvSpPr>
        <p:spPr>
          <a:xfrm>
            <a:off x="2821350"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6" name="TextBox 55"/>
          <p:cNvSpPr txBox="1"/>
          <p:nvPr/>
        </p:nvSpPr>
        <p:spPr>
          <a:xfrm>
            <a:off x="4723279" y="1887574"/>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7" name="Text Placeholder 2"/>
          <p:cNvSpPr txBox="1"/>
          <p:nvPr/>
        </p:nvSpPr>
        <p:spPr>
          <a:xfrm>
            <a:off x="4633668"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8" name="TextBox 57"/>
          <p:cNvSpPr txBox="1"/>
          <p:nvPr/>
        </p:nvSpPr>
        <p:spPr>
          <a:xfrm>
            <a:off x="6637536" y="1887574"/>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9" name="Text Placeholder 2"/>
          <p:cNvSpPr txBox="1"/>
          <p:nvPr/>
        </p:nvSpPr>
        <p:spPr>
          <a:xfrm>
            <a:off x="6547925"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60" name="TextBox 59"/>
          <p:cNvSpPr txBox="1"/>
          <p:nvPr/>
        </p:nvSpPr>
        <p:spPr>
          <a:xfrm>
            <a:off x="212288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1" name="TextBox 60"/>
          <p:cNvSpPr txBox="1"/>
          <p:nvPr/>
        </p:nvSpPr>
        <p:spPr>
          <a:xfrm>
            <a:off x="1974920"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62" name="TextBox 61"/>
          <p:cNvSpPr txBox="1"/>
          <p:nvPr/>
        </p:nvSpPr>
        <p:spPr>
          <a:xfrm>
            <a:off x="3968852"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3" name="TextBox 62"/>
          <p:cNvSpPr txBox="1"/>
          <p:nvPr/>
        </p:nvSpPr>
        <p:spPr>
          <a:xfrm>
            <a:off x="3820885"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64" name="TextBox 63"/>
          <p:cNvSpPr txBox="1"/>
          <p:nvPr/>
        </p:nvSpPr>
        <p:spPr>
          <a:xfrm>
            <a:off x="582000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5" name="TextBox 64"/>
          <p:cNvSpPr txBox="1"/>
          <p:nvPr/>
        </p:nvSpPr>
        <p:spPr>
          <a:xfrm>
            <a:off x="5672040"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animEffect transition="in" filter="fade">
                                      <p:cBhvr>
                                        <p:cTn id="11" dur="200"/>
                                        <p:tgtEl>
                                          <p:spTgt spid="5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200"/>
                                        <p:tgtEl>
                                          <p:spTgt spid="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200"/>
                                        <p:tgtEl>
                                          <p:spTgt spid="4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2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200"/>
                                        <p:tgtEl>
                                          <p:spTgt spid="5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200"/>
                                        <p:tgtEl>
                                          <p:spTgt spid="5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200"/>
                                        <p:tgtEl>
                                          <p:spTgt spid="4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200"/>
                                        <p:tgtEl>
                                          <p:spTgt spid="6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200"/>
                                        <p:tgtEl>
                                          <p:spTgt spid="6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7">
                                            <p:txEl>
                                              <p:pRg st="0" end="0"/>
                                            </p:txEl>
                                          </p:spTgt>
                                        </p:tgtEl>
                                        <p:attrNameLst>
                                          <p:attrName>style.visibility</p:attrName>
                                        </p:attrNameLst>
                                      </p:cBhvr>
                                      <p:to>
                                        <p:strVal val="visible"/>
                                      </p:to>
                                    </p:set>
                                    <p:animEffect transition="in" filter="fade">
                                      <p:cBhvr>
                                        <p:cTn id="55" dur="200"/>
                                        <p:tgtEl>
                                          <p:spTgt spid="57">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up)">
                                      <p:cBhvr>
                                        <p:cTn id="59" dur="200"/>
                                        <p:tgtEl>
                                          <p:spTgt spid="56"/>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up)">
                                      <p:cBhvr>
                                        <p:cTn id="63" dur="200"/>
                                        <p:tgtEl>
                                          <p:spTgt spid="4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200"/>
                                        <p:tgtEl>
                                          <p:spTgt spid="6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00"/>
                                        <p:tgtEl>
                                          <p:spTgt spid="6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200"/>
                                        <p:tgtEl>
                                          <p:spTgt spid="5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200"/>
                                        <p:tgtEl>
                                          <p:spTgt spid="4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fade">
                                      <p:cBhvr>
                                        <p:cTn id="83" dur="200"/>
                                        <p:tgtEl>
                                          <p:spTgt spid="59">
                                            <p:txEl>
                                              <p:pRg st="0" end="0"/>
                                            </p:txEl>
                                          </p:spTgt>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up)">
                                      <p:cBhvr>
                                        <p:cTn id="87" dur="200"/>
                                        <p:tgtEl>
                                          <p:spTgt spid="58"/>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up)">
                                      <p:cBhvr>
                                        <p:cTn id="91" dur="200"/>
                                        <p:tgtEl>
                                          <p:spTgt spid="4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200"/>
                                        <p:tgtEl>
                                          <p:spTgt spid="64"/>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up)">
                                      <p:cBhvr>
                                        <p:cTn id="99" dur="2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build="p"/>
      <p:bldP spid="54" grpId="0"/>
      <p:bldP spid="55" grpId="0" build="p"/>
      <p:bldP spid="56" grpId="0"/>
      <p:bldP spid="57" grpId="0" build="p"/>
      <p:bldP spid="58" grpId="0"/>
      <p:bldP spid="59" grpId="0" build="p"/>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3"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4"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5" name="TextBox 4"/>
          <p:cNvSpPr txBox="1"/>
          <p:nvPr/>
        </p:nvSpPr>
        <p:spPr>
          <a:xfrm>
            <a:off x="6581368" y="1887223"/>
            <a:ext cx="2016224" cy="2400657"/>
          </a:xfrm>
          <a:prstGeom prst="rect">
            <a:avLst/>
          </a:prstGeom>
          <a:no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 name="TextBox 5"/>
          <p:cNvSpPr txBox="1"/>
          <p:nvPr/>
        </p:nvSpPr>
        <p:spPr>
          <a:xfrm>
            <a:off x="1618702" y="1203598"/>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标题文字</a:t>
            </a:r>
          </a:p>
        </p:txBody>
      </p:sp>
      <p:sp>
        <p:nvSpPr>
          <p:cNvPr id="7" name="TextBox 6"/>
          <p:cNvSpPr txBox="1"/>
          <p:nvPr/>
        </p:nvSpPr>
        <p:spPr>
          <a:xfrm>
            <a:off x="1247931" y="1534011"/>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点击输入文字内容点击输入文字内容点击输入文字点击输入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TextBox 7"/>
          <p:cNvSpPr txBox="1"/>
          <p:nvPr/>
        </p:nvSpPr>
        <p:spPr>
          <a:xfrm>
            <a:off x="6587495" y="1599503"/>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标题文字</a:t>
            </a:r>
          </a:p>
        </p:txBody>
      </p:sp>
      <p:grpSp>
        <p:nvGrpSpPr>
          <p:cNvPr id="9" name="组合 8"/>
          <p:cNvGrpSpPr/>
          <p:nvPr/>
        </p:nvGrpSpPr>
        <p:grpSpPr>
          <a:xfrm>
            <a:off x="5315348" y="2380989"/>
            <a:ext cx="1056852" cy="1044555"/>
            <a:chOff x="5315348" y="2380989"/>
            <a:chExt cx="1056852" cy="1044555"/>
          </a:xfrm>
        </p:grpSpPr>
        <p:sp>
          <p:nvSpPr>
            <p:cNvPr id="10"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1" name="TextBox 10"/>
            <p:cNvSpPr txBox="1"/>
            <p:nvPr/>
          </p:nvSpPr>
          <p:spPr>
            <a:xfrm>
              <a:off x="5335333" y="2643758"/>
              <a:ext cx="1036867"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文字</a:t>
              </a:r>
            </a:p>
          </p:txBody>
        </p:sp>
      </p:grpSp>
      <p:grpSp>
        <p:nvGrpSpPr>
          <p:cNvPr id="12" name="组合 11"/>
          <p:cNvGrpSpPr/>
          <p:nvPr/>
        </p:nvGrpSpPr>
        <p:grpSpPr>
          <a:xfrm>
            <a:off x="3078882" y="1266632"/>
            <a:ext cx="1036867" cy="665742"/>
            <a:chOff x="3078882" y="1266632"/>
            <a:chExt cx="1036867" cy="665742"/>
          </a:xfrm>
        </p:grpSpPr>
        <p:sp>
          <p:nvSpPr>
            <p:cNvPr id="13" name="椭圆 80"/>
            <p:cNvSpPr/>
            <p:nvPr/>
          </p:nvSpPr>
          <p:spPr bwMode="auto">
            <a:xfrm>
              <a:off x="3255801" y="126663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4" name="TextBox 13"/>
            <p:cNvSpPr txBox="1"/>
            <p:nvPr/>
          </p:nvSpPr>
          <p:spPr>
            <a:xfrm>
              <a:off x="3078882" y="1461433"/>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15" name="组合 14"/>
          <p:cNvGrpSpPr/>
          <p:nvPr/>
        </p:nvGrpSpPr>
        <p:grpSpPr>
          <a:xfrm>
            <a:off x="2599029" y="2603954"/>
            <a:ext cx="1036867" cy="691758"/>
            <a:chOff x="2599029" y="2603954"/>
            <a:chExt cx="1036867" cy="691758"/>
          </a:xfrm>
        </p:grpSpPr>
        <p:sp>
          <p:nvSpPr>
            <p:cNvPr id="16" name="椭圆 80"/>
            <p:cNvSpPr/>
            <p:nvPr/>
          </p:nvSpPr>
          <p:spPr bwMode="auto">
            <a:xfrm>
              <a:off x="2746251" y="2603954"/>
              <a:ext cx="690358" cy="691758"/>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7" name="TextBox 16"/>
            <p:cNvSpPr txBox="1"/>
            <p:nvPr/>
          </p:nvSpPr>
          <p:spPr>
            <a:xfrm>
              <a:off x="2599029" y="2826722"/>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18" name="组合 17"/>
          <p:cNvGrpSpPr/>
          <p:nvPr/>
        </p:nvGrpSpPr>
        <p:grpSpPr>
          <a:xfrm>
            <a:off x="3218526" y="3839142"/>
            <a:ext cx="1036867" cy="665742"/>
            <a:chOff x="3218526" y="3839142"/>
            <a:chExt cx="1036867" cy="665742"/>
          </a:xfrm>
        </p:grpSpPr>
        <p:sp>
          <p:nvSpPr>
            <p:cNvPr id="19" name="椭圆 80"/>
            <p:cNvSpPr/>
            <p:nvPr/>
          </p:nvSpPr>
          <p:spPr bwMode="auto">
            <a:xfrm>
              <a:off x="3403549" y="3839142"/>
              <a:ext cx="664395" cy="665742"/>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20" name="TextBox 19"/>
            <p:cNvSpPr txBox="1"/>
            <p:nvPr/>
          </p:nvSpPr>
          <p:spPr>
            <a:xfrm>
              <a:off x="3218526" y="4057787"/>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sp>
        <p:nvSpPr>
          <p:cNvPr id="21" name="TextBox 20"/>
          <p:cNvSpPr txBox="1"/>
          <p:nvPr/>
        </p:nvSpPr>
        <p:spPr>
          <a:xfrm>
            <a:off x="1270363" y="2520647"/>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标题文字</a:t>
            </a:r>
          </a:p>
        </p:txBody>
      </p:sp>
      <p:sp>
        <p:nvSpPr>
          <p:cNvPr id="22" name="TextBox 21"/>
          <p:cNvSpPr txBox="1"/>
          <p:nvPr/>
        </p:nvSpPr>
        <p:spPr>
          <a:xfrm>
            <a:off x="899592" y="2851060"/>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点击输入文字内容点击输入文字内容点击输入文字点击输入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3" name="TextBox 22"/>
          <p:cNvSpPr txBox="1"/>
          <p:nvPr/>
        </p:nvSpPr>
        <p:spPr>
          <a:xfrm>
            <a:off x="1978742" y="3811566"/>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标题文字</a:t>
            </a:r>
          </a:p>
        </p:txBody>
      </p:sp>
      <p:sp>
        <p:nvSpPr>
          <p:cNvPr id="24" name="TextBox 23"/>
          <p:cNvSpPr txBox="1"/>
          <p:nvPr/>
        </p:nvSpPr>
        <p:spPr>
          <a:xfrm>
            <a:off x="1607971" y="4141979"/>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点击输入文字内容点击输入文字内容点击输入文字点击输入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0-#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0-#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1775" y="2196656"/>
            <a:ext cx="7452586" cy="1025288"/>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accent3"/>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6" name="Straight Connector 31"/>
            <p:cNvCxnSpPr/>
            <p:nvPr/>
          </p:nvCxnSpPr>
          <p:spPr>
            <a:xfrm flipV="1">
              <a:off x="7265810"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8" name="Straight Connector 31"/>
            <p:cNvCxnSpPr/>
            <p:nvPr/>
          </p:nvCxnSpPr>
          <p:spPr>
            <a:xfrm flipV="1">
              <a:off x="4777173"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10" name="Straight Connector 31"/>
            <p:cNvCxnSpPr/>
            <p:nvPr/>
          </p:nvCxnSpPr>
          <p:spPr>
            <a:xfrm flipV="1">
              <a:off x="9743294"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grpSp>
      <p:sp>
        <p:nvSpPr>
          <p:cNvPr id="12" name="矩形 11"/>
          <p:cNvSpPr/>
          <p:nvPr/>
        </p:nvSpPr>
        <p:spPr>
          <a:xfrm>
            <a:off x="2293841" y="1523838"/>
            <a:ext cx="2504854" cy="864339"/>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3" name="矩形 12"/>
          <p:cNvSpPr/>
          <p:nvPr/>
        </p:nvSpPr>
        <p:spPr>
          <a:xfrm>
            <a:off x="6019095" y="1523838"/>
            <a:ext cx="2504854" cy="837152"/>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4" name="矩形 13"/>
          <p:cNvSpPr/>
          <p:nvPr/>
        </p:nvSpPr>
        <p:spPr>
          <a:xfrm>
            <a:off x="729928" y="3221944"/>
            <a:ext cx="2504854" cy="864339"/>
          </a:xfrm>
          <a:prstGeom prst="rect">
            <a:avLst/>
          </a:prstGeom>
        </p:spPr>
        <p:txBody>
          <a:bodyPr wrap="square" lIns="68580" tIns="34290" rIns="68580" bIns="34290">
            <a:spAutoFit/>
          </a:bodyPr>
          <a:lstStyle/>
          <a:p>
            <a:pPr lvl="0" defTabSz="914400">
              <a:lnSpc>
                <a:spcPct val="150000"/>
              </a:lnSpc>
              <a:spcBef>
                <a:spcPts val="750"/>
              </a:spcBef>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a:t>
            </a:r>
            <a:r>
              <a:rPr lang="zh-CN" altLang="en-US" sz="1000" dirty="0">
                <a:solidFill>
                  <a:srgbClr val="000000"/>
                </a:solidFill>
                <a:latin typeface="微软雅黑" panose="020B0503020204020204" charset="-122"/>
                <a:ea typeface="微软雅黑" panose="020B0503020204020204" charset="-122"/>
                <a:cs typeface="宋体" panose="02010600030101010101" pitchFamily="2" charset="-122"/>
              </a:rPr>
              <a:t>本</a:t>
            </a: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5" name="矩形 14"/>
          <p:cNvSpPr/>
          <p:nvPr/>
        </p:nvSpPr>
        <p:spPr>
          <a:xfrm>
            <a:off x="4312308" y="3221944"/>
            <a:ext cx="2504854" cy="837152"/>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16" name="组合 15"/>
          <p:cNvGrpSpPr/>
          <p:nvPr/>
        </p:nvGrpSpPr>
        <p:grpSpPr>
          <a:xfrm>
            <a:off x="1262027" y="1384450"/>
            <a:ext cx="938264" cy="940162"/>
            <a:chOff x="1262027" y="1384450"/>
            <a:chExt cx="938264" cy="940162"/>
          </a:xfrm>
        </p:grpSpPr>
        <p:sp>
          <p:nvSpPr>
            <p:cNvPr id="1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TextBox 17"/>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19" name="组合 18"/>
          <p:cNvGrpSpPr/>
          <p:nvPr/>
        </p:nvGrpSpPr>
        <p:grpSpPr>
          <a:xfrm>
            <a:off x="4980226" y="1384450"/>
            <a:ext cx="938264" cy="940162"/>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1" name="TextBox 20"/>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22" name="组合 21"/>
          <p:cNvGrpSpPr/>
          <p:nvPr/>
        </p:nvGrpSpPr>
        <p:grpSpPr>
          <a:xfrm>
            <a:off x="3113749" y="3210297"/>
            <a:ext cx="938264" cy="940162"/>
            <a:chOff x="1262027" y="1384450"/>
            <a:chExt cx="938264" cy="940162"/>
          </a:xfrm>
        </p:grpSpPr>
        <p:sp>
          <p:nvSpPr>
            <p:cNvPr id="23"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4" name="TextBox 23"/>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25" name="组合 24"/>
          <p:cNvGrpSpPr/>
          <p:nvPr/>
        </p:nvGrpSpPr>
        <p:grpSpPr>
          <a:xfrm>
            <a:off x="6835996" y="3210297"/>
            <a:ext cx="938264" cy="940162"/>
            <a:chOff x="1262027" y="1384450"/>
            <a:chExt cx="938264" cy="940162"/>
          </a:xfrm>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7" name="TextBox 26"/>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4194" y="968682"/>
            <a:ext cx="5004402" cy="2304097"/>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5403" y="3272779"/>
            <a:ext cx="5693193" cy="144463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3" y="3101509"/>
            <a:ext cx="2956316" cy="2041991"/>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756" y="4174316"/>
            <a:ext cx="2682018" cy="969184"/>
          </a:xfrm>
          <a:prstGeom prst="rect">
            <a:avLst/>
          </a:prstGeom>
        </p:spPr>
      </p:pic>
      <p:sp>
        <p:nvSpPr>
          <p:cNvPr id="7" name="矩形 6"/>
          <p:cNvSpPr/>
          <p:nvPr/>
        </p:nvSpPr>
        <p:spPr>
          <a:xfrm>
            <a:off x="596899" y="0"/>
            <a:ext cx="1128503" cy="4051300"/>
          </a:xfrm>
          <a:prstGeom prst="rect">
            <a:avLst/>
          </a:prstGeom>
          <a:gradFill>
            <a:gsLst>
              <a:gs pos="0">
                <a:srgbClr val="FF0000"/>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91818" y="181738"/>
            <a:ext cx="738664" cy="1938992"/>
          </a:xfrm>
          <a:prstGeom prst="rect">
            <a:avLst/>
          </a:prstGeom>
          <a:noFill/>
        </p:spPr>
        <p:txBody>
          <a:bodyPr vert="eaVert" wrap="none" rtlCol="0">
            <a:spAutoFit/>
          </a:bodyPr>
          <a:lstStyle/>
          <a:p>
            <a:r>
              <a:rPr lang="zh-CN" altLang="en-US" sz="3600" b="1" dirty="0">
                <a:solidFill>
                  <a:schemeClr val="bg1"/>
                </a:solidFill>
                <a:latin typeface="微软雅黑" panose="020B0503020204020204" charset="-122"/>
                <a:ea typeface="微软雅黑" panose="020B0503020204020204" charset="-122"/>
              </a:rPr>
              <a:t>感谢观看</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750"/>
                                        <p:tgtEl>
                                          <p:spTgt spid="7"/>
                                        </p:tgtEl>
                                      </p:cBhvr>
                                    </p:animEffect>
                                  </p:childTnLst>
                                </p:cTn>
                              </p:par>
                            </p:childTnLst>
                          </p:cTn>
                        </p:par>
                        <p:par>
                          <p:cTn id="30" fill="hold">
                            <p:stCondLst>
                              <p:cond delay="4500"/>
                            </p:stCondLst>
                            <p:childTnLst>
                              <p:par>
                                <p:cTn id="31" presetID="10" presetClass="entr" presetSubtype="0" fill="hold" grpId="0" nodeType="afterEffect">
                                  <p:stCondLst>
                                    <p:cond delay="0"/>
                                  </p:stCondLst>
                                  <p:iterate type="lt">
                                    <p:tmPct val="14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01</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82"/>
          <p:cNvSpPr/>
          <p:nvPr/>
        </p:nvSpPr>
        <p:spPr>
          <a:xfrm>
            <a:off x="3824926" y="1461772"/>
            <a:ext cx="1446539" cy="937300"/>
          </a:xfrm>
          <a:prstGeom prst="roundRect">
            <a:avLst>
              <a:gd name="adj" fmla="val 23150"/>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grpSp>
        <p:nvGrpSpPr>
          <p:cNvPr id="9" name="Group 699"/>
          <p:cNvGrpSpPr/>
          <p:nvPr/>
        </p:nvGrpSpPr>
        <p:grpSpPr>
          <a:xfrm>
            <a:off x="1322154" y="2897490"/>
            <a:ext cx="610481" cy="610482"/>
            <a:chOff x="0" y="0"/>
            <a:chExt cx="1555539" cy="1555539"/>
          </a:xfrm>
        </p:grpSpPr>
        <p:sp>
          <p:nvSpPr>
            <p:cNvPr id="10" name="Shape 697"/>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1" name="Shape 698"/>
            <p:cNvSpPr/>
            <p:nvPr/>
          </p:nvSpPr>
          <p:spPr>
            <a:xfrm>
              <a:off x="428939" y="533812"/>
              <a:ext cx="697662" cy="567865"/>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2" name="Group 702"/>
          <p:cNvGrpSpPr/>
          <p:nvPr/>
        </p:nvGrpSpPr>
        <p:grpSpPr>
          <a:xfrm>
            <a:off x="3269355" y="2897490"/>
            <a:ext cx="610481" cy="610482"/>
            <a:chOff x="0" y="0"/>
            <a:chExt cx="1555539" cy="1555539"/>
          </a:xfrm>
        </p:grpSpPr>
        <p:sp>
          <p:nvSpPr>
            <p:cNvPr id="13" name="Shape 700"/>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4" name="Shape 701"/>
            <p:cNvSpPr/>
            <p:nvPr/>
          </p:nvSpPr>
          <p:spPr>
            <a:xfrm>
              <a:off x="550938" y="404657"/>
              <a:ext cx="453664" cy="826175"/>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5" name="Group 705"/>
          <p:cNvGrpSpPr/>
          <p:nvPr/>
        </p:nvGrpSpPr>
        <p:grpSpPr>
          <a:xfrm>
            <a:off x="5216556" y="2897490"/>
            <a:ext cx="610481" cy="610482"/>
            <a:chOff x="0" y="0"/>
            <a:chExt cx="1555539" cy="1555539"/>
          </a:xfrm>
        </p:grpSpPr>
        <p:sp>
          <p:nvSpPr>
            <p:cNvPr id="16" name="Shape 703"/>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7" name="Shape 704"/>
            <p:cNvSpPr/>
            <p:nvPr/>
          </p:nvSpPr>
          <p:spPr>
            <a:xfrm>
              <a:off x="420940" y="404657"/>
              <a:ext cx="713660" cy="638346"/>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8" name="Group 708"/>
          <p:cNvGrpSpPr/>
          <p:nvPr/>
        </p:nvGrpSpPr>
        <p:grpSpPr>
          <a:xfrm>
            <a:off x="7163757" y="2897490"/>
            <a:ext cx="610481" cy="610482"/>
            <a:chOff x="0" y="0"/>
            <a:chExt cx="1555539" cy="1555539"/>
          </a:xfrm>
        </p:grpSpPr>
        <p:sp>
          <p:nvSpPr>
            <p:cNvPr id="19" name="Shape 706"/>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20" name="Shape 707"/>
            <p:cNvSpPr/>
            <p:nvPr/>
          </p:nvSpPr>
          <p:spPr>
            <a:xfrm>
              <a:off x="472784" y="446360"/>
              <a:ext cx="609971" cy="638346"/>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sp>
        <p:nvSpPr>
          <p:cNvPr id="21" name="Shape 709"/>
          <p:cNvSpPr/>
          <p:nvPr/>
        </p:nvSpPr>
        <p:spPr>
          <a:xfrm flipH="1">
            <a:off x="3788745" y="2400377"/>
            <a:ext cx="446648" cy="446648"/>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2" name="Shape 710"/>
          <p:cNvSpPr/>
          <p:nvPr/>
        </p:nvSpPr>
        <p:spPr>
          <a:xfrm flipH="1">
            <a:off x="1694622" y="2150295"/>
            <a:ext cx="2128822" cy="661421"/>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3" name="Shape 711"/>
          <p:cNvSpPr/>
          <p:nvPr/>
        </p:nvSpPr>
        <p:spPr>
          <a:xfrm>
            <a:off x="4847097" y="2400377"/>
            <a:ext cx="446648" cy="446648"/>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4" name="Shape 712"/>
          <p:cNvSpPr/>
          <p:nvPr/>
        </p:nvSpPr>
        <p:spPr>
          <a:xfrm>
            <a:off x="5259048" y="2150295"/>
            <a:ext cx="2128821" cy="661422"/>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5" name="TextBox 24"/>
          <p:cNvSpPr txBox="1"/>
          <p:nvPr/>
        </p:nvSpPr>
        <p:spPr>
          <a:xfrm>
            <a:off x="973039"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
        <p:nvSpPr>
          <p:cNvPr id="26" name="Text Placeholder 2"/>
          <p:cNvSpPr txBox="1"/>
          <p:nvPr/>
        </p:nvSpPr>
        <p:spPr>
          <a:xfrm>
            <a:off x="937966"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8" name="Text Placeholder 2"/>
          <p:cNvSpPr txBox="1"/>
          <p:nvPr/>
        </p:nvSpPr>
        <p:spPr>
          <a:xfrm>
            <a:off x="2868750"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9" name="TextBox 28"/>
          <p:cNvSpPr txBox="1"/>
          <p:nvPr/>
        </p:nvSpPr>
        <p:spPr>
          <a:xfrm>
            <a:off x="4872402"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
        <p:nvSpPr>
          <p:cNvPr id="30" name="Text Placeholder 2"/>
          <p:cNvSpPr txBox="1"/>
          <p:nvPr/>
        </p:nvSpPr>
        <p:spPr>
          <a:xfrm>
            <a:off x="4837329"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31" name="TextBox 30"/>
          <p:cNvSpPr txBox="1"/>
          <p:nvPr/>
        </p:nvSpPr>
        <p:spPr>
          <a:xfrm>
            <a:off x="6793419"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835" dirty="0">
              <a:solidFill>
                <a:srgbClr val="474747"/>
              </a:solidFill>
              <a:latin typeface="微软雅黑" panose="020B0503020204020204" charset="-122"/>
              <a:ea typeface="微软雅黑" panose="020B0503020204020204" charset="-122"/>
            </a:endParaRPr>
          </a:p>
        </p:txBody>
      </p:sp>
      <p:sp>
        <p:nvSpPr>
          <p:cNvPr id="32" name="Text Placeholder 2"/>
          <p:cNvSpPr txBox="1"/>
          <p:nvPr/>
        </p:nvSpPr>
        <p:spPr>
          <a:xfrm>
            <a:off x="6768113"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33" name="淘宝网Chenying0907出品 47"/>
          <p:cNvSpPr/>
          <p:nvPr/>
        </p:nvSpPr>
        <p:spPr>
          <a:xfrm>
            <a:off x="3831018" y="1813182"/>
            <a:ext cx="1440447" cy="263277"/>
          </a:xfrm>
          <a:prstGeom prst="rect">
            <a:avLst/>
          </a:prstGeom>
        </p:spPr>
        <p:txBody>
          <a:bodyPr wrap="square">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270" dirty="0">
              <a:solidFill>
                <a:srgbClr val="FFFFFF"/>
              </a:solidFill>
              <a:latin typeface="微软雅黑" panose="020B0503020204020204" charset="-122"/>
              <a:ea typeface="微软雅黑" panose="020B0503020204020204" charset="-122"/>
            </a:endParaRPr>
          </a:p>
        </p:txBody>
      </p:sp>
      <p:sp>
        <p:nvSpPr>
          <p:cNvPr id="34" name="TextBox 24"/>
          <p:cNvSpPr txBox="1"/>
          <p:nvPr/>
        </p:nvSpPr>
        <p:spPr>
          <a:xfrm>
            <a:off x="2974225" y="3934687"/>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
                                        <p:tgtEl>
                                          <p:spTgt spid="33"/>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Left)">
                                      <p:cBhvr>
                                        <p:cTn id="14" dur="2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
                                        <p:tgtEl>
                                          <p:spTgt spid="9"/>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199"/>
                                          </p:stCondLst>
                                        </p:cTn>
                                        <p:tgtEl>
                                          <p:spTgt spid="26">
                                            <p:txEl>
                                              <p:pRg st="0" end="0"/>
                                            </p:txEl>
                                          </p:spTgt>
                                        </p:tgtEl>
                                        <p:attrNameLst>
                                          <p:attrName>style.visibility</p:attrName>
                                        </p:attrNameLst>
                                      </p:cBhvr>
                                      <p:to>
                                        <p:strVal val="visible"/>
                                      </p:to>
                                    </p:set>
                                  </p:childTnLst>
                                </p:cTn>
                              </p:par>
                              <p:par>
                                <p:cTn id="22" presetID="18" presetClass="entr" presetSubtype="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200"/>
                                        <p:tgtEl>
                                          <p:spTgt spid="25"/>
                                        </p:tgtEl>
                                      </p:cBhvr>
                                    </p:animEffect>
                                  </p:childTnLst>
                                </p:cTn>
                              </p:par>
                            </p:childTnLst>
                          </p:cTn>
                        </p:par>
                        <p:par>
                          <p:cTn id="25" fill="hold">
                            <p:stCondLst>
                              <p:cond delay="2000"/>
                            </p:stCondLst>
                            <p:childTnLst>
                              <p:par>
                                <p:cTn id="26" presetID="18" presetClass="entr" presetSubtype="1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Left)">
                                      <p:cBhvr>
                                        <p:cTn id="28" dur="200"/>
                                        <p:tgtEl>
                                          <p:spTgt spid="21"/>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
                                        <p:tgtEl>
                                          <p:spTgt spid="12"/>
                                        </p:tgtEl>
                                      </p:cBhvr>
                                    </p:animEffect>
                                  </p:childTnLst>
                                </p:cTn>
                              </p:par>
                            </p:childTnLst>
                          </p:cTn>
                        </p:par>
                        <p:par>
                          <p:cTn id="33" fill="hold">
                            <p:stCondLst>
                              <p:cond delay="3000"/>
                            </p:stCondLst>
                            <p:childTnLst>
                              <p:par>
                                <p:cTn id="34" presetID="1" presetClass="entr" presetSubtype="0" fill="hold" grpId="0" nodeType="afterEffect">
                                  <p:stCondLst>
                                    <p:cond delay="0"/>
                                  </p:stCondLst>
                                  <p:childTnLst>
                                    <p:set>
                                      <p:cBhvr>
                                        <p:cTn id="35" dur="1" fill="hold">
                                          <p:stCondLst>
                                            <p:cond delay="199"/>
                                          </p:stCondLst>
                                        </p:cTn>
                                        <p:tgtEl>
                                          <p:spTgt spid="28">
                                            <p:txEl>
                                              <p:pRg st="0" end="0"/>
                                            </p:txEl>
                                          </p:spTgt>
                                        </p:tgtEl>
                                        <p:attrNameLst>
                                          <p:attrName>style.visibility</p:attrName>
                                        </p:attrNameLst>
                                      </p:cBhvr>
                                      <p:to>
                                        <p:strVal val="visible"/>
                                      </p:to>
                                    </p:set>
                                  </p:childTnLst>
                                </p:cTn>
                              </p:par>
                            </p:childTnLst>
                          </p:cTn>
                        </p:par>
                        <p:par>
                          <p:cTn id="36" fill="hold">
                            <p:stCondLst>
                              <p:cond delay="3500"/>
                            </p:stCondLst>
                            <p:childTnLst>
                              <p:par>
                                <p:cTn id="37" presetID="18" presetClass="entr" presetSubtype="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downRight)">
                                      <p:cBhvr>
                                        <p:cTn id="39" dur="200"/>
                                        <p:tgtEl>
                                          <p:spTgt spid="23"/>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
                                        <p:tgtEl>
                                          <p:spTgt spid="15"/>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30">
                                            <p:txEl>
                                              <p:pRg st="0" end="0"/>
                                            </p:txEl>
                                          </p:spTgt>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trips(downRight)">
                                      <p:cBhvr>
                                        <p:cTn id="49" dur="200"/>
                                        <p:tgtEl>
                                          <p:spTgt spid="29"/>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downRight)">
                                      <p:cBhvr>
                                        <p:cTn id="53" dur="200"/>
                                        <p:tgtEl>
                                          <p:spTgt spid="24"/>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
                                        <p:tgtEl>
                                          <p:spTgt spid="18"/>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32">
                                            <p:txEl>
                                              <p:pRg st="0" end="0"/>
                                            </p:txEl>
                                          </p:spTgt>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strips(downRight)">
                                      <p:cBhvr>
                                        <p:cTn id="63" dur="200"/>
                                        <p:tgtEl>
                                          <p:spTgt spid="31"/>
                                        </p:tgtEl>
                                      </p:cBhvr>
                                    </p:animEffect>
                                  </p:childTnLst>
                                </p:cTn>
                              </p:par>
                              <p:par>
                                <p:cTn id="64" presetID="18" presetClass="entr" presetSubtype="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strips(downRight)">
                                      <p:cBhvr>
                                        <p:cTn id="66" dur="2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P spid="25" grpId="0"/>
      <p:bldP spid="26" grpId="0" build="p"/>
      <p:bldP spid="28" grpId="0" build="p"/>
      <p:bldP spid="29" grpId="0"/>
      <p:bldP spid="30" grpId="0" build="p"/>
      <p:bldP spid="31" grpId="0"/>
      <p:bldP spid="32" grpId="0" build="p"/>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29"/>
          <p:cNvSpPr>
            <a:spLocks noChangeArrowheads="1"/>
          </p:cNvSpPr>
          <p:nvPr/>
        </p:nvSpPr>
        <p:spPr bwMode="auto">
          <a:xfrm>
            <a:off x="1828892" y="1314537"/>
            <a:ext cx="550222" cy="546267"/>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C00000"/>
          </a:solidFill>
          <a:ln>
            <a:noFill/>
          </a:ln>
          <a:effectLst/>
        </p:spPr>
        <p:txBody>
          <a:bodyPr wrap="none" lIns="45707" tIns="22854" rIns="45707" bIns="22854" anchor="ctr"/>
          <a:lstStyle/>
          <a:p>
            <a:pPr defTabSz="407670">
              <a:defRPr/>
            </a:pPr>
            <a:endParaRPr lang="en-US" sz="1585" kern="0" dirty="0">
              <a:solidFill>
                <a:prstClr val="black"/>
              </a:solidFill>
              <a:latin typeface="微软雅黑" panose="020B0503020204020204" charset="-122"/>
              <a:ea typeface="微软雅黑" panose="020B0503020204020204" charset="-122"/>
            </a:endParaRPr>
          </a:p>
        </p:txBody>
      </p:sp>
      <p:grpSp>
        <p:nvGrpSpPr>
          <p:cNvPr id="9" name="Group 7"/>
          <p:cNvGrpSpPr/>
          <p:nvPr/>
        </p:nvGrpSpPr>
        <p:grpSpPr>
          <a:xfrm>
            <a:off x="1143237" y="1847624"/>
            <a:ext cx="1921531" cy="950979"/>
            <a:chOff x="838200" y="3042850"/>
            <a:chExt cx="1600200" cy="792071"/>
          </a:xfrm>
        </p:grpSpPr>
        <p:sp>
          <p:nvSpPr>
            <p:cNvPr id="10" name="TextBox 9"/>
            <p:cNvSpPr txBox="1"/>
            <p:nvPr/>
          </p:nvSpPr>
          <p:spPr>
            <a:xfrm>
              <a:off x="838200" y="3042850"/>
              <a:ext cx="1600200" cy="280327"/>
            </a:xfrm>
            <a:prstGeom prst="rect">
              <a:avLst/>
            </a:prstGeom>
            <a:noFill/>
          </p:spPr>
          <p:txBody>
            <a:bodyPr wrap="square" rtlCol="0">
              <a:spAutoFit/>
            </a:bodyPr>
            <a:lstStyle/>
            <a:p>
              <a:pPr algn="ctr" defTabSz="407670"/>
              <a:r>
                <a:rPr lang="zh-CN" altLang="en-US" sz="1585" dirty="0">
                  <a:solidFill>
                    <a:srgbClr val="7F7F7F"/>
                  </a:solidFill>
                  <a:latin typeface="微软雅黑" panose="020B0503020204020204" charset="-122"/>
                  <a:ea typeface="微软雅黑" panose="020B0503020204020204" charset="-122"/>
                </a:rPr>
                <a:t>添加标题</a:t>
              </a:r>
              <a:endParaRPr lang="en-US" sz="1070" dirty="0">
                <a:solidFill>
                  <a:srgbClr val="797979"/>
                </a:solidFill>
                <a:latin typeface="微软雅黑" panose="020B0503020204020204" charset="-122"/>
                <a:ea typeface="微软雅黑" panose="020B0503020204020204" charset="-122"/>
                <a:cs typeface="Open Sans Light"/>
              </a:endParaRPr>
            </a:p>
          </p:txBody>
        </p:sp>
        <p:sp>
          <p:nvSpPr>
            <p:cNvPr id="11" name="TextBox 1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12" name="Group 12"/>
          <p:cNvGrpSpPr/>
          <p:nvPr/>
        </p:nvGrpSpPr>
        <p:grpSpPr>
          <a:xfrm>
            <a:off x="3621952" y="1848090"/>
            <a:ext cx="1921531" cy="950979"/>
            <a:chOff x="838200" y="3042850"/>
            <a:chExt cx="1600200" cy="792070"/>
          </a:xfrm>
        </p:grpSpPr>
        <p:sp>
          <p:nvSpPr>
            <p:cNvPr id="13" name="TextBox 1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14" name="TextBox 13"/>
            <p:cNvSpPr txBox="1"/>
            <p:nvPr/>
          </p:nvSpPr>
          <p:spPr>
            <a:xfrm>
              <a:off x="838200" y="3316127"/>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sp>
        <p:nvSpPr>
          <p:cNvPr id="15" name="AutoShape 131"/>
          <p:cNvSpPr/>
          <p:nvPr/>
        </p:nvSpPr>
        <p:spPr bwMode="auto">
          <a:xfrm>
            <a:off x="4351908" y="1371683"/>
            <a:ext cx="461617" cy="40920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C00000"/>
          </a:solidFill>
          <a:ln>
            <a:noFill/>
          </a:ln>
          <a:effectLst/>
        </p:spPr>
        <p:txBody>
          <a:bodyPr lIns="14283" tIns="14283" rIns="14283" bIns="14283" anchor="ctr"/>
          <a:lstStyle/>
          <a:p>
            <a:pPr defTabSz="128270">
              <a:defRPr/>
            </a:pPr>
            <a:endParaRPr lang="es-ES" sz="795" kern="0" dirty="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grpSp>
        <p:nvGrpSpPr>
          <p:cNvPr id="16" name="Group 17"/>
          <p:cNvGrpSpPr/>
          <p:nvPr/>
        </p:nvGrpSpPr>
        <p:grpSpPr>
          <a:xfrm>
            <a:off x="6136379" y="1863225"/>
            <a:ext cx="1921531" cy="950979"/>
            <a:chOff x="838200" y="3042850"/>
            <a:chExt cx="1600200" cy="792071"/>
          </a:xfrm>
        </p:grpSpPr>
        <p:sp>
          <p:nvSpPr>
            <p:cNvPr id="17" name="TextBox 16"/>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18" name="TextBox 17"/>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19" name="Group 25"/>
          <p:cNvGrpSpPr/>
          <p:nvPr/>
        </p:nvGrpSpPr>
        <p:grpSpPr>
          <a:xfrm>
            <a:off x="1143237" y="3503260"/>
            <a:ext cx="1921531" cy="950979"/>
            <a:chOff x="838200" y="3042850"/>
            <a:chExt cx="1600200" cy="792071"/>
          </a:xfrm>
        </p:grpSpPr>
        <p:sp>
          <p:nvSpPr>
            <p:cNvPr id="20" name="TextBox 19"/>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1" name="TextBox 2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2" name="Group 29"/>
          <p:cNvGrpSpPr/>
          <p:nvPr/>
        </p:nvGrpSpPr>
        <p:grpSpPr>
          <a:xfrm>
            <a:off x="3621952" y="3506591"/>
            <a:ext cx="1921531" cy="950979"/>
            <a:chOff x="838200" y="3042850"/>
            <a:chExt cx="1600200" cy="792071"/>
          </a:xfrm>
        </p:grpSpPr>
        <p:sp>
          <p:nvSpPr>
            <p:cNvPr id="23" name="TextBox 2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4" name="TextBox 23"/>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5" name="Group 34"/>
          <p:cNvGrpSpPr/>
          <p:nvPr/>
        </p:nvGrpSpPr>
        <p:grpSpPr>
          <a:xfrm>
            <a:off x="6136379" y="3503260"/>
            <a:ext cx="1921531" cy="950979"/>
            <a:chOff x="838200" y="3042850"/>
            <a:chExt cx="1600200" cy="792071"/>
          </a:xfrm>
        </p:grpSpPr>
        <p:sp>
          <p:nvSpPr>
            <p:cNvPr id="26" name="TextBox 25"/>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7" name="TextBox 26"/>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8" name="Group 41"/>
          <p:cNvGrpSpPr/>
          <p:nvPr/>
        </p:nvGrpSpPr>
        <p:grpSpPr>
          <a:xfrm>
            <a:off x="1878791" y="3135378"/>
            <a:ext cx="450423" cy="256318"/>
            <a:chOff x="6350" y="1588"/>
            <a:chExt cx="1931988" cy="1330325"/>
          </a:xfrm>
          <a:solidFill>
            <a:schemeClr val="accent4"/>
          </a:solidFill>
        </p:grpSpPr>
        <p:sp>
          <p:nvSpPr>
            <p:cNvPr id="29"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latin typeface="微软雅黑" panose="020B0503020204020204" charset="-122"/>
                <a:ea typeface="微软雅黑" panose="020B0503020204020204" charset="-122"/>
              </a:endParaRPr>
            </a:p>
          </p:txBody>
        </p:sp>
        <p:sp>
          <p:nvSpPr>
            <p:cNvPr id="30"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latin typeface="微软雅黑" panose="020B0503020204020204" charset="-122"/>
                <a:ea typeface="微软雅黑" panose="020B0503020204020204" charset="-122"/>
              </a:endParaRPr>
            </a:p>
          </p:txBody>
        </p:sp>
      </p:grpSp>
      <p:sp>
        <p:nvSpPr>
          <p:cNvPr id="31" name="AutoShape 63"/>
          <p:cNvSpPr/>
          <p:nvPr/>
        </p:nvSpPr>
        <p:spPr bwMode="auto">
          <a:xfrm>
            <a:off x="6870064" y="1428829"/>
            <a:ext cx="454159" cy="36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
        <p:nvSpPr>
          <p:cNvPr id="32" name="AutoShape 19"/>
          <p:cNvSpPr/>
          <p:nvPr/>
        </p:nvSpPr>
        <p:spPr bwMode="auto">
          <a:xfrm>
            <a:off x="6891532" y="3094554"/>
            <a:ext cx="411222" cy="36452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
        <p:nvSpPr>
          <p:cNvPr id="33" name="AutoShape 12"/>
          <p:cNvSpPr/>
          <p:nvPr/>
        </p:nvSpPr>
        <p:spPr bwMode="auto">
          <a:xfrm>
            <a:off x="4389560" y="3116118"/>
            <a:ext cx="386314" cy="39832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C00000"/>
          </a:solidFill>
          <a:ln>
            <a:noFill/>
          </a:ln>
          <a:effectLst/>
        </p:spPr>
        <p:txBody>
          <a:bodyPr lIns="19037" tIns="19037" rIns="19037" bIns="19037" anchor="ctr"/>
          <a:lstStyle/>
          <a:p>
            <a:pPr defTabSz="171450">
              <a:defRPr/>
            </a:pPr>
            <a:endParaRPr lang="es-ES" sz="1110" kern="0" dirty="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
                                        <p:tgtEl>
                                          <p:spTgt spid="1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
                                        <p:tgtEl>
                                          <p:spTgt spid="3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
                                        <p:tgtEl>
                                          <p:spTgt spid="2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
                                        <p:tgtEl>
                                          <p:spTgt spid="1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00" fill="hold"/>
                                        <p:tgtEl>
                                          <p:spTgt spid="33"/>
                                        </p:tgtEl>
                                        <p:attrNameLst>
                                          <p:attrName>ppt_w</p:attrName>
                                        </p:attrNameLst>
                                      </p:cBhvr>
                                      <p:tavLst>
                                        <p:tav tm="0">
                                          <p:val>
                                            <p:fltVal val="0"/>
                                          </p:val>
                                        </p:tav>
                                        <p:tav tm="100000">
                                          <p:val>
                                            <p:strVal val="#ppt_w"/>
                                          </p:val>
                                        </p:tav>
                                      </p:tavLst>
                                    </p:anim>
                                    <p:anim calcmode="lin" valueType="num">
                                      <p:cBhvr>
                                        <p:cTn id="42" dur="200" fill="hold"/>
                                        <p:tgtEl>
                                          <p:spTgt spid="33"/>
                                        </p:tgtEl>
                                        <p:attrNameLst>
                                          <p:attrName>ppt_h</p:attrName>
                                        </p:attrNameLst>
                                      </p:cBhvr>
                                      <p:tavLst>
                                        <p:tav tm="0">
                                          <p:val>
                                            <p:fltVal val="0"/>
                                          </p:val>
                                        </p:tav>
                                        <p:tav tm="100000">
                                          <p:val>
                                            <p:strVal val="#ppt_h"/>
                                          </p:val>
                                        </p:tav>
                                      </p:tavLst>
                                    </p:anim>
                                    <p:animEffect transition="in" filter="fade">
                                      <p:cBhvr>
                                        <p:cTn id="43" dur="200"/>
                                        <p:tgtEl>
                                          <p:spTgt spid="33"/>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
                                        <p:tgtEl>
                                          <p:spTgt spid="2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
                                        <p:tgtEl>
                                          <p:spTgt spid="32"/>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idx="4294967295"/>
          </p:nvPr>
        </p:nvSpPr>
        <p:spPr>
          <a:xfrm>
            <a:off x="628650" y="273844"/>
            <a:ext cx="7886700" cy="994172"/>
          </a:xfrm>
        </p:spPr>
        <p:txBody>
          <a:bodyPr/>
          <a:lstStyle/>
          <a:p>
            <a:pPr eaLnBrk="1" hangingPunct="1"/>
            <a:r>
              <a:rPr lang="zh-CN" altLang="en-US" dirty="0">
                <a:latin typeface="+mn-lt"/>
                <a:ea typeface="+mn-ea"/>
                <a:cs typeface="+mn-ea"/>
                <a:sym typeface="+mn-lt"/>
              </a:rPr>
              <a:t> </a:t>
            </a:r>
            <a:endParaRPr lang="en-US" altLang="zh-CN" dirty="0">
              <a:latin typeface="+mn-lt"/>
              <a:ea typeface="+mn-ea"/>
              <a:cs typeface="+mn-ea"/>
              <a:sym typeface="+mn-lt"/>
            </a:endParaRPr>
          </a:p>
        </p:txBody>
      </p:sp>
      <p:grpSp>
        <p:nvGrpSpPr>
          <p:cNvPr id="6" name="组合 5"/>
          <p:cNvGrpSpPr/>
          <p:nvPr/>
        </p:nvGrpSpPr>
        <p:grpSpPr>
          <a:xfrm>
            <a:off x="1087992" y="1187271"/>
            <a:ext cx="4454192" cy="913951"/>
            <a:chOff x="1087992" y="1187271"/>
            <a:chExt cx="4454192" cy="913951"/>
          </a:xfrm>
        </p:grpSpPr>
        <p:grpSp>
          <p:nvGrpSpPr>
            <p:cNvPr id="5" name="组合 4"/>
            <p:cNvGrpSpPr/>
            <p:nvPr/>
          </p:nvGrpSpPr>
          <p:grpSpPr>
            <a:xfrm>
              <a:off x="1087992" y="1330458"/>
              <a:ext cx="627575" cy="627575"/>
              <a:chOff x="2886353" y="3300603"/>
              <a:chExt cx="836766" cy="836766"/>
            </a:xfrm>
          </p:grpSpPr>
          <p:sp>
            <p:nvSpPr>
              <p:cNvPr id="184" name="椭圆 183"/>
              <p:cNvSpPr/>
              <p:nvPr/>
            </p:nvSpPr>
            <p:spPr>
              <a:xfrm>
                <a:off x="2886353"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89" name="KSO_Shape"/>
              <p:cNvSpPr/>
              <p:nvPr/>
            </p:nvSpPr>
            <p:spPr bwMode="auto">
              <a:xfrm>
                <a:off x="3146563" y="3560813"/>
                <a:ext cx="316346" cy="316346"/>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2" name="矩形 191"/>
            <p:cNvSpPr/>
            <p:nvPr/>
          </p:nvSpPr>
          <p:spPr>
            <a:xfrm>
              <a:off x="1910724" y="1187271"/>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7" name="组合 6"/>
          <p:cNvGrpSpPr/>
          <p:nvPr/>
        </p:nvGrpSpPr>
        <p:grpSpPr>
          <a:xfrm>
            <a:off x="2175905" y="2500583"/>
            <a:ext cx="4454192" cy="913951"/>
            <a:chOff x="2175905" y="2500583"/>
            <a:chExt cx="4454192" cy="913951"/>
          </a:xfrm>
        </p:grpSpPr>
        <p:grpSp>
          <p:nvGrpSpPr>
            <p:cNvPr id="4" name="组合 3"/>
            <p:cNvGrpSpPr/>
            <p:nvPr/>
          </p:nvGrpSpPr>
          <p:grpSpPr>
            <a:xfrm>
              <a:off x="2175905" y="2643770"/>
              <a:ext cx="627575" cy="627575"/>
              <a:chOff x="6795817" y="3300603"/>
              <a:chExt cx="836766" cy="836766"/>
            </a:xfrm>
          </p:grpSpPr>
          <p:sp>
            <p:nvSpPr>
              <p:cNvPr id="186" name="椭圆 185"/>
              <p:cNvSpPr/>
              <p:nvPr/>
            </p:nvSpPr>
            <p:spPr>
              <a:xfrm>
                <a:off x="6795817"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90" name="KSO_Shape"/>
              <p:cNvSpPr/>
              <p:nvPr/>
            </p:nvSpPr>
            <p:spPr bwMode="auto">
              <a:xfrm>
                <a:off x="7056027" y="3560813"/>
                <a:ext cx="316346" cy="316346"/>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3" name="矩形 192"/>
            <p:cNvSpPr/>
            <p:nvPr/>
          </p:nvSpPr>
          <p:spPr>
            <a:xfrm>
              <a:off x="2998637" y="2500583"/>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8" name="组合 7"/>
          <p:cNvGrpSpPr/>
          <p:nvPr/>
        </p:nvGrpSpPr>
        <p:grpSpPr>
          <a:xfrm>
            <a:off x="4186792" y="3767533"/>
            <a:ext cx="4454192" cy="913951"/>
            <a:chOff x="4186792" y="3767533"/>
            <a:chExt cx="4454192" cy="913951"/>
          </a:xfrm>
        </p:grpSpPr>
        <p:grpSp>
          <p:nvGrpSpPr>
            <p:cNvPr id="3" name="组合 2"/>
            <p:cNvGrpSpPr/>
            <p:nvPr/>
          </p:nvGrpSpPr>
          <p:grpSpPr>
            <a:xfrm>
              <a:off x="4186792" y="3910721"/>
              <a:ext cx="627575" cy="627575"/>
              <a:chOff x="10705281" y="3300603"/>
              <a:chExt cx="836766" cy="836766"/>
            </a:xfrm>
          </p:grpSpPr>
          <p:sp>
            <p:nvSpPr>
              <p:cNvPr id="188" name="椭圆 187"/>
              <p:cNvSpPr/>
              <p:nvPr/>
            </p:nvSpPr>
            <p:spPr>
              <a:xfrm>
                <a:off x="10705281"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91" name="KSO_Shape"/>
              <p:cNvSpPr/>
              <p:nvPr/>
            </p:nvSpPr>
            <p:spPr bwMode="auto">
              <a:xfrm>
                <a:off x="10969032" y="3528798"/>
                <a:ext cx="309265" cy="380376"/>
              </a:xfrm>
              <a:custGeom>
                <a:avLst/>
                <a:gdLst>
                  <a:gd name="T0" fmla="*/ 1379976 w 3177"/>
                  <a:gd name="T1" fmla="*/ 481089 h 3907"/>
                  <a:gd name="T2" fmla="*/ 1463834 w 3177"/>
                  <a:gd name="T3" fmla="*/ 622559 h 3907"/>
                  <a:gd name="T4" fmla="*/ 1104902 w 3177"/>
                  <a:gd name="T5" fmla="*/ 1244196 h 3907"/>
                  <a:gd name="T6" fmla="*/ 1082325 w 3177"/>
                  <a:gd name="T7" fmla="*/ 1244196 h 3907"/>
                  <a:gd name="T8" fmla="*/ 1113196 w 3177"/>
                  <a:gd name="T9" fmla="*/ 1399029 h 3907"/>
                  <a:gd name="T10" fmla="*/ 711874 w 3177"/>
                  <a:gd name="T11" fmla="*/ 1800397 h 3907"/>
                  <a:gd name="T12" fmla="*/ 310552 w 3177"/>
                  <a:gd name="T13" fmla="*/ 1399029 h 3907"/>
                  <a:gd name="T14" fmla="*/ 349256 w 3177"/>
                  <a:gd name="T15" fmla="*/ 1227145 h 3907"/>
                  <a:gd name="T16" fmla="*/ 0 w 3177"/>
                  <a:gd name="T17" fmla="*/ 622559 h 3907"/>
                  <a:gd name="T18" fmla="*/ 84319 w 3177"/>
                  <a:gd name="T19" fmla="*/ 481089 h 3907"/>
                  <a:gd name="T20" fmla="*/ 442790 w 3177"/>
                  <a:gd name="T21" fmla="*/ 1101804 h 3907"/>
                  <a:gd name="T22" fmla="*/ 564892 w 3177"/>
                  <a:gd name="T23" fmla="*/ 1025770 h 3907"/>
                  <a:gd name="T24" fmla="*/ 221165 w 3177"/>
                  <a:gd name="T25" fmla="*/ 430860 h 3907"/>
                  <a:gd name="T26" fmla="*/ 102749 w 3177"/>
                  <a:gd name="T27" fmla="*/ 430860 h 3907"/>
                  <a:gd name="T28" fmla="*/ 183382 w 3177"/>
                  <a:gd name="T29" fmla="*/ 287087 h 3907"/>
                  <a:gd name="T30" fmla="*/ 1222396 w 3177"/>
                  <a:gd name="T31" fmla="*/ 287087 h 3907"/>
                  <a:gd name="T32" fmla="*/ 1303029 w 3177"/>
                  <a:gd name="T33" fmla="*/ 430860 h 3907"/>
                  <a:gd name="T34" fmla="*/ 1242669 w 3177"/>
                  <a:gd name="T35" fmla="*/ 430860 h 3907"/>
                  <a:gd name="T36" fmla="*/ 891110 w 3177"/>
                  <a:gd name="T37" fmla="*/ 1040055 h 3907"/>
                  <a:gd name="T38" fmla="*/ 1006760 w 3177"/>
                  <a:gd name="T39" fmla="*/ 1127149 h 3907"/>
                  <a:gd name="T40" fmla="*/ 1379976 w 3177"/>
                  <a:gd name="T41" fmla="*/ 481089 h 3907"/>
                  <a:gd name="T42" fmla="*/ 570421 w 3177"/>
                  <a:gd name="T43" fmla="*/ 1322534 h 3907"/>
                  <a:gd name="T44" fmla="*/ 665337 w 3177"/>
                  <a:gd name="T45" fmla="*/ 1322534 h 3907"/>
                  <a:gd name="T46" fmla="*/ 665337 w 3177"/>
                  <a:gd name="T47" fmla="*/ 1650633 h 3907"/>
                  <a:gd name="T48" fmla="*/ 806330 w 3177"/>
                  <a:gd name="T49" fmla="*/ 1650633 h 3907"/>
                  <a:gd name="T50" fmla="*/ 806330 w 3177"/>
                  <a:gd name="T51" fmla="*/ 1148807 h 3907"/>
                  <a:gd name="T52" fmla="*/ 702198 w 3177"/>
                  <a:gd name="T53" fmla="*/ 1148807 h 3907"/>
                  <a:gd name="T54" fmla="*/ 660730 w 3177"/>
                  <a:gd name="T55" fmla="*/ 1223459 h 3907"/>
                  <a:gd name="T56" fmla="*/ 570421 w 3177"/>
                  <a:gd name="T57" fmla="*/ 1240048 h 3907"/>
                  <a:gd name="T58" fmla="*/ 570421 w 3177"/>
                  <a:gd name="T59" fmla="*/ 1322534 h 3907"/>
                  <a:gd name="T60" fmla="*/ 1077256 w 3177"/>
                  <a:gd name="T61" fmla="*/ 430860 h 3907"/>
                  <a:gd name="T62" fmla="*/ 387038 w 3177"/>
                  <a:gd name="T63" fmla="*/ 430860 h 3907"/>
                  <a:gd name="T64" fmla="*/ 714178 w 3177"/>
                  <a:gd name="T65" fmla="*/ 997660 h 3907"/>
                  <a:gd name="T66" fmla="*/ 748735 w 3177"/>
                  <a:gd name="T67" fmla="*/ 999504 h 3907"/>
                  <a:gd name="T68" fmla="*/ 1077256 w 3177"/>
                  <a:gd name="T69" fmla="*/ 430860 h 3907"/>
                  <a:gd name="T70" fmla="*/ 343727 w 3177"/>
                  <a:gd name="T71" fmla="*/ 0 h 3907"/>
                  <a:gd name="T72" fmla="*/ 1062051 w 3177"/>
                  <a:gd name="T73" fmla="*/ 0 h 3907"/>
                  <a:gd name="T74" fmla="*/ 1142224 w 3177"/>
                  <a:gd name="T75" fmla="*/ 143313 h 3907"/>
                  <a:gd name="T76" fmla="*/ 263555 w 3177"/>
                  <a:gd name="T77" fmla="*/ 143313 h 3907"/>
                  <a:gd name="T78" fmla="*/ 343727 w 3177"/>
                  <a:gd name="T79" fmla="*/ 0 h 39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7" h="3907">
                    <a:moveTo>
                      <a:pt x="2995" y="1044"/>
                    </a:moveTo>
                    <a:cubicBezTo>
                      <a:pt x="3177" y="1351"/>
                      <a:pt x="3177" y="1351"/>
                      <a:pt x="3177" y="1351"/>
                    </a:cubicBezTo>
                    <a:cubicBezTo>
                      <a:pt x="2398" y="2700"/>
                      <a:pt x="2398" y="2700"/>
                      <a:pt x="2398" y="2700"/>
                    </a:cubicBezTo>
                    <a:cubicBezTo>
                      <a:pt x="2349" y="2700"/>
                      <a:pt x="2349" y="2700"/>
                      <a:pt x="2349" y="2700"/>
                    </a:cubicBezTo>
                    <a:cubicBezTo>
                      <a:pt x="2392" y="2803"/>
                      <a:pt x="2416" y="2917"/>
                      <a:pt x="2416" y="3036"/>
                    </a:cubicBezTo>
                    <a:cubicBezTo>
                      <a:pt x="2416" y="3517"/>
                      <a:pt x="2026" y="3907"/>
                      <a:pt x="1545" y="3907"/>
                    </a:cubicBezTo>
                    <a:cubicBezTo>
                      <a:pt x="1064" y="3907"/>
                      <a:pt x="674" y="3517"/>
                      <a:pt x="674" y="3036"/>
                    </a:cubicBezTo>
                    <a:cubicBezTo>
                      <a:pt x="674" y="2902"/>
                      <a:pt x="705" y="2776"/>
                      <a:pt x="758" y="2663"/>
                    </a:cubicBezTo>
                    <a:cubicBezTo>
                      <a:pt x="0" y="1351"/>
                      <a:pt x="0" y="1351"/>
                      <a:pt x="0" y="1351"/>
                    </a:cubicBezTo>
                    <a:cubicBezTo>
                      <a:pt x="183" y="1044"/>
                      <a:pt x="183" y="1044"/>
                      <a:pt x="183" y="1044"/>
                    </a:cubicBezTo>
                    <a:cubicBezTo>
                      <a:pt x="961" y="2391"/>
                      <a:pt x="961" y="2391"/>
                      <a:pt x="961" y="2391"/>
                    </a:cubicBezTo>
                    <a:cubicBezTo>
                      <a:pt x="1038" y="2321"/>
                      <a:pt x="1127" y="2265"/>
                      <a:pt x="1226" y="2226"/>
                    </a:cubicBezTo>
                    <a:cubicBezTo>
                      <a:pt x="480" y="935"/>
                      <a:pt x="480" y="935"/>
                      <a:pt x="480" y="935"/>
                    </a:cubicBezTo>
                    <a:cubicBezTo>
                      <a:pt x="223" y="935"/>
                      <a:pt x="223" y="935"/>
                      <a:pt x="223" y="935"/>
                    </a:cubicBezTo>
                    <a:cubicBezTo>
                      <a:pt x="398" y="623"/>
                      <a:pt x="398" y="623"/>
                      <a:pt x="398" y="623"/>
                    </a:cubicBezTo>
                    <a:cubicBezTo>
                      <a:pt x="2653" y="623"/>
                      <a:pt x="2653" y="623"/>
                      <a:pt x="2653" y="623"/>
                    </a:cubicBezTo>
                    <a:cubicBezTo>
                      <a:pt x="2828" y="935"/>
                      <a:pt x="2828" y="935"/>
                      <a:pt x="2828" y="935"/>
                    </a:cubicBezTo>
                    <a:cubicBezTo>
                      <a:pt x="2697" y="935"/>
                      <a:pt x="2697" y="935"/>
                      <a:pt x="2697" y="935"/>
                    </a:cubicBezTo>
                    <a:cubicBezTo>
                      <a:pt x="1934" y="2257"/>
                      <a:pt x="1934" y="2257"/>
                      <a:pt x="1934" y="2257"/>
                    </a:cubicBezTo>
                    <a:cubicBezTo>
                      <a:pt x="2029" y="2305"/>
                      <a:pt x="2114" y="2369"/>
                      <a:pt x="2185" y="2446"/>
                    </a:cubicBezTo>
                    <a:lnTo>
                      <a:pt x="2995" y="1044"/>
                    </a:lnTo>
                    <a:close/>
                    <a:moveTo>
                      <a:pt x="1238" y="2870"/>
                    </a:moveTo>
                    <a:cubicBezTo>
                      <a:pt x="1444" y="2870"/>
                      <a:pt x="1444" y="2870"/>
                      <a:pt x="1444" y="2870"/>
                    </a:cubicBezTo>
                    <a:cubicBezTo>
                      <a:pt x="1444" y="3582"/>
                      <a:pt x="1444" y="3582"/>
                      <a:pt x="1444" y="3582"/>
                    </a:cubicBezTo>
                    <a:cubicBezTo>
                      <a:pt x="1750" y="3582"/>
                      <a:pt x="1750" y="3582"/>
                      <a:pt x="1750" y="3582"/>
                    </a:cubicBezTo>
                    <a:cubicBezTo>
                      <a:pt x="1750" y="2493"/>
                      <a:pt x="1750" y="2493"/>
                      <a:pt x="1750" y="2493"/>
                    </a:cubicBezTo>
                    <a:cubicBezTo>
                      <a:pt x="1524" y="2493"/>
                      <a:pt x="1524" y="2493"/>
                      <a:pt x="1524" y="2493"/>
                    </a:cubicBezTo>
                    <a:cubicBezTo>
                      <a:pt x="1506" y="2557"/>
                      <a:pt x="1475" y="2631"/>
                      <a:pt x="1434" y="2655"/>
                    </a:cubicBezTo>
                    <a:cubicBezTo>
                      <a:pt x="1392" y="2678"/>
                      <a:pt x="1327" y="2691"/>
                      <a:pt x="1238" y="2691"/>
                    </a:cubicBezTo>
                    <a:lnTo>
                      <a:pt x="1238" y="2870"/>
                    </a:lnTo>
                    <a:close/>
                    <a:moveTo>
                      <a:pt x="2338" y="935"/>
                    </a:moveTo>
                    <a:cubicBezTo>
                      <a:pt x="840" y="935"/>
                      <a:pt x="840" y="935"/>
                      <a:pt x="840" y="935"/>
                    </a:cubicBezTo>
                    <a:cubicBezTo>
                      <a:pt x="1550" y="2165"/>
                      <a:pt x="1550" y="2165"/>
                      <a:pt x="1550" y="2165"/>
                    </a:cubicBezTo>
                    <a:cubicBezTo>
                      <a:pt x="1576" y="2165"/>
                      <a:pt x="1600" y="2167"/>
                      <a:pt x="1625" y="2169"/>
                    </a:cubicBezTo>
                    <a:lnTo>
                      <a:pt x="2338" y="935"/>
                    </a:lnTo>
                    <a:close/>
                    <a:moveTo>
                      <a:pt x="746" y="0"/>
                    </a:moveTo>
                    <a:cubicBezTo>
                      <a:pt x="2305" y="0"/>
                      <a:pt x="2305" y="0"/>
                      <a:pt x="2305" y="0"/>
                    </a:cubicBezTo>
                    <a:cubicBezTo>
                      <a:pt x="2479" y="311"/>
                      <a:pt x="2479" y="311"/>
                      <a:pt x="2479" y="311"/>
                    </a:cubicBezTo>
                    <a:cubicBezTo>
                      <a:pt x="572" y="311"/>
                      <a:pt x="572" y="311"/>
                      <a:pt x="572" y="311"/>
                    </a:cubicBezTo>
                    <a:lnTo>
                      <a:pt x="746" y="0"/>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4" name="矩形 193"/>
            <p:cNvSpPr/>
            <p:nvPr/>
          </p:nvSpPr>
          <p:spPr>
            <a:xfrm>
              <a:off x="5009524" y="3767533"/>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graphicFrame>
        <p:nvGraphicFramePr>
          <p:cNvPr id="13" name="图表 12"/>
          <p:cNvGraphicFramePr/>
          <p:nvPr/>
        </p:nvGraphicFramePr>
        <p:xfrm>
          <a:off x="493068" y="1459116"/>
          <a:ext cx="2628292"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图表 13"/>
          <p:cNvGraphicFramePr/>
          <p:nvPr/>
        </p:nvGraphicFramePr>
        <p:xfrm>
          <a:off x="5641640" y="1459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nvGraphicFramePr>
        <p:xfrm>
          <a:off x="3085356" y="1459116"/>
          <a:ext cx="2628292" cy="1944216"/>
        </p:xfrm>
        <a:graphic>
          <a:graphicData uri="http://schemas.openxmlformats.org/drawingml/2006/chart">
            <c:chart xmlns:c="http://schemas.openxmlformats.org/drawingml/2006/chart" xmlns:r="http://schemas.openxmlformats.org/officeDocument/2006/relationships" r:id="rId4"/>
          </a:graphicData>
        </a:graphic>
      </p:graphicFrame>
      <p:sp>
        <p:nvSpPr>
          <p:cNvPr id="16" name="文本框 13"/>
          <p:cNvSpPr txBox="1"/>
          <p:nvPr/>
        </p:nvSpPr>
        <p:spPr>
          <a:xfrm>
            <a:off x="961120" y="2172881"/>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rPr>
              <a:t>75%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7" name="文本框 14"/>
          <p:cNvSpPr txBox="1"/>
          <p:nvPr/>
        </p:nvSpPr>
        <p:spPr>
          <a:xfrm>
            <a:off x="3607414" y="2182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rPr>
              <a:t>50%</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8" name="文本框 15"/>
          <p:cNvSpPr txBox="1"/>
          <p:nvPr/>
        </p:nvSpPr>
        <p:spPr>
          <a:xfrm>
            <a:off x="6109692" y="2182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rPr>
              <a:t>25%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9" name="文本框 7"/>
          <p:cNvSpPr txBox="1">
            <a:spLocks noChangeArrowheads="1"/>
          </p:cNvSpPr>
          <p:nvPr/>
        </p:nvSpPr>
        <p:spPr bwMode="auto">
          <a:xfrm>
            <a:off x="925116"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此处添加说明文字添加说明文字添加说明文字</a:t>
            </a:r>
          </a:p>
        </p:txBody>
      </p:sp>
      <p:sp>
        <p:nvSpPr>
          <p:cNvPr id="20" name="文本框 7"/>
          <p:cNvSpPr txBox="1">
            <a:spLocks noChangeArrowheads="1"/>
          </p:cNvSpPr>
          <p:nvPr/>
        </p:nvSpPr>
        <p:spPr bwMode="auto">
          <a:xfrm>
            <a:off x="3493761"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此处添加说明文字添加说明文字添加说明文字</a:t>
            </a:r>
          </a:p>
        </p:txBody>
      </p:sp>
      <p:sp>
        <p:nvSpPr>
          <p:cNvPr id="21" name="文本框 7"/>
          <p:cNvSpPr txBox="1">
            <a:spLocks noChangeArrowheads="1"/>
          </p:cNvSpPr>
          <p:nvPr/>
        </p:nvSpPr>
        <p:spPr bwMode="auto">
          <a:xfrm>
            <a:off x="6050045"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ppt_w</p:attrName>
                                        </p:attrNameLst>
                                      </p:cBhvr>
                                      <p:tavLst>
                                        <p:tav tm="0" fmla="#ppt_w*sin(2.5*pi*$)">
                                          <p:val>
                                            <p:fltVal val="0"/>
                                          </p:val>
                                        </p:tav>
                                        <p:tav tm="100000">
                                          <p:val>
                                            <p:fltVal val="1"/>
                                          </p:val>
                                        </p:tav>
                                      </p:tavLst>
                                    </p:anim>
                                    <p:anim calcmode="lin" valueType="num">
                                      <p:cBhvr>
                                        <p:cTn id="15" dur="500" fill="hold"/>
                                        <p:tgtEl>
                                          <p:spTgt spid="16"/>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1500"/>
                            </p:stCondLst>
                            <p:childTnLst>
                              <p:par>
                                <p:cTn id="26" presetID="45"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ppt_w</p:attrName>
                                        </p:attrNameLst>
                                      </p:cBhvr>
                                      <p:tavLst>
                                        <p:tav tm="0" fmla="#ppt_w*sin(2.5*pi*$)">
                                          <p:val>
                                            <p:fltVal val="0"/>
                                          </p:val>
                                        </p:tav>
                                        <p:tav tm="100000">
                                          <p:val>
                                            <p:fltVal val="1"/>
                                          </p:val>
                                        </p:tav>
                                      </p:tavLst>
                                    </p:anim>
                                    <p:anim calcmode="lin" valueType="num">
                                      <p:cBhvr>
                                        <p:cTn id="30" dur="500" fill="hold"/>
                                        <p:tgtEl>
                                          <p:spTgt spid="17"/>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2500"/>
                            </p:stCondLst>
                            <p:childTnLst>
                              <p:par>
                                <p:cTn id="41" presetID="45"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anim calcmode="lin" valueType="num">
                                      <p:cBhvr>
                                        <p:cTn id="44" dur="500" fill="hold"/>
                                        <p:tgtEl>
                                          <p:spTgt spid="18"/>
                                        </p:tgtEl>
                                        <p:attrNameLst>
                                          <p:attrName>ppt_w</p:attrName>
                                        </p:attrNameLst>
                                      </p:cBhvr>
                                      <p:tavLst>
                                        <p:tav tm="0" fmla="#ppt_w*sin(2.5*pi*$)">
                                          <p:val>
                                            <p:fltVal val="0"/>
                                          </p:val>
                                        </p:tav>
                                        <p:tav tm="100000">
                                          <p:val>
                                            <p:fltVal val="1"/>
                                          </p:val>
                                        </p:tav>
                                      </p:tavLst>
                                    </p:anim>
                                    <p:anim calcmode="lin" valueType="num">
                                      <p:cBhvr>
                                        <p:cTn id="45" dur="500" fill="hold"/>
                                        <p:tgtEl>
                                          <p:spTgt spid="18"/>
                                        </p:tgtEl>
                                        <p:attrNameLst>
                                          <p:attrName>ppt_h</p:attrName>
                                        </p:attrNameLst>
                                      </p:cBhvr>
                                      <p:tavLst>
                                        <p:tav tm="0">
                                          <p:val>
                                            <p:strVal val="#ppt_h"/>
                                          </p:val>
                                        </p:tav>
                                        <p:tav tm="100000">
                                          <p:val>
                                            <p:strVal val="#ppt_h"/>
                                          </p:val>
                                        </p:tav>
                                      </p:tavLst>
                                    </p:anim>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5" grpId="0">
        <p:bldAsOne/>
      </p:bldGraphic>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1"/>
          <p:cNvGrpSpPr/>
          <p:nvPr/>
        </p:nvGrpSpPr>
        <p:grpSpPr>
          <a:xfrm>
            <a:off x="3277085" y="1529008"/>
            <a:ext cx="2965471" cy="2963579"/>
            <a:chOff x="6491345" y="3314406"/>
            <a:chExt cx="3736700" cy="3734315"/>
          </a:xfrm>
          <a:solidFill>
            <a:srgbClr val="C00000"/>
          </a:solidFill>
        </p:grpSpPr>
        <p:sp>
          <p:nvSpPr>
            <p:cNvPr id="54" name="Shape 2129"/>
            <p:cNvSpPr/>
            <p:nvPr/>
          </p:nvSpPr>
          <p:spPr>
            <a:xfrm>
              <a:off x="8089913" y="6474731"/>
              <a:ext cx="539563" cy="573990"/>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grp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5" name="Shape 2130"/>
            <p:cNvSpPr/>
            <p:nvPr/>
          </p:nvSpPr>
          <p:spPr>
            <a:xfrm>
              <a:off x="6491345" y="3314406"/>
              <a:ext cx="3736700" cy="468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6" name="Shape 2133"/>
            <p:cNvSpPr/>
            <p:nvPr/>
          </p:nvSpPr>
          <p:spPr>
            <a:xfrm>
              <a:off x="6772578" y="3901871"/>
              <a:ext cx="3179732" cy="498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7" name="Shape 2136"/>
            <p:cNvSpPr/>
            <p:nvPr/>
          </p:nvSpPr>
          <p:spPr>
            <a:xfrm>
              <a:off x="7085060" y="4526834"/>
              <a:ext cx="2546127" cy="525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8" name="Shape 2139"/>
            <p:cNvSpPr/>
            <p:nvPr/>
          </p:nvSpPr>
          <p:spPr>
            <a:xfrm>
              <a:off x="7416290" y="5176795"/>
              <a:ext cx="1885055" cy="573990"/>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9" name="Shape 2142"/>
            <p:cNvSpPr/>
            <p:nvPr/>
          </p:nvSpPr>
          <p:spPr>
            <a:xfrm>
              <a:off x="7772519" y="5870504"/>
              <a:ext cx="1174983" cy="485122"/>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sp>
        <p:nvSpPr>
          <p:cNvPr id="60" name="Shape 2129"/>
          <p:cNvSpPr/>
          <p:nvPr/>
        </p:nvSpPr>
        <p:spPr>
          <a:xfrm>
            <a:off x="4543454" y="4034801"/>
            <a:ext cx="428201" cy="455523"/>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1" name="Shape 2130"/>
          <p:cNvSpPr/>
          <p:nvPr/>
        </p:nvSpPr>
        <p:spPr>
          <a:xfrm>
            <a:off x="3274819" y="1526745"/>
            <a:ext cx="2965471" cy="3716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2" name="Shape 2133"/>
          <p:cNvSpPr/>
          <p:nvPr/>
        </p:nvSpPr>
        <p:spPr>
          <a:xfrm>
            <a:off x="3498007" y="1992962"/>
            <a:ext cx="2523458" cy="3956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3" name="Shape 2136"/>
          <p:cNvSpPr/>
          <p:nvPr/>
        </p:nvSpPr>
        <p:spPr>
          <a:xfrm>
            <a:off x="3745995" y="2488937"/>
            <a:ext cx="2020624" cy="417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4" name="Shape 2139"/>
          <p:cNvSpPr/>
          <p:nvPr/>
        </p:nvSpPr>
        <p:spPr>
          <a:xfrm>
            <a:off x="4008862" y="3004750"/>
            <a:ext cx="1495993" cy="455523"/>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5" name="Shape 2142"/>
          <p:cNvSpPr/>
          <p:nvPr/>
        </p:nvSpPr>
        <p:spPr>
          <a:xfrm>
            <a:off x="4291567" y="3555282"/>
            <a:ext cx="932475" cy="384996"/>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6" name="TextBox 65"/>
          <p:cNvSpPr txBox="1"/>
          <p:nvPr/>
        </p:nvSpPr>
        <p:spPr>
          <a:xfrm>
            <a:off x="3274819" y="1630883"/>
            <a:ext cx="2965471"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7" name="TextBox 66"/>
          <p:cNvSpPr txBox="1"/>
          <p:nvPr/>
        </p:nvSpPr>
        <p:spPr>
          <a:xfrm>
            <a:off x="3498007" y="2105321"/>
            <a:ext cx="2523458"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8" name="TextBox 67"/>
          <p:cNvSpPr txBox="1"/>
          <p:nvPr/>
        </p:nvSpPr>
        <p:spPr>
          <a:xfrm>
            <a:off x="3745995" y="2609885"/>
            <a:ext cx="2020624"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9" name="TextBox 68"/>
          <p:cNvSpPr txBox="1"/>
          <p:nvPr/>
        </p:nvSpPr>
        <p:spPr>
          <a:xfrm>
            <a:off x="4008862" y="3137240"/>
            <a:ext cx="1495993"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70" name="TextBox 69"/>
          <p:cNvSpPr txBox="1"/>
          <p:nvPr/>
        </p:nvSpPr>
        <p:spPr>
          <a:xfrm>
            <a:off x="4291567" y="3662292"/>
            <a:ext cx="932476"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71" name="TextBox 70"/>
          <p:cNvSpPr txBox="1"/>
          <p:nvPr/>
        </p:nvSpPr>
        <p:spPr>
          <a:xfrm>
            <a:off x="6337196" y="1946556"/>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2" name="TextBox 71"/>
          <p:cNvSpPr txBox="1"/>
          <p:nvPr/>
        </p:nvSpPr>
        <p:spPr>
          <a:xfrm>
            <a:off x="5762704" y="2948533"/>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3" name="TextBox 72"/>
          <p:cNvSpPr txBox="1"/>
          <p:nvPr/>
        </p:nvSpPr>
        <p:spPr>
          <a:xfrm>
            <a:off x="5485156" y="3985653"/>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4" name="TextBox 73"/>
          <p:cNvSpPr txBox="1"/>
          <p:nvPr/>
        </p:nvSpPr>
        <p:spPr>
          <a:xfrm>
            <a:off x="1028945" y="1468928"/>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6" name="TextBox 75"/>
          <p:cNvSpPr txBox="1"/>
          <p:nvPr/>
        </p:nvSpPr>
        <p:spPr>
          <a:xfrm>
            <a:off x="2032167" y="3524750"/>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26" name="TextBox 73"/>
          <p:cNvSpPr txBox="1"/>
          <p:nvPr/>
        </p:nvSpPr>
        <p:spPr>
          <a:xfrm>
            <a:off x="1481702" y="2545073"/>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
                                        <p:tgtEl>
                                          <p:spTgt spid="5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200"/>
                                        <p:tgtEl>
                                          <p:spTgt spid="61"/>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66"/>
                                        </p:tgtEl>
                                        <p:attrNameLst>
                                          <p:attrName>style.visibility</p:attrName>
                                        </p:attrNameLst>
                                      </p:cBhvr>
                                      <p:to>
                                        <p:strVal val="visible"/>
                                      </p:to>
                                    </p:set>
                                  </p:childTnLst>
                                </p:cTn>
                              </p:par>
                            </p:childTnLst>
                          </p:cTn>
                        </p:par>
                        <p:par>
                          <p:cTn id="15" fill="hold">
                            <p:stCondLst>
                              <p:cond delay="1500"/>
                            </p:stCondLst>
                            <p:childTnLst>
                              <p:par>
                                <p:cTn id="16" presetID="18" presetClass="entr" presetSubtype="12"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200"/>
                                        <p:tgtEl>
                                          <p:spTgt spid="74"/>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200"/>
                                        <p:tgtEl>
                                          <p:spTgt spid="62"/>
                                        </p:tgtEl>
                                      </p:cBhvr>
                                    </p:animEffec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199"/>
                                          </p:stCondLst>
                                        </p:cTn>
                                        <p:tgtEl>
                                          <p:spTgt spid="67"/>
                                        </p:tgtEl>
                                        <p:attrNameLst>
                                          <p:attrName>style.visibility</p:attrName>
                                        </p:attrNameLst>
                                      </p:cBhvr>
                                      <p:to>
                                        <p:strVal val="visible"/>
                                      </p:to>
                                    </p:set>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strips(downRight)">
                                      <p:cBhvr>
                                        <p:cTn id="29" dur="200"/>
                                        <p:tgtEl>
                                          <p:spTgt spid="71"/>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up)">
                                      <p:cBhvr>
                                        <p:cTn id="33" dur="200"/>
                                        <p:tgtEl>
                                          <p:spTgt spid="63"/>
                                        </p:tgtEl>
                                      </p:cBhvr>
                                    </p:animEffec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199"/>
                                          </p:stCondLst>
                                        </p:cTn>
                                        <p:tgtEl>
                                          <p:spTgt spid="68"/>
                                        </p:tgtEl>
                                        <p:attrNameLst>
                                          <p:attrName>style.visibility</p:attrName>
                                        </p:attrNameLst>
                                      </p:cBhvr>
                                      <p:to>
                                        <p:strVal val="visible"/>
                                      </p:to>
                                    </p:set>
                                  </p:childTnLst>
                                </p:cTn>
                              </p:par>
                            </p:childTnLst>
                          </p:cTn>
                        </p:par>
                        <p:par>
                          <p:cTn id="37" fill="hold">
                            <p:stCondLst>
                              <p:cond delay="4500"/>
                            </p:stCondLst>
                            <p:childTnLst>
                              <p:par>
                                <p:cTn id="38" presetID="22" presetClass="entr" presetSubtype="1"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up)">
                                      <p:cBhvr>
                                        <p:cTn id="40" dur="200"/>
                                        <p:tgtEl>
                                          <p:spTgt spid="64"/>
                                        </p:tgtEl>
                                      </p:cBhvr>
                                    </p:animEffec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199"/>
                                          </p:stCondLst>
                                        </p:cTn>
                                        <p:tgtEl>
                                          <p:spTgt spid="69"/>
                                        </p:tgtEl>
                                        <p:attrNameLst>
                                          <p:attrName>style.visibility</p:attrName>
                                        </p:attrNameLst>
                                      </p:cBhvr>
                                      <p:to>
                                        <p:strVal val="visible"/>
                                      </p:to>
                                    </p:set>
                                  </p:childTnLst>
                                </p:cTn>
                              </p:par>
                            </p:childTnLst>
                          </p:cTn>
                        </p:par>
                        <p:par>
                          <p:cTn id="44" fill="hold">
                            <p:stCondLst>
                              <p:cond delay="5500"/>
                            </p:stCondLst>
                            <p:childTnLst>
                              <p:par>
                                <p:cTn id="45" presetID="18" presetClass="entr" presetSubtype="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strips(downRight)">
                                      <p:cBhvr>
                                        <p:cTn id="47" dur="200"/>
                                        <p:tgtEl>
                                          <p:spTgt spid="72"/>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up)">
                                      <p:cBhvr>
                                        <p:cTn id="51" dur="200"/>
                                        <p:tgtEl>
                                          <p:spTgt spid="65"/>
                                        </p:tgtEl>
                                      </p:cBhvr>
                                    </p:animEffect>
                                  </p:childTnLst>
                                </p:cTn>
                              </p:par>
                            </p:childTnLst>
                          </p:cTn>
                        </p:par>
                        <p:par>
                          <p:cTn id="52" fill="hold">
                            <p:stCondLst>
                              <p:cond delay="6500"/>
                            </p:stCondLst>
                            <p:childTnLst>
                              <p:par>
                                <p:cTn id="53" presetID="1" presetClass="entr" presetSubtype="0" fill="hold" grpId="0" nodeType="afterEffect">
                                  <p:stCondLst>
                                    <p:cond delay="0"/>
                                  </p:stCondLst>
                                  <p:childTnLst>
                                    <p:set>
                                      <p:cBhvr>
                                        <p:cTn id="54" dur="1" fill="hold">
                                          <p:stCondLst>
                                            <p:cond delay="199"/>
                                          </p:stCondLst>
                                        </p:cTn>
                                        <p:tgtEl>
                                          <p:spTgt spid="70"/>
                                        </p:tgtEl>
                                        <p:attrNameLst>
                                          <p:attrName>style.visibility</p:attrName>
                                        </p:attrNameLst>
                                      </p:cBhvr>
                                      <p:to>
                                        <p:strVal val="visible"/>
                                      </p:to>
                                    </p:set>
                                  </p:childTnLst>
                                </p:cTn>
                              </p:par>
                            </p:childTnLst>
                          </p:cTn>
                        </p:par>
                        <p:par>
                          <p:cTn id="55" fill="hold">
                            <p:stCondLst>
                              <p:cond delay="7000"/>
                            </p:stCondLst>
                            <p:childTnLst>
                              <p:par>
                                <p:cTn id="56" presetID="18" presetClass="entr" presetSubtype="12"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strips(downLeft)">
                                      <p:cBhvr>
                                        <p:cTn id="58" dur="200"/>
                                        <p:tgtEl>
                                          <p:spTgt spid="76"/>
                                        </p:tgtEl>
                                      </p:cBhvr>
                                    </p:animEffect>
                                  </p:childTnLst>
                                </p:cTn>
                              </p:par>
                            </p:childTnLst>
                          </p:cTn>
                        </p:par>
                        <p:par>
                          <p:cTn id="59" fill="hold">
                            <p:stCondLst>
                              <p:cond delay="7500"/>
                            </p:stCondLst>
                            <p:childTnLst>
                              <p:par>
                                <p:cTn id="60" presetID="22" presetClass="entr" presetSubtype="1"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200"/>
                                        <p:tgtEl>
                                          <p:spTgt spid="60"/>
                                        </p:tgtEl>
                                      </p:cBhvr>
                                    </p:animEffect>
                                  </p:childTnLst>
                                </p:cTn>
                              </p:par>
                            </p:childTnLst>
                          </p:cTn>
                        </p:par>
                        <p:par>
                          <p:cTn id="63" fill="hold">
                            <p:stCondLst>
                              <p:cond delay="8000"/>
                            </p:stCondLst>
                            <p:childTnLst>
                              <p:par>
                                <p:cTn id="64" presetID="18" presetClass="entr" presetSubtype="6"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strips(downRight)">
                                      <p:cBhvr>
                                        <p:cTn id="66" dur="200"/>
                                        <p:tgtEl>
                                          <p:spTgt spid="73"/>
                                        </p:tgtEl>
                                      </p:cBhvr>
                                    </p:animEffect>
                                  </p:childTnLst>
                                </p:cTn>
                              </p:par>
                            </p:childTnLst>
                          </p:cTn>
                        </p:par>
                        <p:par>
                          <p:cTn id="67" fill="hold">
                            <p:stCondLst>
                              <p:cond delay="8500"/>
                            </p:stCondLst>
                            <p:childTnLst>
                              <p:par>
                                <p:cTn id="68" presetID="18" presetClass="entr" presetSubtype="12"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Left)">
                                      <p:cBhvr>
                                        <p:cTn id="70" dur="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P spid="74" grpId="0"/>
      <p:bldP spid="76"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02</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2">
      <a:dk1>
        <a:sysClr val="windowText" lastClr="000000"/>
      </a:dk1>
      <a:lt1>
        <a:sysClr val="window" lastClr="FFFFFF"/>
      </a:lt1>
      <a:dk2>
        <a:srgbClr val="44546A"/>
      </a:dk2>
      <a:lt2>
        <a:srgbClr val="FF4040"/>
      </a:lt2>
      <a:accent1>
        <a:srgbClr val="9A0000"/>
      </a:accent1>
      <a:accent2>
        <a:srgbClr val="C00000"/>
      </a:accent2>
      <a:accent3>
        <a:srgbClr val="FF0000"/>
      </a:accent3>
      <a:accent4>
        <a:srgbClr val="860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124">
      <a:dk1>
        <a:srgbClr val="C00000"/>
      </a:dk1>
      <a:lt1>
        <a:srgbClr val="C00000"/>
      </a:lt1>
      <a:dk2>
        <a:srgbClr val="C00000"/>
      </a:dk2>
      <a:lt2>
        <a:srgbClr val="C00000"/>
      </a:lt2>
      <a:accent1>
        <a:srgbClr val="000000"/>
      </a:accent1>
      <a:accent2>
        <a:srgbClr val="FFFFFF"/>
      </a:accent2>
      <a:accent3>
        <a:srgbClr val="000000"/>
      </a:accent3>
      <a:accent4>
        <a:srgbClr val="000000"/>
      </a:accent4>
      <a:accent5>
        <a:srgbClr val="000000"/>
      </a:accent5>
      <a:accent6>
        <a:srgbClr val="000000"/>
      </a:accent6>
      <a:hlink>
        <a:srgbClr val="000000"/>
      </a:hlink>
      <a:folHlink>
        <a:srgbClr val="00000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2160</Words>
  <Application>Microsoft Office PowerPoint</Application>
  <PresentationFormat>全屏显示(16:9)</PresentationFormat>
  <Paragraphs>279</Paragraphs>
  <Slides>27</Slides>
  <Notes>23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27</vt:i4>
      </vt:variant>
    </vt:vector>
  </HeadingPairs>
  <TitlesOfParts>
    <vt:vector size="39" baseType="lpstr">
      <vt:lpstr>等线</vt:lpstr>
      <vt:lpstr>方正兰亭纤黑简体</vt:lpstr>
      <vt:lpstr>宋体</vt:lpstr>
      <vt:lpstr>微软雅黑</vt:lpstr>
      <vt:lpstr>Arial</vt:lpstr>
      <vt:lpstr>Calibri</vt:lpstr>
      <vt:lpstr>Calibri Light</vt:lpstr>
      <vt:lpstr>Impact</vt:lpstr>
      <vt:lpstr>Wingdings</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1527.中国梦建设中华梦党政建设PPT模板</dc:title>
  <dc:creator/>
  <cp:lastModifiedBy>天 下</cp:lastModifiedBy>
  <cp:revision>21</cp:revision>
  <dcterms:created xsi:type="dcterms:W3CDTF">2017-03-04T06:55:00Z</dcterms:created>
  <dcterms:modified xsi:type="dcterms:W3CDTF">2021-01-05T07:26:59Z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