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2" r:id="rId3"/>
    <p:sldMasterId id="2147483684" r:id="rId4"/>
  </p:sldMasterIdLst>
  <p:notesMasterIdLst>
    <p:notesMasterId r:id="rId34"/>
  </p:notesMasterIdLst>
  <p:handoutMasterIdLst>
    <p:handoutMasterId r:id="rId35"/>
  </p:handoutMasterIdLst>
  <p:sldIdLst>
    <p:sldId id="267" r:id="rId5"/>
    <p:sldId id="259" r:id="rId6"/>
    <p:sldId id="296" r:id="rId7"/>
    <p:sldId id="297" r:id="rId8"/>
    <p:sldId id="299" r:id="rId9"/>
    <p:sldId id="300" r:id="rId10"/>
    <p:sldId id="301" r:id="rId11"/>
    <p:sldId id="302" r:id="rId12"/>
    <p:sldId id="303" r:id="rId13"/>
    <p:sldId id="316" r:id="rId14"/>
    <p:sldId id="308" r:id="rId15"/>
    <p:sldId id="305" r:id="rId16"/>
    <p:sldId id="317" r:id="rId17"/>
    <p:sldId id="318" r:id="rId18"/>
    <p:sldId id="306" r:id="rId19"/>
    <p:sldId id="307" r:id="rId20"/>
    <p:sldId id="319" r:id="rId21"/>
    <p:sldId id="320" r:id="rId22"/>
    <p:sldId id="315" r:id="rId23"/>
    <p:sldId id="309" r:id="rId24"/>
    <p:sldId id="321" r:id="rId25"/>
    <p:sldId id="322" r:id="rId26"/>
    <p:sldId id="310" r:id="rId27"/>
    <p:sldId id="323" r:id="rId28"/>
    <p:sldId id="324" r:id="rId29"/>
    <p:sldId id="311" r:id="rId30"/>
    <p:sldId id="313" r:id="rId31"/>
    <p:sldId id="314" r:id="rId32"/>
    <p:sldId id="325" r:id="rId33"/>
  </p:sldIdLst>
  <p:sldSz cx="10160000" cy="5715000"/>
  <p:notesSz cx="6858000" cy="9144000"/>
  <p:defaultTex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1770">
          <p15:clr>
            <a:srgbClr val="A4A3A4"/>
          </p15:clr>
        </p15:guide>
        <p15:guide id="2" pos="3172">
          <p15:clr>
            <a:srgbClr val="A4A3A4"/>
          </p15:clr>
        </p15:guide>
        <p15:guide id="3" pos="6036">
          <p15:clr>
            <a:srgbClr val="A4A3A4"/>
          </p15:clr>
        </p15:guide>
      </p15:sldGuideLst>
    </p:ext>
    <p:ext uri="{2D200454-40CA-4A62-9FC3-DE9A4176ACB9}">
      <p15:notesGuideLst xmlns:p15="http://schemas.microsoft.com/office/powerpoint/2012/main">
        <p15:guide id="1" orient="horz" pos="2832">
          <p15:clr>
            <a:srgbClr val="A4A3A4"/>
          </p15:clr>
        </p15:guide>
        <p15:guide id="2" pos="2141">
          <p15:clr>
            <a:srgbClr val="A4A3A4"/>
          </p15:clr>
        </p15:guide>
      </p15:notesGuideLst>
    </p:ext>
    <p:ext uri="{505F2C04-C923-438B-8C0F-E0CD2BADF298}">
      <wppc:fontMiss xmlns:wppc="http://www.wps.cn/officeDocument/PresentationCustomData" xmlns="" type="true"/>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0000"/>
    <a:srgbClr val="CC0000"/>
    <a:srgbClr val="7D4943"/>
    <a:srgbClr val="B6805E"/>
    <a:srgbClr val="FF9900"/>
    <a:srgbClr val="6C0000"/>
    <a:srgbClr val="CC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351" autoAdjust="0"/>
    <p:restoredTop sz="95526" autoAdjust="0"/>
  </p:normalViewPr>
  <p:slideViewPr>
    <p:cSldViewPr snapToObjects="1">
      <p:cViewPr varScale="1">
        <p:scale>
          <a:sx n="136" d="100"/>
          <a:sy n="136" d="100"/>
        </p:scale>
        <p:origin x="594" y="132"/>
      </p:cViewPr>
      <p:guideLst>
        <p:guide orient="horz" pos="1770"/>
        <p:guide pos="3172"/>
        <p:guide pos="6036"/>
      </p:guideLst>
    </p:cSldViewPr>
  </p:slideViewPr>
  <p:notesTextViewPr>
    <p:cViewPr>
      <p:scale>
        <a:sx n="100" d="100"/>
        <a:sy n="100" d="100"/>
      </p:scale>
      <p:origin x="0" y="0"/>
    </p:cViewPr>
  </p:notesTextViewPr>
  <p:sorterViewPr>
    <p:cViewPr>
      <p:scale>
        <a:sx n="100" d="100"/>
        <a:sy n="100" d="100"/>
      </p:scale>
      <p:origin x="0" y="3846"/>
    </p:cViewPr>
  </p:sorterViewPr>
  <p:notesViewPr>
    <p:cSldViewPr snapToObjects="1">
      <p:cViewPr varScale="1">
        <p:scale>
          <a:sx n="66" d="100"/>
          <a:sy n="66" d="100"/>
        </p:scale>
        <p:origin x="-2904" y="-114"/>
      </p:cViewPr>
      <p:guideLst>
        <p:guide orient="horz" pos="2832"/>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B206EDE-F388-4409-89BE-EE9CFDEEAE0A}" type="datetimeFigureOut">
              <a:rPr lang="zh-CN" altLang="en-US" smtClean="0"/>
              <a:t>2021/1/5</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5731020-4DB8-480C-8018-8D17236C985A}"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4098" name="页眉占位符 1"/>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defRPr sz="1200" smtClean="0">
                <a:latin typeface="Arial" panose="020B0604020202020204" pitchFamily="34" charset="0"/>
              </a:defRPr>
            </a:lvl1pPr>
          </a:lstStyle>
          <a:p>
            <a:pPr>
              <a:defRPr/>
            </a:pPr>
            <a:endParaRPr lang="zh-CN" altLang="en-US"/>
          </a:p>
        </p:txBody>
      </p:sp>
      <p:sp>
        <p:nvSpPr>
          <p:cNvPr id="4099" name="日期占位符 2"/>
          <p:cNvSpPr>
            <a:spLocks noGrp="1" noChangeArrowheads="1"/>
          </p:cNvSpPr>
          <p:nvPr>
            <p:ph type="dt" idx="1"/>
          </p:nvPr>
        </p:nvSpPr>
        <p:spPr bwMode="auto">
          <a:xfrm>
            <a:off x="3884613"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lgn="r">
              <a:defRPr sz="1200" smtClean="0">
                <a:latin typeface="Arial" panose="020B0604020202020204" pitchFamily="34" charset="0"/>
              </a:defRPr>
            </a:lvl1pPr>
          </a:lstStyle>
          <a:p>
            <a:pPr>
              <a:defRPr/>
            </a:pPr>
            <a:fld id="{09BE50BB-462C-4C9E-9912-9F5916652D69}" type="datetimeFigureOut">
              <a:rPr lang="zh-CN" altLang="en-US"/>
              <a:t>2021/1/5</a:t>
            </a:fld>
            <a:endParaRPr lang="zh-CN" altLang="en-US"/>
          </a:p>
        </p:txBody>
      </p:sp>
      <p:sp>
        <p:nvSpPr>
          <p:cNvPr id="13316" name="幻灯片图像占位符 3"/>
          <p:cNvSpPr>
            <a:spLocks noGrp="1" noRot="1" noChangeAspect="1" noChangeArrowheads="1"/>
          </p:cNvSpPr>
          <p:nvPr>
            <p:ph type="sldImg" idx="2"/>
          </p:nvPr>
        </p:nvSpPr>
        <p:spPr bwMode="auto">
          <a:xfrm>
            <a:off x="381000" y="685800"/>
            <a:ext cx="6096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4101" name="备注占位符 4"/>
          <p:cNvSpPr>
            <a:spLocks noGrp="1" noChangeArrowheads="1"/>
          </p:cNvSpPr>
          <p:nvPr>
            <p:ph type="body" sz="quarter" idx="3"/>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4102" name="页脚占位符 5"/>
          <p:cNvSpPr>
            <a:spLocks noGrp="1" noChangeArrowheads="1"/>
          </p:cNvSpPr>
          <p:nvPr>
            <p:ph type="ftr" sz="quarter" idx="4"/>
          </p:nvPr>
        </p:nvSpPr>
        <p:spPr bwMode="auto">
          <a:xfrm>
            <a:off x="0"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sz="1200" smtClean="0">
                <a:latin typeface="Arial" panose="020B0604020202020204" pitchFamily="34" charset="0"/>
              </a:defRPr>
            </a:lvl1pPr>
          </a:lstStyle>
          <a:p>
            <a:pPr>
              <a:defRPr/>
            </a:pPr>
            <a:endParaRPr lang="zh-CN" altLang="en-US"/>
          </a:p>
        </p:txBody>
      </p:sp>
      <p:sp>
        <p:nvSpPr>
          <p:cNvPr id="4103" name="灯片编号占位符 6"/>
          <p:cNvSpPr>
            <a:spLocks noGrp="1" noChangeArrowheads="1"/>
          </p:cNvSpPr>
          <p:nvPr>
            <p:ph type="sldNum" sz="quarter" idx="5"/>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lgn="r">
              <a:defRPr sz="1200" smtClean="0">
                <a:latin typeface="Arial" panose="020B0604020202020204" pitchFamily="34" charset="0"/>
              </a:defRPr>
            </a:lvl1pPr>
          </a:lstStyle>
          <a:p>
            <a:pPr>
              <a:defRPr/>
            </a:pPr>
            <a:fld id="{74403B22-1E39-400A-AFEC-26C34C361B7E}" type="slidenum">
              <a:rPr lang="zh-CN" altLang="en-US"/>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zh-CN" altLang="en-US" dirty="0"/>
              <a:t>亮亮图文旗舰店</a:t>
            </a:r>
            <a:r>
              <a:rPr lang="en-US" altLang="zh-CN" dirty="0"/>
              <a:t>https://liangliangtuwen.tmall.com</a:t>
            </a:r>
            <a:endParaRPr lang="zh-CN" altLang="en-US" dirty="0"/>
          </a:p>
        </p:txBody>
      </p:sp>
      <p:sp>
        <p:nvSpPr>
          <p:cNvPr id="4" name="灯片编号占位符 3"/>
          <p:cNvSpPr>
            <a:spLocks noGrp="1"/>
          </p:cNvSpPr>
          <p:nvPr>
            <p:ph type="sldNum" sz="quarter" idx="10"/>
          </p:nvPr>
        </p:nvSpPr>
        <p:spPr/>
        <p:txBody>
          <a:bodyPr/>
          <a:lstStyle/>
          <a:p>
            <a:pPr>
              <a:defRPr/>
            </a:pPr>
            <a:fld id="{74403B22-1E39-400A-AFEC-26C34C361B7E}"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74403B22-1E39-400A-AFEC-26C34C361B7E}"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74403B22-1E39-400A-AFEC-26C34C361B7E}"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74403B22-1E39-400A-AFEC-26C34C361B7E}"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74403B22-1E39-400A-AFEC-26C34C361B7E}"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74403B22-1E39-400A-AFEC-26C34C361B7E}"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74403B22-1E39-400A-AFEC-26C34C361B7E}"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74403B22-1E39-400A-AFEC-26C34C361B7E}"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74403B22-1E39-400A-AFEC-26C34C361B7E}"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74403B22-1E39-400A-AFEC-26C34C361B7E}"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74403B22-1E39-400A-AFEC-26C34C361B7E}"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74403B22-1E39-400A-AFEC-26C34C361B7E}"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74403B22-1E39-400A-AFEC-26C34C361B7E}"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74403B22-1E39-400A-AFEC-26C34C361B7E}"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74403B22-1E39-400A-AFEC-26C34C361B7E}"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74403B22-1E39-400A-AFEC-26C34C361B7E}"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74403B22-1E39-400A-AFEC-26C34C361B7E}"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74403B22-1E39-400A-AFEC-26C34C361B7E}"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74403B22-1E39-400A-AFEC-26C34C361B7E}"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74403B22-1E39-400A-AFEC-26C34C361B7E}" type="slidenum">
              <a:rPr lang="zh-CN" altLang="en-US" smtClean="0"/>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zh-CN" altLang="en-US" dirty="0"/>
              <a:t>亮亮图文旗舰店</a:t>
            </a:r>
            <a:r>
              <a:rPr lang="en-US" altLang="zh-CN" dirty="0"/>
              <a:t>https://liangliangtuwen.tmall.com</a:t>
            </a:r>
            <a:endParaRPr lang="zh-CN" altLang="en-US" dirty="0"/>
          </a:p>
        </p:txBody>
      </p:sp>
      <p:sp>
        <p:nvSpPr>
          <p:cNvPr id="4" name="灯片编号占位符 3"/>
          <p:cNvSpPr>
            <a:spLocks noGrp="1"/>
          </p:cNvSpPr>
          <p:nvPr>
            <p:ph type="sldNum" sz="quarter" idx="10"/>
          </p:nvPr>
        </p:nvSpPr>
        <p:spPr/>
        <p:txBody>
          <a:bodyPr/>
          <a:lstStyle/>
          <a:p>
            <a:pPr>
              <a:defRPr/>
            </a:pPr>
            <a:fld id="{74403B22-1E39-400A-AFEC-26C34C361B7E}" type="slidenum">
              <a:rPr lang="zh-CN" altLang="en-US" smtClean="0"/>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zh-CN" altLang="en-US" dirty="0"/>
              <a:t>亮亮图文旗舰店</a:t>
            </a:r>
            <a:r>
              <a:rPr lang="en-US" altLang="zh-CN"/>
              <a:t>https://liangliangtuwen.tmall.com</a:t>
            </a:r>
            <a:endParaRPr lang="zh-CN" altLang="en-US" dirty="0"/>
          </a:p>
        </p:txBody>
      </p:sp>
      <p:sp>
        <p:nvSpPr>
          <p:cNvPr id="4" name="灯片编号占位符 3"/>
          <p:cNvSpPr>
            <a:spLocks noGrp="1"/>
          </p:cNvSpPr>
          <p:nvPr>
            <p:ph type="sldNum" sz="quarter" idx="10"/>
          </p:nvPr>
        </p:nvSpPr>
        <p:spPr/>
        <p:txBody>
          <a:bodyPr/>
          <a:lstStyle/>
          <a:p>
            <a:pPr>
              <a:defRPr/>
            </a:pPr>
            <a:fld id="{74403B22-1E39-400A-AFEC-26C34C361B7E}" type="slidenum">
              <a:rPr lang="zh-CN" altLang="en-US" smtClean="0">
                <a:solidFill>
                  <a:prstClr val="black"/>
                </a:solidFill>
              </a:rPr>
              <a:t>29</a:t>
            </a:fld>
            <a:endParaRPr lang="zh-CN" alt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74403B22-1E39-400A-AFEC-26C34C361B7E}"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74403B22-1E39-400A-AFEC-26C34C361B7E}"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74403B22-1E39-400A-AFEC-26C34C361B7E}"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74403B22-1E39-400A-AFEC-26C34C361B7E}"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74403B22-1E39-400A-AFEC-26C34C361B7E}"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74403B22-1E39-400A-AFEC-26C34C361B7E}"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74403B22-1E39-400A-AFEC-26C34C361B7E}"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762000" y="1775356"/>
            <a:ext cx="8636000" cy="1225021"/>
          </a:xfrm>
        </p:spPr>
        <p:txBody>
          <a:bodyPr/>
          <a:lstStyle/>
          <a:p>
            <a:r>
              <a:rPr lang="zh-CN" altLang="en-US"/>
              <a:t>单击此处编辑母版标题样式</a:t>
            </a:r>
          </a:p>
        </p:txBody>
      </p:sp>
      <p:sp>
        <p:nvSpPr>
          <p:cNvPr id="3" name="副标题 2"/>
          <p:cNvSpPr>
            <a:spLocks noGrp="1"/>
          </p:cNvSpPr>
          <p:nvPr>
            <p:ph type="subTitle" idx="1"/>
          </p:nvPr>
        </p:nvSpPr>
        <p:spPr>
          <a:xfrm>
            <a:off x="1524000" y="3238500"/>
            <a:ext cx="7112000" cy="1460500"/>
          </a:xfrm>
        </p:spPr>
        <p:txBody>
          <a:bodyPr/>
          <a:lstStyle>
            <a:lvl1pPr marL="0" indent="0" algn="ctr">
              <a:buNone/>
              <a:defRPr/>
            </a:lvl1pPr>
            <a:lvl2pPr marL="508000" indent="0" algn="ctr">
              <a:buNone/>
              <a:defRPr/>
            </a:lvl2pPr>
            <a:lvl3pPr marL="1016000" indent="0" algn="ctr">
              <a:buNone/>
              <a:defRPr/>
            </a:lvl3pPr>
            <a:lvl4pPr marL="1524000" indent="0" algn="ctr">
              <a:buNone/>
              <a:defRPr/>
            </a:lvl4pPr>
            <a:lvl5pPr marL="2032000" indent="0" algn="ctr">
              <a:buNone/>
              <a:defRPr/>
            </a:lvl5pPr>
            <a:lvl6pPr marL="2540000" indent="0" algn="ctr">
              <a:buNone/>
              <a:defRPr/>
            </a:lvl6pPr>
            <a:lvl7pPr marL="3048000" indent="0" algn="ctr">
              <a:buNone/>
              <a:defRPr/>
            </a:lvl7pPr>
            <a:lvl8pPr marL="3556000" indent="0" algn="ctr">
              <a:buNone/>
              <a:defRPr/>
            </a:lvl8pPr>
            <a:lvl9pPr marL="4064000" indent="0" algn="ctr">
              <a:buNone/>
              <a:defRPr/>
            </a:lvl9pPr>
          </a:lstStyle>
          <a:p>
            <a:r>
              <a:rPr lang="zh-CN" altLang="en-US"/>
              <a:t>单击此处编辑母版副标题样式</a:t>
            </a:r>
          </a:p>
        </p:txBody>
      </p:sp>
      <p:sp>
        <p:nvSpPr>
          <p:cNvPr id="4" name="日期占位符 3"/>
          <p:cNvSpPr>
            <a:spLocks noGrp="1" noChangeArrowheads="1"/>
          </p:cNvSpPr>
          <p:nvPr>
            <p:ph type="dt" sz="half" idx="10"/>
          </p:nvPr>
        </p:nvSpPr>
        <p:spPr/>
        <p:txBody>
          <a:bodyPr/>
          <a:lstStyle>
            <a:lvl1pPr>
              <a:defRPr/>
            </a:lvl1pPr>
          </a:lstStyle>
          <a:p>
            <a:pPr>
              <a:defRPr/>
            </a:pPr>
            <a:fld id="{39CD416F-0014-434B-951E-88EBE9BECE56}" type="datetimeFigureOut">
              <a:rPr lang="zh-CN" altLang="en-US"/>
              <a:t>2021/1/5</a:t>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26710CD0-5AF2-4E3B-A2F8-4C0B54B4B4A8}"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advTm="17000"/>
    </mc:Choice>
    <mc:Fallback xmlns="">
      <p:transition advTm="17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p:txBody>
          <a:bodyPr/>
          <a:lstStyle>
            <a:lvl1pPr>
              <a:defRPr/>
            </a:lvl1pPr>
          </a:lstStyle>
          <a:p>
            <a:pPr>
              <a:defRPr/>
            </a:pPr>
            <a:fld id="{B1F1C61E-AB21-473A-ABB1-32BAE0383E6B}" type="datetimeFigureOut">
              <a:rPr lang="zh-CN" altLang="en-US"/>
              <a:t>2021/1/5</a:t>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E3DDB03A-1C53-4D35-BFAB-D309A0BB788E}"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advTm="17000"/>
    </mc:Choice>
    <mc:Fallback xmlns="">
      <p:transition advTm="17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366000" y="228866"/>
            <a:ext cx="2286000" cy="4876271"/>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508000" y="228866"/>
            <a:ext cx="6688667" cy="4876271"/>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p:txBody>
          <a:bodyPr/>
          <a:lstStyle>
            <a:lvl1pPr>
              <a:defRPr/>
            </a:lvl1pPr>
          </a:lstStyle>
          <a:p>
            <a:pPr>
              <a:defRPr/>
            </a:pPr>
            <a:fld id="{AB825ABD-167A-46E9-9138-57B3F5F5D397}" type="datetimeFigureOut">
              <a:rPr lang="zh-CN" altLang="en-US"/>
              <a:t>2021/1/5</a:t>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66A60E38-CB6B-4BCE-8D3C-F5104D365D28}"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advTm="17000"/>
    </mc:Choice>
    <mc:Fallback xmlns="">
      <p:transition advTm="17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762000" y="1775356"/>
            <a:ext cx="8636000" cy="1225021"/>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524000" y="3238500"/>
            <a:ext cx="7112000" cy="1460500"/>
          </a:xfrm>
          <a:prstGeom prst="rect">
            <a:avLst/>
          </a:prstGeom>
        </p:spPr>
        <p:txBody>
          <a:bodyPr/>
          <a:lstStyle>
            <a:lvl1pPr marL="0" indent="0" algn="ctr">
              <a:buNone/>
              <a:defRPr/>
            </a:lvl1pPr>
            <a:lvl2pPr marL="508000" indent="0" algn="ctr">
              <a:buNone/>
              <a:defRPr/>
            </a:lvl2pPr>
            <a:lvl3pPr marL="1016000" indent="0" algn="ctr">
              <a:buNone/>
              <a:defRPr/>
            </a:lvl3pPr>
            <a:lvl4pPr marL="1524000" indent="0" algn="ctr">
              <a:buNone/>
              <a:defRPr/>
            </a:lvl4pPr>
            <a:lvl5pPr marL="2032000" indent="0" algn="ctr">
              <a:buNone/>
              <a:defRPr/>
            </a:lvl5pPr>
            <a:lvl6pPr marL="2540000" indent="0" algn="ctr">
              <a:buNone/>
              <a:defRPr/>
            </a:lvl6pPr>
            <a:lvl7pPr marL="3048000" indent="0" algn="ctr">
              <a:buNone/>
              <a:defRPr/>
            </a:lvl7pPr>
            <a:lvl8pPr marL="3556000" indent="0" algn="ctr">
              <a:buNone/>
              <a:defRPr/>
            </a:lvl8pPr>
            <a:lvl9pPr marL="4064000" indent="0" algn="ctr">
              <a:buNone/>
              <a:defRPr/>
            </a:lvl9pPr>
          </a:lstStyle>
          <a:p>
            <a:r>
              <a:rPr lang="zh-CN" altLang="en-US"/>
              <a:t>单击此处编辑母版副标题样式</a:t>
            </a:r>
          </a:p>
        </p:txBody>
      </p:sp>
      <p:sp>
        <p:nvSpPr>
          <p:cNvPr id="4" name="日期占位符 1"/>
          <p:cNvSpPr>
            <a:spLocks noGrp="1" noChangeArrowheads="1"/>
          </p:cNvSpPr>
          <p:nvPr>
            <p:ph type="dt" sz="half" idx="10"/>
          </p:nvPr>
        </p:nvSpPr>
        <p:spPr>
          <a:xfrm>
            <a:off x="508000" y="5296960"/>
            <a:ext cx="2370667" cy="304271"/>
          </a:xfrm>
          <a:prstGeom prst="rect">
            <a:avLst/>
          </a:prstGeom>
        </p:spPr>
        <p:txBody>
          <a:bodyPr/>
          <a:lstStyle>
            <a:lvl1pPr>
              <a:defRPr/>
            </a:lvl1pPr>
          </a:lstStyle>
          <a:p>
            <a:pPr>
              <a:defRPr/>
            </a:pPr>
            <a:fld id="{865219BB-30CC-468B-ABA9-43BFFCF5ABC0}" type="datetimeFigureOut">
              <a:rPr lang="zh-CN" altLang="en-US"/>
              <a:t>2021/1/5</a:t>
            </a:fld>
            <a:endParaRPr lang="zh-CN" altLang="en-US"/>
          </a:p>
        </p:txBody>
      </p:sp>
      <p:sp>
        <p:nvSpPr>
          <p:cNvPr id="5" name="页脚占位符 2"/>
          <p:cNvSpPr>
            <a:spLocks noGrp="1" noChangeArrowheads="1"/>
          </p:cNvSpPr>
          <p:nvPr>
            <p:ph type="ftr" sz="quarter" idx="11"/>
          </p:nvPr>
        </p:nvSpPr>
        <p:spPr>
          <a:xfrm>
            <a:off x="3471334" y="5296960"/>
            <a:ext cx="3217333" cy="304271"/>
          </a:xfrm>
          <a:prstGeom prst="rect">
            <a:avLst/>
          </a:prstGeom>
        </p:spPr>
        <p:txBody>
          <a:bodyPr/>
          <a:lstStyle>
            <a:lvl1pPr>
              <a:defRPr/>
            </a:lvl1pPr>
          </a:lstStyle>
          <a:p>
            <a:pPr>
              <a:defRPr/>
            </a:pPr>
            <a:endParaRPr lang="zh-CN" altLang="en-US"/>
          </a:p>
        </p:txBody>
      </p:sp>
      <p:sp>
        <p:nvSpPr>
          <p:cNvPr id="6" name="灯片编号占位符 3"/>
          <p:cNvSpPr>
            <a:spLocks noGrp="1" noChangeArrowheads="1"/>
          </p:cNvSpPr>
          <p:nvPr>
            <p:ph type="sldNum" sz="quarter" idx="12"/>
          </p:nvPr>
        </p:nvSpPr>
        <p:spPr>
          <a:xfrm>
            <a:off x="7281333" y="5296960"/>
            <a:ext cx="2370667" cy="304271"/>
          </a:xfrm>
          <a:prstGeom prst="rect">
            <a:avLst/>
          </a:prstGeom>
        </p:spPr>
        <p:txBody>
          <a:bodyPr/>
          <a:lstStyle>
            <a:lvl1pPr>
              <a:defRPr/>
            </a:lvl1pPr>
          </a:lstStyle>
          <a:p>
            <a:pPr>
              <a:defRPr/>
            </a:pPr>
            <a:fld id="{679C3FA2-F749-45B3-928D-C246E27E62D0}"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advTm="17000"/>
    </mc:Choice>
    <mc:Fallback xmlns="">
      <p:transition advTm="17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508000" y="228865"/>
            <a:ext cx="9144000" cy="95250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508000" y="1333500"/>
            <a:ext cx="9144000" cy="3771636"/>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1"/>
          <p:cNvSpPr>
            <a:spLocks noGrp="1" noChangeArrowheads="1"/>
          </p:cNvSpPr>
          <p:nvPr>
            <p:ph type="dt" sz="half" idx="10"/>
          </p:nvPr>
        </p:nvSpPr>
        <p:spPr>
          <a:xfrm>
            <a:off x="508000" y="5296960"/>
            <a:ext cx="2370667" cy="304271"/>
          </a:xfrm>
          <a:prstGeom prst="rect">
            <a:avLst/>
          </a:prstGeom>
        </p:spPr>
        <p:txBody>
          <a:bodyPr/>
          <a:lstStyle>
            <a:lvl1pPr>
              <a:defRPr/>
            </a:lvl1pPr>
          </a:lstStyle>
          <a:p>
            <a:pPr>
              <a:defRPr/>
            </a:pPr>
            <a:fld id="{A870077F-02BA-440E-BD40-F7B1D2D10383}" type="datetimeFigureOut">
              <a:rPr lang="zh-CN" altLang="en-US"/>
              <a:t>2021/1/5</a:t>
            </a:fld>
            <a:endParaRPr lang="zh-CN" altLang="en-US"/>
          </a:p>
        </p:txBody>
      </p:sp>
      <p:sp>
        <p:nvSpPr>
          <p:cNvPr id="5" name="页脚占位符 2"/>
          <p:cNvSpPr>
            <a:spLocks noGrp="1" noChangeArrowheads="1"/>
          </p:cNvSpPr>
          <p:nvPr>
            <p:ph type="ftr" sz="quarter" idx="11"/>
          </p:nvPr>
        </p:nvSpPr>
        <p:spPr>
          <a:xfrm>
            <a:off x="3471334" y="5296960"/>
            <a:ext cx="3217333" cy="304271"/>
          </a:xfrm>
          <a:prstGeom prst="rect">
            <a:avLst/>
          </a:prstGeom>
        </p:spPr>
        <p:txBody>
          <a:bodyPr/>
          <a:lstStyle>
            <a:lvl1pPr>
              <a:defRPr/>
            </a:lvl1pPr>
          </a:lstStyle>
          <a:p>
            <a:pPr>
              <a:defRPr/>
            </a:pPr>
            <a:endParaRPr lang="zh-CN" altLang="en-US"/>
          </a:p>
        </p:txBody>
      </p:sp>
      <p:sp>
        <p:nvSpPr>
          <p:cNvPr id="6" name="灯片编号占位符 3"/>
          <p:cNvSpPr>
            <a:spLocks noGrp="1" noChangeArrowheads="1"/>
          </p:cNvSpPr>
          <p:nvPr>
            <p:ph type="sldNum" sz="quarter" idx="12"/>
          </p:nvPr>
        </p:nvSpPr>
        <p:spPr>
          <a:xfrm>
            <a:off x="7281333" y="5296960"/>
            <a:ext cx="2370667" cy="304271"/>
          </a:xfrm>
          <a:prstGeom prst="rect">
            <a:avLst/>
          </a:prstGeom>
        </p:spPr>
        <p:txBody>
          <a:bodyPr/>
          <a:lstStyle>
            <a:lvl1pPr>
              <a:defRPr/>
            </a:lvl1pPr>
          </a:lstStyle>
          <a:p>
            <a:pPr>
              <a:defRPr/>
            </a:pPr>
            <a:fld id="{E196E5F6-A5E6-4CCE-8589-F7BB8B2A6D42}"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advTm="17000"/>
    </mc:Choice>
    <mc:Fallback xmlns="">
      <p:transition advTm="17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02570" y="3672418"/>
            <a:ext cx="8636000" cy="1135063"/>
          </a:xfrm>
          <a:prstGeom prst="rect">
            <a:avLst/>
          </a:prstGeom>
        </p:spPr>
        <p:txBody>
          <a:bodyPr anchor="t"/>
          <a:lstStyle>
            <a:lvl1pPr algn="l">
              <a:defRPr sz="4445" b="1" cap="all"/>
            </a:lvl1pPr>
          </a:lstStyle>
          <a:p>
            <a:r>
              <a:rPr lang="zh-CN" altLang="en-US"/>
              <a:t>单击此处编辑母版标题样式</a:t>
            </a:r>
          </a:p>
        </p:txBody>
      </p:sp>
      <p:sp>
        <p:nvSpPr>
          <p:cNvPr id="3" name="文本占位符 2"/>
          <p:cNvSpPr>
            <a:spLocks noGrp="1"/>
          </p:cNvSpPr>
          <p:nvPr>
            <p:ph type="body" idx="1"/>
          </p:nvPr>
        </p:nvSpPr>
        <p:spPr>
          <a:xfrm>
            <a:off x="802570" y="2422261"/>
            <a:ext cx="8636000" cy="1250156"/>
          </a:xfrm>
          <a:prstGeom prst="rect">
            <a:avLst/>
          </a:prstGeom>
        </p:spPr>
        <p:txBody>
          <a:bodyPr anchor="b"/>
          <a:lstStyle>
            <a:lvl1pPr marL="0" indent="0">
              <a:buNone/>
              <a:defRPr sz="2220"/>
            </a:lvl1pPr>
            <a:lvl2pPr marL="508000" indent="0">
              <a:buNone/>
              <a:defRPr sz="2000"/>
            </a:lvl2pPr>
            <a:lvl3pPr marL="1016000" indent="0">
              <a:buNone/>
              <a:defRPr sz="1780"/>
            </a:lvl3pPr>
            <a:lvl4pPr marL="1524000" indent="0">
              <a:buNone/>
              <a:defRPr sz="1555"/>
            </a:lvl4pPr>
            <a:lvl5pPr marL="2032000" indent="0">
              <a:buNone/>
              <a:defRPr sz="1555"/>
            </a:lvl5pPr>
            <a:lvl6pPr marL="2540000" indent="0">
              <a:buNone/>
              <a:defRPr sz="1555"/>
            </a:lvl6pPr>
            <a:lvl7pPr marL="3048000" indent="0">
              <a:buNone/>
              <a:defRPr sz="1555"/>
            </a:lvl7pPr>
            <a:lvl8pPr marL="3556000" indent="0">
              <a:buNone/>
              <a:defRPr sz="1555"/>
            </a:lvl8pPr>
            <a:lvl9pPr marL="4064000" indent="0">
              <a:buNone/>
              <a:defRPr sz="1555"/>
            </a:lvl9pPr>
          </a:lstStyle>
          <a:p>
            <a:pPr lvl="0"/>
            <a:r>
              <a:rPr lang="zh-CN" altLang="en-US"/>
              <a:t>单击此处编辑母版文本样式</a:t>
            </a:r>
          </a:p>
        </p:txBody>
      </p:sp>
      <p:sp>
        <p:nvSpPr>
          <p:cNvPr id="4" name="日期占位符 1"/>
          <p:cNvSpPr>
            <a:spLocks noGrp="1" noChangeArrowheads="1"/>
          </p:cNvSpPr>
          <p:nvPr>
            <p:ph type="dt" sz="half" idx="10"/>
          </p:nvPr>
        </p:nvSpPr>
        <p:spPr>
          <a:xfrm>
            <a:off x="508000" y="5296960"/>
            <a:ext cx="2370667" cy="304271"/>
          </a:xfrm>
          <a:prstGeom prst="rect">
            <a:avLst/>
          </a:prstGeom>
        </p:spPr>
        <p:txBody>
          <a:bodyPr/>
          <a:lstStyle>
            <a:lvl1pPr>
              <a:defRPr/>
            </a:lvl1pPr>
          </a:lstStyle>
          <a:p>
            <a:pPr>
              <a:defRPr/>
            </a:pPr>
            <a:fld id="{23E1154D-BF25-4E5D-9869-A07BFE5E9A0B}" type="datetimeFigureOut">
              <a:rPr lang="zh-CN" altLang="en-US"/>
              <a:t>2021/1/5</a:t>
            </a:fld>
            <a:endParaRPr lang="zh-CN" altLang="en-US"/>
          </a:p>
        </p:txBody>
      </p:sp>
      <p:sp>
        <p:nvSpPr>
          <p:cNvPr id="5" name="页脚占位符 2"/>
          <p:cNvSpPr>
            <a:spLocks noGrp="1" noChangeArrowheads="1"/>
          </p:cNvSpPr>
          <p:nvPr>
            <p:ph type="ftr" sz="quarter" idx="11"/>
          </p:nvPr>
        </p:nvSpPr>
        <p:spPr>
          <a:xfrm>
            <a:off x="3471334" y="5296960"/>
            <a:ext cx="3217333" cy="304271"/>
          </a:xfrm>
          <a:prstGeom prst="rect">
            <a:avLst/>
          </a:prstGeom>
        </p:spPr>
        <p:txBody>
          <a:bodyPr/>
          <a:lstStyle>
            <a:lvl1pPr>
              <a:defRPr/>
            </a:lvl1pPr>
          </a:lstStyle>
          <a:p>
            <a:pPr>
              <a:defRPr/>
            </a:pPr>
            <a:endParaRPr lang="zh-CN" altLang="en-US"/>
          </a:p>
        </p:txBody>
      </p:sp>
      <p:sp>
        <p:nvSpPr>
          <p:cNvPr id="6" name="灯片编号占位符 3"/>
          <p:cNvSpPr>
            <a:spLocks noGrp="1" noChangeArrowheads="1"/>
          </p:cNvSpPr>
          <p:nvPr>
            <p:ph type="sldNum" sz="quarter" idx="12"/>
          </p:nvPr>
        </p:nvSpPr>
        <p:spPr>
          <a:xfrm>
            <a:off x="7281333" y="5296960"/>
            <a:ext cx="2370667" cy="304271"/>
          </a:xfrm>
          <a:prstGeom prst="rect">
            <a:avLst/>
          </a:prstGeom>
        </p:spPr>
        <p:txBody>
          <a:bodyPr/>
          <a:lstStyle>
            <a:lvl1pPr>
              <a:defRPr/>
            </a:lvl1pPr>
          </a:lstStyle>
          <a:p>
            <a:pPr>
              <a:defRPr/>
            </a:pPr>
            <a:fld id="{E4195013-FAE5-4D39-ADE8-E89DE57D27C5}"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advTm="17000"/>
    </mc:Choice>
    <mc:Fallback xmlns="">
      <p:transition advTm="1700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508000" y="228865"/>
            <a:ext cx="9144000" cy="9525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508000" y="1333500"/>
            <a:ext cx="4487333" cy="3771636"/>
          </a:xfrm>
          <a:prstGeom prst="rect">
            <a:avLst/>
          </a:prstGeom>
        </p:spPr>
        <p:txBody>
          <a:bodyPr/>
          <a:lstStyle>
            <a:lvl1pPr>
              <a:defRPr sz="3110"/>
            </a:lvl1pPr>
            <a:lvl2pPr>
              <a:defRPr sz="2665"/>
            </a:lvl2pPr>
            <a:lvl3pPr>
              <a:defRPr sz="222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5164667" y="1333500"/>
            <a:ext cx="4487333" cy="3771636"/>
          </a:xfrm>
          <a:prstGeom prst="rect">
            <a:avLst/>
          </a:prstGeom>
        </p:spPr>
        <p:txBody>
          <a:bodyPr/>
          <a:lstStyle>
            <a:lvl1pPr>
              <a:defRPr sz="3110"/>
            </a:lvl1pPr>
            <a:lvl2pPr>
              <a:defRPr sz="2665"/>
            </a:lvl2pPr>
            <a:lvl3pPr>
              <a:defRPr sz="222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1"/>
          <p:cNvSpPr>
            <a:spLocks noGrp="1" noChangeArrowheads="1"/>
          </p:cNvSpPr>
          <p:nvPr>
            <p:ph type="dt" sz="half" idx="10"/>
          </p:nvPr>
        </p:nvSpPr>
        <p:spPr>
          <a:xfrm>
            <a:off x="508000" y="5296960"/>
            <a:ext cx="2370667" cy="304271"/>
          </a:xfrm>
          <a:prstGeom prst="rect">
            <a:avLst/>
          </a:prstGeom>
        </p:spPr>
        <p:txBody>
          <a:bodyPr/>
          <a:lstStyle>
            <a:lvl1pPr>
              <a:defRPr/>
            </a:lvl1pPr>
          </a:lstStyle>
          <a:p>
            <a:pPr>
              <a:defRPr/>
            </a:pPr>
            <a:fld id="{45786A80-6899-49A5-AC42-310E0394F992}" type="datetimeFigureOut">
              <a:rPr lang="zh-CN" altLang="en-US"/>
              <a:t>2021/1/5</a:t>
            </a:fld>
            <a:endParaRPr lang="zh-CN" altLang="en-US"/>
          </a:p>
        </p:txBody>
      </p:sp>
      <p:sp>
        <p:nvSpPr>
          <p:cNvPr id="6" name="页脚占位符 2"/>
          <p:cNvSpPr>
            <a:spLocks noGrp="1" noChangeArrowheads="1"/>
          </p:cNvSpPr>
          <p:nvPr>
            <p:ph type="ftr" sz="quarter" idx="11"/>
          </p:nvPr>
        </p:nvSpPr>
        <p:spPr>
          <a:xfrm>
            <a:off x="3471334" y="5296960"/>
            <a:ext cx="3217333" cy="304271"/>
          </a:xfrm>
          <a:prstGeom prst="rect">
            <a:avLst/>
          </a:prstGeom>
        </p:spPr>
        <p:txBody>
          <a:bodyPr/>
          <a:lstStyle>
            <a:lvl1pPr>
              <a:defRPr/>
            </a:lvl1pPr>
          </a:lstStyle>
          <a:p>
            <a:pPr>
              <a:defRPr/>
            </a:pPr>
            <a:endParaRPr lang="zh-CN" altLang="en-US"/>
          </a:p>
        </p:txBody>
      </p:sp>
      <p:sp>
        <p:nvSpPr>
          <p:cNvPr id="7" name="灯片编号占位符 3"/>
          <p:cNvSpPr>
            <a:spLocks noGrp="1" noChangeArrowheads="1"/>
          </p:cNvSpPr>
          <p:nvPr>
            <p:ph type="sldNum" sz="quarter" idx="12"/>
          </p:nvPr>
        </p:nvSpPr>
        <p:spPr>
          <a:xfrm>
            <a:off x="7281333" y="5296960"/>
            <a:ext cx="2370667" cy="304271"/>
          </a:xfrm>
          <a:prstGeom prst="rect">
            <a:avLst/>
          </a:prstGeom>
        </p:spPr>
        <p:txBody>
          <a:bodyPr/>
          <a:lstStyle>
            <a:lvl1pPr>
              <a:defRPr/>
            </a:lvl1pPr>
          </a:lstStyle>
          <a:p>
            <a:pPr>
              <a:defRPr/>
            </a:pPr>
            <a:fld id="{50D672A2-B348-4198-8BC1-7AAEDA23D5C5}"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advTm="17000"/>
    </mc:Choice>
    <mc:Fallback xmlns="">
      <p:transition advTm="1700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508000" y="228865"/>
            <a:ext cx="9144000" cy="9525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508000" y="1279262"/>
            <a:ext cx="4489098" cy="533135"/>
          </a:xfrm>
          <a:prstGeom prst="rect">
            <a:avLst/>
          </a:prstGeom>
        </p:spPr>
        <p:txBody>
          <a:bodyPr anchor="b"/>
          <a:lstStyle>
            <a:lvl1pPr marL="0" indent="0">
              <a:buNone/>
              <a:defRPr sz="2665" b="1"/>
            </a:lvl1pPr>
            <a:lvl2pPr marL="508000" indent="0">
              <a:buNone/>
              <a:defRPr sz="2220" b="1"/>
            </a:lvl2pPr>
            <a:lvl3pPr marL="1016000" indent="0">
              <a:buNone/>
              <a:defRPr sz="2000" b="1"/>
            </a:lvl3pPr>
            <a:lvl4pPr marL="1524000" indent="0">
              <a:buNone/>
              <a:defRPr sz="1780" b="1"/>
            </a:lvl4pPr>
            <a:lvl5pPr marL="2032000" indent="0">
              <a:buNone/>
              <a:defRPr sz="1780" b="1"/>
            </a:lvl5pPr>
            <a:lvl6pPr marL="2540000" indent="0">
              <a:buNone/>
              <a:defRPr sz="1780" b="1"/>
            </a:lvl6pPr>
            <a:lvl7pPr marL="3048000" indent="0">
              <a:buNone/>
              <a:defRPr sz="1780" b="1"/>
            </a:lvl7pPr>
            <a:lvl8pPr marL="3556000" indent="0">
              <a:buNone/>
              <a:defRPr sz="1780" b="1"/>
            </a:lvl8pPr>
            <a:lvl9pPr marL="4064000" indent="0">
              <a:buNone/>
              <a:defRPr sz="1780" b="1"/>
            </a:lvl9pPr>
          </a:lstStyle>
          <a:p>
            <a:pPr lvl="0"/>
            <a:r>
              <a:rPr lang="zh-CN" altLang="en-US"/>
              <a:t>单击此处编辑母版文本样式</a:t>
            </a:r>
          </a:p>
        </p:txBody>
      </p:sp>
      <p:sp>
        <p:nvSpPr>
          <p:cNvPr id="4" name="内容占位符 3"/>
          <p:cNvSpPr>
            <a:spLocks noGrp="1"/>
          </p:cNvSpPr>
          <p:nvPr>
            <p:ph sz="half" idx="2"/>
          </p:nvPr>
        </p:nvSpPr>
        <p:spPr>
          <a:xfrm>
            <a:off x="508000" y="1812396"/>
            <a:ext cx="4489098" cy="3292740"/>
          </a:xfrm>
          <a:prstGeom prst="rect">
            <a:avLst/>
          </a:prstGeom>
        </p:spPr>
        <p:txBody>
          <a:bodyPr/>
          <a:lstStyle>
            <a:lvl1pPr>
              <a:defRPr sz="2665"/>
            </a:lvl1pPr>
            <a:lvl2pPr>
              <a:defRPr sz="2220"/>
            </a:lvl2pPr>
            <a:lvl3pPr>
              <a:defRPr sz="2000"/>
            </a:lvl3pPr>
            <a:lvl4pPr>
              <a:defRPr sz="1780"/>
            </a:lvl4pPr>
            <a:lvl5pPr>
              <a:defRPr sz="1780"/>
            </a:lvl5pPr>
            <a:lvl6pPr>
              <a:defRPr sz="1780"/>
            </a:lvl6pPr>
            <a:lvl7pPr>
              <a:defRPr sz="1780"/>
            </a:lvl7pPr>
            <a:lvl8pPr>
              <a:defRPr sz="1780"/>
            </a:lvl8pPr>
            <a:lvl9pPr>
              <a:defRPr sz="178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5161141" y="1279262"/>
            <a:ext cx="4490861" cy="533135"/>
          </a:xfrm>
          <a:prstGeom prst="rect">
            <a:avLst/>
          </a:prstGeom>
        </p:spPr>
        <p:txBody>
          <a:bodyPr anchor="b"/>
          <a:lstStyle>
            <a:lvl1pPr marL="0" indent="0">
              <a:buNone/>
              <a:defRPr sz="2665" b="1"/>
            </a:lvl1pPr>
            <a:lvl2pPr marL="508000" indent="0">
              <a:buNone/>
              <a:defRPr sz="2220" b="1"/>
            </a:lvl2pPr>
            <a:lvl3pPr marL="1016000" indent="0">
              <a:buNone/>
              <a:defRPr sz="2000" b="1"/>
            </a:lvl3pPr>
            <a:lvl4pPr marL="1524000" indent="0">
              <a:buNone/>
              <a:defRPr sz="1780" b="1"/>
            </a:lvl4pPr>
            <a:lvl5pPr marL="2032000" indent="0">
              <a:buNone/>
              <a:defRPr sz="1780" b="1"/>
            </a:lvl5pPr>
            <a:lvl6pPr marL="2540000" indent="0">
              <a:buNone/>
              <a:defRPr sz="1780" b="1"/>
            </a:lvl6pPr>
            <a:lvl7pPr marL="3048000" indent="0">
              <a:buNone/>
              <a:defRPr sz="1780" b="1"/>
            </a:lvl7pPr>
            <a:lvl8pPr marL="3556000" indent="0">
              <a:buNone/>
              <a:defRPr sz="1780" b="1"/>
            </a:lvl8pPr>
            <a:lvl9pPr marL="4064000" indent="0">
              <a:buNone/>
              <a:defRPr sz="1780" b="1"/>
            </a:lvl9pPr>
          </a:lstStyle>
          <a:p>
            <a:pPr lvl="0"/>
            <a:r>
              <a:rPr lang="zh-CN" altLang="en-US"/>
              <a:t>单击此处编辑母版文本样式</a:t>
            </a:r>
          </a:p>
        </p:txBody>
      </p:sp>
      <p:sp>
        <p:nvSpPr>
          <p:cNvPr id="6" name="内容占位符 5"/>
          <p:cNvSpPr>
            <a:spLocks noGrp="1"/>
          </p:cNvSpPr>
          <p:nvPr>
            <p:ph sz="quarter" idx="4"/>
          </p:nvPr>
        </p:nvSpPr>
        <p:spPr>
          <a:xfrm>
            <a:off x="5161141" y="1812396"/>
            <a:ext cx="4490861" cy="3292740"/>
          </a:xfrm>
          <a:prstGeom prst="rect">
            <a:avLst/>
          </a:prstGeom>
        </p:spPr>
        <p:txBody>
          <a:bodyPr/>
          <a:lstStyle>
            <a:lvl1pPr>
              <a:defRPr sz="2665"/>
            </a:lvl1pPr>
            <a:lvl2pPr>
              <a:defRPr sz="2220"/>
            </a:lvl2pPr>
            <a:lvl3pPr>
              <a:defRPr sz="2000"/>
            </a:lvl3pPr>
            <a:lvl4pPr>
              <a:defRPr sz="1780"/>
            </a:lvl4pPr>
            <a:lvl5pPr>
              <a:defRPr sz="1780"/>
            </a:lvl5pPr>
            <a:lvl6pPr>
              <a:defRPr sz="1780"/>
            </a:lvl6pPr>
            <a:lvl7pPr>
              <a:defRPr sz="1780"/>
            </a:lvl7pPr>
            <a:lvl8pPr>
              <a:defRPr sz="1780"/>
            </a:lvl8pPr>
            <a:lvl9pPr>
              <a:defRPr sz="178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1"/>
          <p:cNvSpPr>
            <a:spLocks noGrp="1" noChangeArrowheads="1"/>
          </p:cNvSpPr>
          <p:nvPr>
            <p:ph type="dt" sz="half" idx="10"/>
          </p:nvPr>
        </p:nvSpPr>
        <p:spPr>
          <a:xfrm>
            <a:off x="508000" y="5296960"/>
            <a:ext cx="2370667" cy="304271"/>
          </a:xfrm>
          <a:prstGeom prst="rect">
            <a:avLst/>
          </a:prstGeom>
        </p:spPr>
        <p:txBody>
          <a:bodyPr/>
          <a:lstStyle>
            <a:lvl1pPr>
              <a:defRPr/>
            </a:lvl1pPr>
          </a:lstStyle>
          <a:p>
            <a:pPr>
              <a:defRPr/>
            </a:pPr>
            <a:fld id="{37AA7AF4-0DB0-45CE-8FEC-E26659244E04}" type="datetimeFigureOut">
              <a:rPr lang="zh-CN" altLang="en-US"/>
              <a:t>2021/1/5</a:t>
            </a:fld>
            <a:endParaRPr lang="zh-CN" altLang="en-US"/>
          </a:p>
        </p:txBody>
      </p:sp>
      <p:sp>
        <p:nvSpPr>
          <p:cNvPr id="8" name="页脚占位符 2"/>
          <p:cNvSpPr>
            <a:spLocks noGrp="1" noChangeArrowheads="1"/>
          </p:cNvSpPr>
          <p:nvPr>
            <p:ph type="ftr" sz="quarter" idx="11"/>
          </p:nvPr>
        </p:nvSpPr>
        <p:spPr>
          <a:xfrm>
            <a:off x="3471334" y="5296960"/>
            <a:ext cx="3217333" cy="304271"/>
          </a:xfrm>
          <a:prstGeom prst="rect">
            <a:avLst/>
          </a:prstGeom>
        </p:spPr>
        <p:txBody>
          <a:bodyPr/>
          <a:lstStyle>
            <a:lvl1pPr>
              <a:defRPr/>
            </a:lvl1pPr>
          </a:lstStyle>
          <a:p>
            <a:pPr>
              <a:defRPr/>
            </a:pPr>
            <a:endParaRPr lang="zh-CN" altLang="en-US"/>
          </a:p>
        </p:txBody>
      </p:sp>
      <p:sp>
        <p:nvSpPr>
          <p:cNvPr id="9" name="灯片编号占位符 3"/>
          <p:cNvSpPr>
            <a:spLocks noGrp="1" noChangeArrowheads="1"/>
          </p:cNvSpPr>
          <p:nvPr>
            <p:ph type="sldNum" sz="quarter" idx="12"/>
          </p:nvPr>
        </p:nvSpPr>
        <p:spPr>
          <a:xfrm>
            <a:off x="7281333" y="5296960"/>
            <a:ext cx="2370667" cy="304271"/>
          </a:xfrm>
          <a:prstGeom prst="rect">
            <a:avLst/>
          </a:prstGeom>
        </p:spPr>
        <p:txBody>
          <a:bodyPr/>
          <a:lstStyle>
            <a:lvl1pPr>
              <a:defRPr/>
            </a:lvl1pPr>
          </a:lstStyle>
          <a:p>
            <a:pPr>
              <a:defRPr/>
            </a:pPr>
            <a:fld id="{10F48B3B-5F00-436C-BE4F-C6B2EEB29B63}"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advTm="17000"/>
    </mc:Choice>
    <mc:Fallback xmlns="">
      <p:transition advTm="1700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508000" y="228865"/>
            <a:ext cx="9144000" cy="952500"/>
          </a:xfrm>
          <a:prstGeom prst="rect">
            <a:avLst/>
          </a:prstGeom>
        </p:spPr>
        <p:txBody>
          <a:bodyPr/>
          <a:lstStyle/>
          <a:p>
            <a:r>
              <a:rPr lang="zh-CN" altLang="en-US"/>
              <a:t>单击此处编辑母版标题样式</a:t>
            </a:r>
          </a:p>
        </p:txBody>
      </p:sp>
      <p:sp>
        <p:nvSpPr>
          <p:cNvPr id="3" name="日期占位符 1"/>
          <p:cNvSpPr>
            <a:spLocks noGrp="1" noChangeArrowheads="1"/>
          </p:cNvSpPr>
          <p:nvPr>
            <p:ph type="dt" sz="half" idx="10"/>
          </p:nvPr>
        </p:nvSpPr>
        <p:spPr>
          <a:xfrm>
            <a:off x="508000" y="5296960"/>
            <a:ext cx="2370667" cy="304271"/>
          </a:xfrm>
          <a:prstGeom prst="rect">
            <a:avLst/>
          </a:prstGeom>
        </p:spPr>
        <p:txBody>
          <a:bodyPr/>
          <a:lstStyle>
            <a:lvl1pPr>
              <a:defRPr/>
            </a:lvl1pPr>
          </a:lstStyle>
          <a:p>
            <a:pPr>
              <a:defRPr/>
            </a:pPr>
            <a:fld id="{C0C04292-05FB-4294-A157-DB45BCE52195}" type="datetimeFigureOut">
              <a:rPr lang="zh-CN" altLang="en-US"/>
              <a:t>2021/1/5</a:t>
            </a:fld>
            <a:endParaRPr lang="zh-CN" altLang="en-US"/>
          </a:p>
        </p:txBody>
      </p:sp>
      <p:sp>
        <p:nvSpPr>
          <p:cNvPr id="4" name="页脚占位符 2"/>
          <p:cNvSpPr>
            <a:spLocks noGrp="1" noChangeArrowheads="1"/>
          </p:cNvSpPr>
          <p:nvPr>
            <p:ph type="ftr" sz="quarter" idx="11"/>
          </p:nvPr>
        </p:nvSpPr>
        <p:spPr>
          <a:xfrm>
            <a:off x="3471334" y="5296960"/>
            <a:ext cx="3217333" cy="304271"/>
          </a:xfrm>
          <a:prstGeom prst="rect">
            <a:avLst/>
          </a:prstGeom>
        </p:spPr>
        <p:txBody>
          <a:bodyPr/>
          <a:lstStyle>
            <a:lvl1pPr>
              <a:defRPr/>
            </a:lvl1pPr>
          </a:lstStyle>
          <a:p>
            <a:pPr>
              <a:defRPr/>
            </a:pPr>
            <a:endParaRPr lang="zh-CN" altLang="en-US"/>
          </a:p>
        </p:txBody>
      </p:sp>
      <p:sp>
        <p:nvSpPr>
          <p:cNvPr id="5" name="灯片编号占位符 3"/>
          <p:cNvSpPr>
            <a:spLocks noGrp="1" noChangeArrowheads="1"/>
          </p:cNvSpPr>
          <p:nvPr>
            <p:ph type="sldNum" sz="quarter" idx="12"/>
          </p:nvPr>
        </p:nvSpPr>
        <p:spPr>
          <a:xfrm>
            <a:off x="7281333" y="5296960"/>
            <a:ext cx="2370667" cy="304271"/>
          </a:xfrm>
          <a:prstGeom prst="rect">
            <a:avLst/>
          </a:prstGeom>
        </p:spPr>
        <p:txBody>
          <a:bodyPr/>
          <a:lstStyle>
            <a:lvl1pPr>
              <a:defRPr/>
            </a:lvl1pPr>
          </a:lstStyle>
          <a:p>
            <a:pPr>
              <a:defRPr/>
            </a:pPr>
            <a:fld id="{A5683EDF-8A76-4C59-B12E-6A913989E606}"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advTm="17000"/>
    </mc:Choice>
    <mc:Fallback xmlns="">
      <p:transition advTm="1700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noChangeArrowheads="1"/>
          </p:cNvSpPr>
          <p:nvPr>
            <p:ph type="dt" sz="half" idx="10"/>
          </p:nvPr>
        </p:nvSpPr>
        <p:spPr>
          <a:xfrm>
            <a:off x="508000" y="5296960"/>
            <a:ext cx="2370667" cy="304271"/>
          </a:xfrm>
          <a:prstGeom prst="rect">
            <a:avLst/>
          </a:prstGeom>
        </p:spPr>
        <p:txBody>
          <a:bodyPr/>
          <a:lstStyle>
            <a:lvl1pPr>
              <a:defRPr/>
            </a:lvl1pPr>
          </a:lstStyle>
          <a:p>
            <a:pPr>
              <a:defRPr/>
            </a:pPr>
            <a:fld id="{0C28D9FF-7477-4E90-A778-D39AD553E43B}" type="datetimeFigureOut">
              <a:rPr lang="zh-CN" altLang="en-US"/>
              <a:t>2021/1/5</a:t>
            </a:fld>
            <a:endParaRPr lang="zh-CN" altLang="en-US"/>
          </a:p>
        </p:txBody>
      </p:sp>
      <p:sp>
        <p:nvSpPr>
          <p:cNvPr id="3" name="页脚占位符 2"/>
          <p:cNvSpPr>
            <a:spLocks noGrp="1" noChangeArrowheads="1"/>
          </p:cNvSpPr>
          <p:nvPr>
            <p:ph type="ftr" sz="quarter" idx="11"/>
          </p:nvPr>
        </p:nvSpPr>
        <p:spPr>
          <a:xfrm>
            <a:off x="3471334" y="5296960"/>
            <a:ext cx="3217333" cy="304271"/>
          </a:xfrm>
          <a:prstGeom prst="rect">
            <a:avLst/>
          </a:prstGeom>
        </p:spPr>
        <p:txBody>
          <a:bodyPr/>
          <a:lstStyle>
            <a:lvl1pPr>
              <a:defRPr/>
            </a:lvl1pPr>
          </a:lstStyle>
          <a:p>
            <a:pPr>
              <a:defRPr/>
            </a:pPr>
            <a:endParaRPr lang="zh-CN" altLang="en-US"/>
          </a:p>
        </p:txBody>
      </p:sp>
      <p:sp>
        <p:nvSpPr>
          <p:cNvPr id="4" name="灯片编号占位符 3"/>
          <p:cNvSpPr>
            <a:spLocks noGrp="1" noChangeArrowheads="1"/>
          </p:cNvSpPr>
          <p:nvPr>
            <p:ph type="sldNum" sz="quarter" idx="12"/>
          </p:nvPr>
        </p:nvSpPr>
        <p:spPr>
          <a:xfrm>
            <a:off x="7281333" y="5296960"/>
            <a:ext cx="2370667" cy="304271"/>
          </a:xfrm>
          <a:prstGeom prst="rect">
            <a:avLst/>
          </a:prstGeom>
        </p:spPr>
        <p:txBody>
          <a:bodyPr/>
          <a:lstStyle>
            <a:lvl1pPr>
              <a:defRPr/>
            </a:lvl1pPr>
          </a:lstStyle>
          <a:p>
            <a:pPr>
              <a:defRPr/>
            </a:pPr>
            <a:fld id="{3A40AEA8-2396-40B0-9DE7-2905FF395DC2}"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advTm="17000"/>
    </mc:Choice>
    <mc:Fallback xmlns="">
      <p:transition advTm="1700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508002" y="227543"/>
            <a:ext cx="3342570" cy="968375"/>
          </a:xfrm>
          <a:prstGeom prst="rect">
            <a:avLst/>
          </a:prstGeom>
        </p:spPr>
        <p:txBody>
          <a:bodyPr anchor="b"/>
          <a:lstStyle>
            <a:lvl1pPr algn="l">
              <a:defRPr sz="2220" b="1"/>
            </a:lvl1pPr>
          </a:lstStyle>
          <a:p>
            <a:r>
              <a:rPr lang="zh-CN" altLang="en-US"/>
              <a:t>单击此处编辑母版标题样式</a:t>
            </a:r>
          </a:p>
        </p:txBody>
      </p:sp>
      <p:sp>
        <p:nvSpPr>
          <p:cNvPr id="3" name="内容占位符 2"/>
          <p:cNvSpPr>
            <a:spLocks noGrp="1"/>
          </p:cNvSpPr>
          <p:nvPr>
            <p:ph idx="1"/>
          </p:nvPr>
        </p:nvSpPr>
        <p:spPr>
          <a:xfrm>
            <a:off x="3972278" y="227542"/>
            <a:ext cx="5679722" cy="4877594"/>
          </a:xfrm>
          <a:prstGeom prst="rect">
            <a:avLst/>
          </a:prstGeom>
        </p:spPr>
        <p:txBody>
          <a:bodyPr/>
          <a:lstStyle>
            <a:lvl1pPr>
              <a:defRPr sz="3555"/>
            </a:lvl1pPr>
            <a:lvl2pPr>
              <a:defRPr sz="3110"/>
            </a:lvl2pPr>
            <a:lvl3pPr>
              <a:defRPr sz="2665"/>
            </a:lvl3pPr>
            <a:lvl4pPr>
              <a:defRPr sz="2220"/>
            </a:lvl4pPr>
            <a:lvl5pPr>
              <a:defRPr sz="2220"/>
            </a:lvl5pPr>
            <a:lvl6pPr>
              <a:defRPr sz="2220"/>
            </a:lvl6pPr>
            <a:lvl7pPr>
              <a:defRPr sz="2220"/>
            </a:lvl7pPr>
            <a:lvl8pPr>
              <a:defRPr sz="2220"/>
            </a:lvl8pPr>
            <a:lvl9pPr>
              <a:defRPr sz="222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508002" y="1195918"/>
            <a:ext cx="3342570" cy="3909219"/>
          </a:xfrm>
          <a:prstGeom prst="rect">
            <a:avLst/>
          </a:prstGeom>
        </p:spPr>
        <p:txBody>
          <a:bodyPr/>
          <a:lstStyle>
            <a:lvl1pPr marL="0" indent="0">
              <a:buNone/>
              <a:defRPr sz="1555"/>
            </a:lvl1pPr>
            <a:lvl2pPr marL="508000" indent="0">
              <a:buNone/>
              <a:defRPr sz="1335"/>
            </a:lvl2pPr>
            <a:lvl3pPr marL="1016000" indent="0">
              <a:buNone/>
              <a:defRPr sz="1110"/>
            </a:lvl3pPr>
            <a:lvl4pPr marL="1524000" indent="0">
              <a:buNone/>
              <a:defRPr sz="1000"/>
            </a:lvl4pPr>
            <a:lvl5pPr marL="2032000" indent="0">
              <a:buNone/>
              <a:defRPr sz="1000"/>
            </a:lvl5pPr>
            <a:lvl6pPr marL="2540000" indent="0">
              <a:buNone/>
              <a:defRPr sz="1000"/>
            </a:lvl6pPr>
            <a:lvl7pPr marL="3048000" indent="0">
              <a:buNone/>
              <a:defRPr sz="1000"/>
            </a:lvl7pPr>
            <a:lvl8pPr marL="3556000" indent="0">
              <a:buNone/>
              <a:defRPr sz="1000"/>
            </a:lvl8pPr>
            <a:lvl9pPr marL="4064000" indent="0">
              <a:buNone/>
              <a:defRPr sz="1000"/>
            </a:lvl9pPr>
          </a:lstStyle>
          <a:p>
            <a:pPr lvl="0"/>
            <a:r>
              <a:rPr lang="zh-CN" altLang="en-US"/>
              <a:t>单击此处编辑母版文本样式</a:t>
            </a:r>
          </a:p>
        </p:txBody>
      </p:sp>
      <p:sp>
        <p:nvSpPr>
          <p:cNvPr id="5" name="日期占位符 1"/>
          <p:cNvSpPr>
            <a:spLocks noGrp="1" noChangeArrowheads="1"/>
          </p:cNvSpPr>
          <p:nvPr>
            <p:ph type="dt" sz="half" idx="10"/>
          </p:nvPr>
        </p:nvSpPr>
        <p:spPr>
          <a:xfrm>
            <a:off x="508000" y="5296960"/>
            <a:ext cx="2370667" cy="304271"/>
          </a:xfrm>
          <a:prstGeom prst="rect">
            <a:avLst/>
          </a:prstGeom>
        </p:spPr>
        <p:txBody>
          <a:bodyPr/>
          <a:lstStyle>
            <a:lvl1pPr>
              <a:defRPr/>
            </a:lvl1pPr>
          </a:lstStyle>
          <a:p>
            <a:pPr>
              <a:defRPr/>
            </a:pPr>
            <a:fld id="{53E4982B-5FFE-4A27-8BDA-10A8621C49BD}" type="datetimeFigureOut">
              <a:rPr lang="zh-CN" altLang="en-US"/>
              <a:t>2021/1/5</a:t>
            </a:fld>
            <a:endParaRPr lang="zh-CN" altLang="en-US"/>
          </a:p>
        </p:txBody>
      </p:sp>
      <p:sp>
        <p:nvSpPr>
          <p:cNvPr id="6" name="页脚占位符 2"/>
          <p:cNvSpPr>
            <a:spLocks noGrp="1" noChangeArrowheads="1"/>
          </p:cNvSpPr>
          <p:nvPr>
            <p:ph type="ftr" sz="quarter" idx="11"/>
          </p:nvPr>
        </p:nvSpPr>
        <p:spPr>
          <a:xfrm>
            <a:off x="3471334" y="5296960"/>
            <a:ext cx="3217333" cy="304271"/>
          </a:xfrm>
          <a:prstGeom prst="rect">
            <a:avLst/>
          </a:prstGeom>
        </p:spPr>
        <p:txBody>
          <a:bodyPr/>
          <a:lstStyle>
            <a:lvl1pPr>
              <a:defRPr/>
            </a:lvl1pPr>
          </a:lstStyle>
          <a:p>
            <a:pPr>
              <a:defRPr/>
            </a:pPr>
            <a:endParaRPr lang="zh-CN" altLang="en-US"/>
          </a:p>
        </p:txBody>
      </p:sp>
      <p:sp>
        <p:nvSpPr>
          <p:cNvPr id="7" name="灯片编号占位符 3"/>
          <p:cNvSpPr>
            <a:spLocks noGrp="1" noChangeArrowheads="1"/>
          </p:cNvSpPr>
          <p:nvPr>
            <p:ph type="sldNum" sz="quarter" idx="12"/>
          </p:nvPr>
        </p:nvSpPr>
        <p:spPr>
          <a:xfrm>
            <a:off x="7281333" y="5296960"/>
            <a:ext cx="2370667" cy="304271"/>
          </a:xfrm>
          <a:prstGeom prst="rect">
            <a:avLst/>
          </a:prstGeom>
        </p:spPr>
        <p:txBody>
          <a:bodyPr/>
          <a:lstStyle>
            <a:lvl1pPr>
              <a:defRPr/>
            </a:lvl1pPr>
          </a:lstStyle>
          <a:p>
            <a:pPr>
              <a:defRPr/>
            </a:pPr>
            <a:fld id="{0E888CC0-4A19-4550-9240-84BB1268812F}"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advTm="17000"/>
    </mc:Choice>
    <mc:Fallback xmlns="">
      <p:transition advTm="17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p:txBody>
          <a:bodyPr/>
          <a:lstStyle>
            <a:lvl1pPr>
              <a:defRPr/>
            </a:lvl1pPr>
          </a:lstStyle>
          <a:p>
            <a:pPr>
              <a:defRPr/>
            </a:pPr>
            <a:fld id="{EB9D6D09-E36C-4975-A302-65C0F0172676}" type="datetimeFigureOut">
              <a:rPr lang="zh-CN" altLang="en-US"/>
              <a:t>2021/1/5</a:t>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AFDAEA33-DF9E-40A4-95EB-338F839F6BD4}"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advTm="17000"/>
    </mc:Choice>
    <mc:Fallback xmlns="">
      <p:transition advTm="1700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991431" y="4000500"/>
            <a:ext cx="6096000" cy="472282"/>
          </a:xfrm>
          <a:prstGeom prst="rect">
            <a:avLst/>
          </a:prstGeom>
        </p:spPr>
        <p:txBody>
          <a:bodyPr anchor="b"/>
          <a:lstStyle>
            <a:lvl1pPr algn="l">
              <a:defRPr sz="2220" b="1"/>
            </a:lvl1pPr>
          </a:lstStyle>
          <a:p>
            <a:r>
              <a:rPr lang="zh-CN" altLang="en-US"/>
              <a:t>单击此处编辑母版标题样式</a:t>
            </a:r>
          </a:p>
        </p:txBody>
      </p:sp>
      <p:sp>
        <p:nvSpPr>
          <p:cNvPr id="3" name="图片占位符 2"/>
          <p:cNvSpPr>
            <a:spLocks noGrp="1"/>
          </p:cNvSpPr>
          <p:nvPr>
            <p:ph type="pic" idx="1"/>
          </p:nvPr>
        </p:nvSpPr>
        <p:spPr>
          <a:xfrm>
            <a:off x="1991431" y="510646"/>
            <a:ext cx="6096000" cy="3429000"/>
          </a:xfrm>
          <a:prstGeom prst="rect">
            <a:avLst/>
          </a:prstGeom>
        </p:spPr>
        <p:txBody>
          <a:bodyPr/>
          <a:lstStyle>
            <a:lvl1pPr marL="0" indent="0">
              <a:buNone/>
              <a:defRPr sz="3555"/>
            </a:lvl1pPr>
            <a:lvl2pPr marL="508000" indent="0">
              <a:buNone/>
              <a:defRPr sz="3110"/>
            </a:lvl2pPr>
            <a:lvl3pPr marL="1016000" indent="0">
              <a:buNone/>
              <a:defRPr sz="2665"/>
            </a:lvl3pPr>
            <a:lvl4pPr marL="1524000" indent="0">
              <a:buNone/>
              <a:defRPr sz="2220"/>
            </a:lvl4pPr>
            <a:lvl5pPr marL="2032000" indent="0">
              <a:buNone/>
              <a:defRPr sz="2220"/>
            </a:lvl5pPr>
            <a:lvl6pPr marL="2540000" indent="0">
              <a:buNone/>
              <a:defRPr sz="2220"/>
            </a:lvl6pPr>
            <a:lvl7pPr marL="3048000" indent="0">
              <a:buNone/>
              <a:defRPr sz="2220"/>
            </a:lvl7pPr>
            <a:lvl8pPr marL="3556000" indent="0">
              <a:buNone/>
              <a:defRPr sz="2220"/>
            </a:lvl8pPr>
            <a:lvl9pPr marL="4064000" indent="0">
              <a:buNone/>
              <a:defRPr sz="2220"/>
            </a:lvl9pPr>
          </a:lstStyle>
          <a:p>
            <a:pPr lvl="0"/>
            <a:endParaRPr lang="zh-CN" altLang="en-US" noProof="0"/>
          </a:p>
        </p:txBody>
      </p:sp>
      <p:sp>
        <p:nvSpPr>
          <p:cNvPr id="4" name="文本占位符 3"/>
          <p:cNvSpPr>
            <a:spLocks noGrp="1"/>
          </p:cNvSpPr>
          <p:nvPr>
            <p:ph type="body" sz="half" idx="2"/>
          </p:nvPr>
        </p:nvSpPr>
        <p:spPr>
          <a:xfrm>
            <a:off x="1991431" y="4472782"/>
            <a:ext cx="6096000" cy="670718"/>
          </a:xfrm>
          <a:prstGeom prst="rect">
            <a:avLst/>
          </a:prstGeom>
        </p:spPr>
        <p:txBody>
          <a:bodyPr/>
          <a:lstStyle>
            <a:lvl1pPr marL="0" indent="0">
              <a:buNone/>
              <a:defRPr sz="1555"/>
            </a:lvl1pPr>
            <a:lvl2pPr marL="508000" indent="0">
              <a:buNone/>
              <a:defRPr sz="1335"/>
            </a:lvl2pPr>
            <a:lvl3pPr marL="1016000" indent="0">
              <a:buNone/>
              <a:defRPr sz="1110"/>
            </a:lvl3pPr>
            <a:lvl4pPr marL="1524000" indent="0">
              <a:buNone/>
              <a:defRPr sz="1000"/>
            </a:lvl4pPr>
            <a:lvl5pPr marL="2032000" indent="0">
              <a:buNone/>
              <a:defRPr sz="1000"/>
            </a:lvl5pPr>
            <a:lvl6pPr marL="2540000" indent="0">
              <a:buNone/>
              <a:defRPr sz="1000"/>
            </a:lvl6pPr>
            <a:lvl7pPr marL="3048000" indent="0">
              <a:buNone/>
              <a:defRPr sz="1000"/>
            </a:lvl7pPr>
            <a:lvl8pPr marL="3556000" indent="0">
              <a:buNone/>
              <a:defRPr sz="1000"/>
            </a:lvl8pPr>
            <a:lvl9pPr marL="4064000" indent="0">
              <a:buNone/>
              <a:defRPr sz="1000"/>
            </a:lvl9pPr>
          </a:lstStyle>
          <a:p>
            <a:pPr lvl="0"/>
            <a:r>
              <a:rPr lang="zh-CN" altLang="en-US"/>
              <a:t>单击此处编辑母版文本样式</a:t>
            </a:r>
          </a:p>
        </p:txBody>
      </p:sp>
      <p:sp>
        <p:nvSpPr>
          <p:cNvPr id="5" name="日期占位符 1"/>
          <p:cNvSpPr>
            <a:spLocks noGrp="1" noChangeArrowheads="1"/>
          </p:cNvSpPr>
          <p:nvPr>
            <p:ph type="dt" sz="half" idx="10"/>
          </p:nvPr>
        </p:nvSpPr>
        <p:spPr>
          <a:xfrm>
            <a:off x="508000" y="5296960"/>
            <a:ext cx="2370667" cy="304271"/>
          </a:xfrm>
          <a:prstGeom prst="rect">
            <a:avLst/>
          </a:prstGeom>
        </p:spPr>
        <p:txBody>
          <a:bodyPr/>
          <a:lstStyle>
            <a:lvl1pPr>
              <a:defRPr/>
            </a:lvl1pPr>
          </a:lstStyle>
          <a:p>
            <a:pPr>
              <a:defRPr/>
            </a:pPr>
            <a:fld id="{DE7169A9-1615-406F-98ED-6D25A20880B4}" type="datetimeFigureOut">
              <a:rPr lang="zh-CN" altLang="en-US"/>
              <a:t>2021/1/5</a:t>
            </a:fld>
            <a:endParaRPr lang="zh-CN" altLang="en-US"/>
          </a:p>
        </p:txBody>
      </p:sp>
      <p:sp>
        <p:nvSpPr>
          <p:cNvPr id="6" name="页脚占位符 2"/>
          <p:cNvSpPr>
            <a:spLocks noGrp="1" noChangeArrowheads="1"/>
          </p:cNvSpPr>
          <p:nvPr>
            <p:ph type="ftr" sz="quarter" idx="11"/>
          </p:nvPr>
        </p:nvSpPr>
        <p:spPr>
          <a:xfrm>
            <a:off x="3471334" y="5296960"/>
            <a:ext cx="3217333" cy="304271"/>
          </a:xfrm>
          <a:prstGeom prst="rect">
            <a:avLst/>
          </a:prstGeom>
        </p:spPr>
        <p:txBody>
          <a:bodyPr/>
          <a:lstStyle>
            <a:lvl1pPr>
              <a:defRPr/>
            </a:lvl1pPr>
          </a:lstStyle>
          <a:p>
            <a:pPr>
              <a:defRPr/>
            </a:pPr>
            <a:endParaRPr lang="zh-CN" altLang="en-US"/>
          </a:p>
        </p:txBody>
      </p:sp>
      <p:sp>
        <p:nvSpPr>
          <p:cNvPr id="7" name="灯片编号占位符 3"/>
          <p:cNvSpPr>
            <a:spLocks noGrp="1" noChangeArrowheads="1"/>
          </p:cNvSpPr>
          <p:nvPr>
            <p:ph type="sldNum" sz="quarter" idx="12"/>
          </p:nvPr>
        </p:nvSpPr>
        <p:spPr>
          <a:xfrm>
            <a:off x="7281333" y="5296960"/>
            <a:ext cx="2370667" cy="304271"/>
          </a:xfrm>
          <a:prstGeom prst="rect">
            <a:avLst/>
          </a:prstGeom>
        </p:spPr>
        <p:txBody>
          <a:bodyPr/>
          <a:lstStyle>
            <a:lvl1pPr>
              <a:defRPr/>
            </a:lvl1pPr>
          </a:lstStyle>
          <a:p>
            <a:pPr>
              <a:defRPr/>
            </a:pPr>
            <a:fld id="{CF8B0CC0-52BC-4694-A259-2C36029D9B1F}"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advTm="17000"/>
    </mc:Choice>
    <mc:Fallback xmlns="">
      <p:transition advTm="1700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508000" y="228865"/>
            <a:ext cx="9144000" cy="9525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508000" y="1333500"/>
            <a:ext cx="9144000" cy="3771636"/>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1"/>
          <p:cNvSpPr>
            <a:spLocks noGrp="1" noChangeArrowheads="1"/>
          </p:cNvSpPr>
          <p:nvPr>
            <p:ph type="dt" sz="half" idx="10"/>
          </p:nvPr>
        </p:nvSpPr>
        <p:spPr>
          <a:xfrm>
            <a:off x="508000" y="5296960"/>
            <a:ext cx="2370667" cy="304271"/>
          </a:xfrm>
          <a:prstGeom prst="rect">
            <a:avLst/>
          </a:prstGeom>
        </p:spPr>
        <p:txBody>
          <a:bodyPr/>
          <a:lstStyle>
            <a:lvl1pPr>
              <a:defRPr/>
            </a:lvl1pPr>
          </a:lstStyle>
          <a:p>
            <a:pPr>
              <a:defRPr/>
            </a:pPr>
            <a:fld id="{CCE3182E-71F8-4C8E-9286-191AB9CEC4E4}" type="datetimeFigureOut">
              <a:rPr lang="zh-CN" altLang="en-US"/>
              <a:t>2021/1/5</a:t>
            </a:fld>
            <a:endParaRPr lang="zh-CN" altLang="en-US"/>
          </a:p>
        </p:txBody>
      </p:sp>
      <p:sp>
        <p:nvSpPr>
          <p:cNvPr id="5" name="页脚占位符 2"/>
          <p:cNvSpPr>
            <a:spLocks noGrp="1" noChangeArrowheads="1"/>
          </p:cNvSpPr>
          <p:nvPr>
            <p:ph type="ftr" sz="quarter" idx="11"/>
          </p:nvPr>
        </p:nvSpPr>
        <p:spPr>
          <a:xfrm>
            <a:off x="3471334" y="5296960"/>
            <a:ext cx="3217333" cy="304271"/>
          </a:xfrm>
          <a:prstGeom prst="rect">
            <a:avLst/>
          </a:prstGeom>
        </p:spPr>
        <p:txBody>
          <a:bodyPr/>
          <a:lstStyle>
            <a:lvl1pPr>
              <a:defRPr/>
            </a:lvl1pPr>
          </a:lstStyle>
          <a:p>
            <a:pPr>
              <a:defRPr/>
            </a:pPr>
            <a:endParaRPr lang="zh-CN" altLang="en-US"/>
          </a:p>
        </p:txBody>
      </p:sp>
      <p:sp>
        <p:nvSpPr>
          <p:cNvPr id="6" name="灯片编号占位符 3"/>
          <p:cNvSpPr>
            <a:spLocks noGrp="1" noChangeArrowheads="1"/>
          </p:cNvSpPr>
          <p:nvPr>
            <p:ph type="sldNum" sz="quarter" idx="12"/>
          </p:nvPr>
        </p:nvSpPr>
        <p:spPr>
          <a:xfrm>
            <a:off x="7281333" y="5296960"/>
            <a:ext cx="2370667" cy="304271"/>
          </a:xfrm>
          <a:prstGeom prst="rect">
            <a:avLst/>
          </a:prstGeom>
        </p:spPr>
        <p:txBody>
          <a:bodyPr/>
          <a:lstStyle>
            <a:lvl1pPr>
              <a:defRPr/>
            </a:lvl1pPr>
          </a:lstStyle>
          <a:p>
            <a:pPr>
              <a:defRPr/>
            </a:pPr>
            <a:fld id="{03B63262-62F7-4899-8E71-BC6D6525E603}"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advTm="17000"/>
    </mc:Choice>
    <mc:Fallback xmlns="">
      <p:transition advTm="1700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366000" y="228866"/>
            <a:ext cx="2286000" cy="4876271"/>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508000" y="228866"/>
            <a:ext cx="6688667" cy="4876271"/>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1"/>
          <p:cNvSpPr>
            <a:spLocks noGrp="1" noChangeArrowheads="1"/>
          </p:cNvSpPr>
          <p:nvPr>
            <p:ph type="dt" sz="half" idx="10"/>
          </p:nvPr>
        </p:nvSpPr>
        <p:spPr>
          <a:xfrm>
            <a:off x="508000" y="5296960"/>
            <a:ext cx="2370667" cy="304271"/>
          </a:xfrm>
          <a:prstGeom prst="rect">
            <a:avLst/>
          </a:prstGeom>
        </p:spPr>
        <p:txBody>
          <a:bodyPr/>
          <a:lstStyle>
            <a:lvl1pPr>
              <a:defRPr/>
            </a:lvl1pPr>
          </a:lstStyle>
          <a:p>
            <a:pPr>
              <a:defRPr/>
            </a:pPr>
            <a:fld id="{5D2D84DC-F30A-4E21-AD97-0D9D79A66ADB}" type="datetimeFigureOut">
              <a:rPr lang="zh-CN" altLang="en-US"/>
              <a:t>2021/1/5</a:t>
            </a:fld>
            <a:endParaRPr lang="zh-CN" altLang="en-US"/>
          </a:p>
        </p:txBody>
      </p:sp>
      <p:sp>
        <p:nvSpPr>
          <p:cNvPr id="5" name="页脚占位符 2"/>
          <p:cNvSpPr>
            <a:spLocks noGrp="1" noChangeArrowheads="1"/>
          </p:cNvSpPr>
          <p:nvPr>
            <p:ph type="ftr" sz="quarter" idx="11"/>
          </p:nvPr>
        </p:nvSpPr>
        <p:spPr>
          <a:xfrm>
            <a:off x="3471334" y="5296960"/>
            <a:ext cx="3217333" cy="304271"/>
          </a:xfrm>
          <a:prstGeom prst="rect">
            <a:avLst/>
          </a:prstGeom>
        </p:spPr>
        <p:txBody>
          <a:bodyPr/>
          <a:lstStyle>
            <a:lvl1pPr>
              <a:defRPr/>
            </a:lvl1pPr>
          </a:lstStyle>
          <a:p>
            <a:pPr>
              <a:defRPr/>
            </a:pPr>
            <a:endParaRPr lang="zh-CN" altLang="en-US"/>
          </a:p>
        </p:txBody>
      </p:sp>
      <p:sp>
        <p:nvSpPr>
          <p:cNvPr id="6" name="灯片编号占位符 3"/>
          <p:cNvSpPr>
            <a:spLocks noGrp="1" noChangeArrowheads="1"/>
          </p:cNvSpPr>
          <p:nvPr>
            <p:ph type="sldNum" sz="quarter" idx="12"/>
          </p:nvPr>
        </p:nvSpPr>
        <p:spPr>
          <a:xfrm>
            <a:off x="7281333" y="5296960"/>
            <a:ext cx="2370667" cy="304271"/>
          </a:xfrm>
          <a:prstGeom prst="rect">
            <a:avLst/>
          </a:prstGeom>
        </p:spPr>
        <p:txBody>
          <a:bodyPr/>
          <a:lstStyle>
            <a:lvl1pPr>
              <a:defRPr/>
            </a:lvl1pPr>
          </a:lstStyle>
          <a:p>
            <a:pPr>
              <a:defRPr/>
            </a:pPr>
            <a:fld id="{F1FEFAC6-32F1-4430-8FF8-8AFF916D7803}"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advTm="17000"/>
    </mc:Choice>
    <mc:Fallback xmlns="">
      <p:transition advTm="1700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762000" y="1775356"/>
            <a:ext cx="8636000" cy="1225021"/>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524000" y="3238500"/>
            <a:ext cx="7112000" cy="1460500"/>
          </a:xfrm>
          <a:prstGeom prst="rect">
            <a:avLst/>
          </a:prstGeom>
        </p:spPr>
        <p:txBody>
          <a:bodyPr/>
          <a:lstStyle>
            <a:lvl1pPr marL="0" indent="0" algn="ctr">
              <a:buNone/>
              <a:defRPr/>
            </a:lvl1pPr>
            <a:lvl2pPr marL="508000" indent="0" algn="ctr">
              <a:buNone/>
              <a:defRPr/>
            </a:lvl2pPr>
            <a:lvl3pPr marL="1016000" indent="0" algn="ctr">
              <a:buNone/>
              <a:defRPr/>
            </a:lvl3pPr>
            <a:lvl4pPr marL="1524000" indent="0" algn="ctr">
              <a:buNone/>
              <a:defRPr/>
            </a:lvl4pPr>
            <a:lvl5pPr marL="2032000" indent="0" algn="ctr">
              <a:buNone/>
              <a:defRPr/>
            </a:lvl5pPr>
            <a:lvl6pPr marL="2540000" indent="0" algn="ctr">
              <a:buNone/>
              <a:defRPr/>
            </a:lvl6pPr>
            <a:lvl7pPr marL="3048000" indent="0" algn="ctr">
              <a:buNone/>
              <a:defRPr/>
            </a:lvl7pPr>
            <a:lvl8pPr marL="3556000" indent="0" algn="ctr">
              <a:buNone/>
              <a:defRPr/>
            </a:lvl8pPr>
            <a:lvl9pPr marL="4064000" indent="0" algn="ctr">
              <a:buNone/>
              <a:defRPr/>
            </a:lvl9pPr>
          </a:lstStyle>
          <a:p>
            <a:r>
              <a:rPr lang="zh-CN" altLang="en-US"/>
              <a:t>单击此处编辑母版副标题样式</a:t>
            </a:r>
          </a:p>
        </p:txBody>
      </p:sp>
      <p:sp>
        <p:nvSpPr>
          <p:cNvPr id="4" name="日期占位符 1"/>
          <p:cNvSpPr>
            <a:spLocks noGrp="1" noChangeArrowheads="1"/>
          </p:cNvSpPr>
          <p:nvPr>
            <p:ph type="dt" sz="half" idx="10"/>
          </p:nvPr>
        </p:nvSpPr>
        <p:spPr>
          <a:xfrm>
            <a:off x="508000" y="5296960"/>
            <a:ext cx="2370667" cy="304271"/>
          </a:xfrm>
          <a:prstGeom prst="rect">
            <a:avLst/>
          </a:prstGeom>
        </p:spPr>
        <p:txBody>
          <a:bodyPr/>
          <a:lstStyle>
            <a:lvl1pPr>
              <a:defRPr/>
            </a:lvl1pPr>
          </a:lstStyle>
          <a:p>
            <a:pPr>
              <a:defRPr/>
            </a:pPr>
            <a:fld id="{865219BB-30CC-468B-ABA9-43BFFCF5ABC0}" type="datetimeFigureOut">
              <a:rPr lang="zh-CN" altLang="en-US">
                <a:solidFill>
                  <a:srgbClr val="000000"/>
                </a:solidFill>
              </a:rPr>
              <a:t>2021/1/5</a:t>
            </a:fld>
            <a:endParaRPr lang="zh-CN" altLang="en-US">
              <a:solidFill>
                <a:srgbClr val="000000"/>
              </a:solidFill>
            </a:endParaRPr>
          </a:p>
        </p:txBody>
      </p:sp>
      <p:sp>
        <p:nvSpPr>
          <p:cNvPr id="5" name="页脚占位符 2"/>
          <p:cNvSpPr>
            <a:spLocks noGrp="1" noChangeArrowheads="1"/>
          </p:cNvSpPr>
          <p:nvPr>
            <p:ph type="ftr" sz="quarter" idx="11"/>
          </p:nvPr>
        </p:nvSpPr>
        <p:spPr>
          <a:xfrm>
            <a:off x="3471334" y="5296960"/>
            <a:ext cx="3217333" cy="304271"/>
          </a:xfrm>
          <a:prstGeom prst="rect">
            <a:avLst/>
          </a:prstGeom>
        </p:spPr>
        <p:txBody>
          <a:bodyPr/>
          <a:lstStyle>
            <a:lvl1pPr>
              <a:defRPr/>
            </a:lvl1pPr>
          </a:lstStyle>
          <a:p>
            <a:pPr>
              <a:defRPr/>
            </a:pPr>
            <a:endParaRPr lang="zh-CN" altLang="en-US">
              <a:solidFill>
                <a:srgbClr val="000000"/>
              </a:solidFill>
            </a:endParaRPr>
          </a:p>
        </p:txBody>
      </p:sp>
      <p:sp>
        <p:nvSpPr>
          <p:cNvPr id="6" name="灯片编号占位符 3"/>
          <p:cNvSpPr>
            <a:spLocks noGrp="1" noChangeArrowheads="1"/>
          </p:cNvSpPr>
          <p:nvPr>
            <p:ph type="sldNum" sz="quarter" idx="12"/>
          </p:nvPr>
        </p:nvSpPr>
        <p:spPr>
          <a:xfrm>
            <a:off x="7281333" y="5296960"/>
            <a:ext cx="2370667" cy="304271"/>
          </a:xfrm>
          <a:prstGeom prst="rect">
            <a:avLst/>
          </a:prstGeom>
        </p:spPr>
        <p:txBody>
          <a:bodyPr/>
          <a:lstStyle>
            <a:lvl1pPr>
              <a:defRPr/>
            </a:lvl1pPr>
          </a:lstStyle>
          <a:p>
            <a:pPr>
              <a:defRPr/>
            </a:pPr>
            <a:fld id="{679C3FA2-F749-45B3-928D-C246E27E62D0}" type="slidenum">
              <a:rPr lang="zh-CN" altLang="en-US">
                <a:solidFill>
                  <a:srgbClr val="000000"/>
                </a:solidFill>
              </a:rPr>
              <a:t>‹#›</a:t>
            </a:fld>
            <a:endParaRPr lang="zh-CN" altLang="en-US">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p14:dur="10" advTm="17000"/>
    </mc:Choice>
    <mc:Fallback xmlns="">
      <p:transition advTm="1700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508000" y="228865"/>
            <a:ext cx="9144000" cy="95250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508000" y="1333500"/>
            <a:ext cx="9144000" cy="3771636"/>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1"/>
          <p:cNvSpPr>
            <a:spLocks noGrp="1" noChangeArrowheads="1"/>
          </p:cNvSpPr>
          <p:nvPr>
            <p:ph type="dt" sz="half" idx="10"/>
          </p:nvPr>
        </p:nvSpPr>
        <p:spPr>
          <a:xfrm>
            <a:off x="508000" y="5296960"/>
            <a:ext cx="2370667" cy="304271"/>
          </a:xfrm>
          <a:prstGeom prst="rect">
            <a:avLst/>
          </a:prstGeom>
        </p:spPr>
        <p:txBody>
          <a:bodyPr/>
          <a:lstStyle>
            <a:lvl1pPr>
              <a:defRPr/>
            </a:lvl1pPr>
          </a:lstStyle>
          <a:p>
            <a:pPr>
              <a:defRPr/>
            </a:pPr>
            <a:fld id="{A870077F-02BA-440E-BD40-F7B1D2D10383}" type="datetimeFigureOut">
              <a:rPr lang="zh-CN" altLang="en-US">
                <a:solidFill>
                  <a:srgbClr val="000000"/>
                </a:solidFill>
              </a:rPr>
              <a:t>2021/1/5</a:t>
            </a:fld>
            <a:endParaRPr lang="zh-CN" altLang="en-US">
              <a:solidFill>
                <a:srgbClr val="000000"/>
              </a:solidFill>
            </a:endParaRPr>
          </a:p>
        </p:txBody>
      </p:sp>
      <p:sp>
        <p:nvSpPr>
          <p:cNvPr id="5" name="页脚占位符 2"/>
          <p:cNvSpPr>
            <a:spLocks noGrp="1" noChangeArrowheads="1"/>
          </p:cNvSpPr>
          <p:nvPr>
            <p:ph type="ftr" sz="quarter" idx="11"/>
          </p:nvPr>
        </p:nvSpPr>
        <p:spPr>
          <a:xfrm>
            <a:off x="3471334" y="5296960"/>
            <a:ext cx="3217333" cy="304271"/>
          </a:xfrm>
          <a:prstGeom prst="rect">
            <a:avLst/>
          </a:prstGeom>
        </p:spPr>
        <p:txBody>
          <a:bodyPr/>
          <a:lstStyle>
            <a:lvl1pPr>
              <a:defRPr/>
            </a:lvl1pPr>
          </a:lstStyle>
          <a:p>
            <a:pPr>
              <a:defRPr/>
            </a:pPr>
            <a:endParaRPr lang="zh-CN" altLang="en-US">
              <a:solidFill>
                <a:srgbClr val="000000"/>
              </a:solidFill>
            </a:endParaRPr>
          </a:p>
        </p:txBody>
      </p:sp>
      <p:sp>
        <p:nvSpPr>
          <p:cNvPr id="6" name="灯片编号占位符 3"/>
          <p:cNvSpPr>
            <a:spLocks noGrp="1" noChangeArrowheads="1"/>
          </p:cNvSpPr>
          <p:nvPr>
            <p:ph type="sldNum" sz="quarter" idx="12"/>
          </p:nvPr>
        </p:nvSpPr>
        <p:spPr>
          <a:xfrm>
            <a:off x="7281333" y="5296960"/>
            <a:ext cx="2370667" cy="304271"/>
          </a:xfrm>
          <a:prstGeom prst="rect">
            <a:avLst/>
          </a:prstGeom>
        </p:spPr>
        <p:txBody>
          <a:bodyPr/>
          <a:lstStyle>
            <a:lvl1pPr>
              <a:defRPr/>
            </a:lvl1pPr>
          </a:lstStyle>
          <a:p>
            <a:pPr>
              <a:defRPr/>
            </a:pPr>
            <a:fld id="{E196E5F6-A5E6-4CCE-8589-F7BB8B2A6D42}" type="slidenum">
              <a:rPr lang="zh-CN" altLang="en-US">
                <a:solidFill>
                  <a:srgbClr val="000000"/>
                </a:solidFill>
              </a:rPr>
              <a:t>‹#›</a:t>
            </a:fld>
            <a:endParaRPr lang="zh-CN" altLang="en-US">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p14:dur="10" advTm="17000"/>
    </mc:Choice>
    <mc:Fallback xmlns="">
      <p:transition advTm="1700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02570" y="3672418"/>
            <a:ext cx="8636000" cy="1135063"/>
          </a:xfrm>
          <a:prstGeom prst="rect">
            <a:avLst/>
          </a:prstGeom>
        </p:spPr>
        <p:txBody>
          <a:bodyPr anchor="t"/>
          <a:lstStyle>
            <a:lvl1pPr algn="l">
              <a:defRPr sz="4445" b="1" cap="all"/>
            </a:lvl1pPr>
          </a:lstStyle>
          <a:p>
            <a:r>
              <a:rPr lang="zh-CN" altLang="en-US"/>
              <a:t>单击此处编辑母版标题样式</a:t>
            </a:r>
          </a:p>
        </p:txBody>
      </p:sp>
      <p:sp>
        <p:nvSpPr>
          <p:cNvPr id="3" name="文本占位符 2"/>
          <p:cNvSpPr>
            <a:spLocks noGrp="1"/>
          </p:cNvSpPr>
          <p:nvPr>
            <p:ph type="body" idx="1"/>
          </p:nvPr>
        </p:nvSpPr>
        <p:spPr>
          <a:xfrm>
            <a:off x="802570" y="2422261"/>
            <a:ext cx="8636000" cy="1250156"/>
          </a:xfrm>
          <a:prstGeom prst="rect">
            <a:avLst/>
          </a:prstGeom>
        </p:spPr>
        <p:txBody>
          <a:bodyPr anchor="b"/>
          <a:lstStyle>
            <a:lvl1pPr marL="0" indent="0">
              <a:buNone/>
              <a:defRPr sz="2220"/>
            </a:lvl1pPr>
            <a:lvl2pPr marL="508000" indent="0">
              <a:buNone/>
              <a:defRPr sz="2000"/>
            </a:lvl2pPr>
            <a:lvl3pPr marL="1016000" indent="0">
              <a:buNone/>
              <a:defRPr sz="1780"/>
            </a:lvl3pPr>
            <a:lvl4pPr marL="1524000" indent="0">
              <a:buNone/>
              <a:defRPr sz="1555"/>
            </a:lvl4pPr>
            <a:lvl5pPr marL="2032000" indent="0">
              <a:buNone/>
              <a:defRPr sz="1555"/>
            </a:lvl5pPr>
            <a:lvl6pPr marL="2540000" indent="0">
              <a:buNone/>
              <a:defRPr sz="1555"/>
            </a:lvl6pPr>
            <a:lvl7pPr marL="3048000" indent="0">
              <a:buNone/>
              <a:defRPr sz="1555"/>
            </a:lvl7pPr>
            <a:lvl8pPr marL="3556000" indent="0">
              <a:buNone/>
              <a:defRPr sz="1555"/>
            </a:lvl8pPr>
            <a:lvl9pPr marL="4064000" indent="0">
              <a:buNone/>
              <a:defRPr sz="1555"/>
            </a:lvl9pPr>
          </a:lstStyle>
          <a:p>
            <a:pPr lvl="0"/>
            <a:r>
              <a:rPr lang="zh-CN" altLang="en-US"/>
              <a:t>单击此处编辑母版文本样式</a:t>
            </a:r>
          </a:p>
        </p:txBody>
      </p:sp>
      <p:sp>
        <p:nvSpPr>
          <p:cNvPr id="4" name="日期占位符 1"/>
          <p:cNvSpPr>
            <a:spLocks noGrp="1" noChangeArrowheads="1"/>
          </p:cNvSpPr>
          <p:nvPr>
            <p:ph type="dt" sz="half" idx="10"/>
          </p:nvPr>
        </p:nvSpPr>
        <p:spPr>
          <a:xfrm>
            <a:off x="508000" y="5296960"/>
            <a:ext cx="2370667" cy="304271"/>
          </a:xfrm>
          <a:prstGeom prst="rect">
            <a:avLst/>
          </a:prstGeom>
        </p:spPr>
        <p:txBody>
          <a:bodyPr/>
          <a:lstStyle>
            <a:lvl1pPr>
              <a:defRPr/>
            </a:lvl1pPr>
          </a:lstStyle>
          <a:p>
            <a:pPr>
              <a:defRPr/>
            </a:pPr>
            <a:fld id="{23E1154D-BF25-4E5D-9869-A07BFE5E9A0B}" type="datetimeFigureOut">
              <a:rPr lang="zh-CN" altLang="en-US">
                <a:solidFill>
                  <a:srgbClr val="000000"/>
                </a:solidFill>
              </a:rPr>
              <a:t>2021/1/5</a:t>
            </a:fld>
            <a:endParaRPr lang="zh-CN" altLang="en-US">
              <a:solidFill>
                <a:srgbClr val="000000"/>
              </a:solidFill>
            </a:endParaRPr>
          </a:p>
        </p:txBody>
      </p:sp>
      <p:sp>
        <p:nvSpPr>
          <p:cNvPr id="5" name="页脚占位符 2"/>
          <p:cNvSpPr>
            <a:spLocks noGrp="1" noChangeArrowheads="1"/>
          </p:cNvSpPr>
          <p:nvPr>
            <p:ph type="ftr" sz="quarter" idx="11"/>
          </p:nvPr>
        </p:nvSpPr>
        <p:spPr>
          <a:xfrm>
            <a:off x="3471334" y="5296960"/>
            <a:ext cx="3217333" cy="304271"/>
          </a:xfrm>
          <a:prstGeom prst="rect">
            <a:avLst/>
          </a:prstGeom>
        </p:spPr>
        <p:txBody>
          <a:bodyPr/>
          <a:lstStyle>
            <a:lvl1pPr>
              <a:defRPr/>
            </a:lvl1pPr>
          </a:lstStyle>
          <a:p>
            <a:pPr>
              <a:defRPr/>
            </a:pPr>
            <a:endParaRPr lang="zh-CN" altLang="en-US">
              <a:solidFill>
                <a:srgbClr val="000000"/>
              </a:solidFill>
            </a:endParaRPr>
          </a:p>
        </p:txBody>
      </p:sp>
      <p:sp>
        <p:nvSpPr>
          <p:cNvPr id="6" name="灯片编号占位符 3"/>
          <p:cNvSpPr>
            <a:spLocks noGrp="1" noChangeArrowheads="1"/>
          </p:cNvSpPr>
          <p:nvPr>
            <p:ph type="sldNum" sz="quarter" idx="12"/>
          </p:nvPr>
        </p:nvSpPr>
        <p:spPr>
          <a:xfrm>
            <a:off x="7281333" y="5296960"/>
            <a:ext cx="2370667" cy="304271"/>
          </a:xfrm>
          <a:prstGeom prst="rect">
            <a:avLst/>
          </a:prstGeom>
        </p:spPr>
        <p:txBody>
          <a:bodyPr/>
          <a:lstStyle>
            <a:lvl1pPr>
              <a:defRPr/>
            </a:lvl1pPr>
          </a:lstStyle>
          <a:p>
            <a:pPr>
              <a:defRPr/>
            </a:pPr>
            <a:fld id="{E4195013-FAE5-4D39-ADE8-E89DE57D27C5}" type="slidenum">
              <a:rPr lang="zh-CN" altLang="en-US">
                <a:solidFill>
                  <a:srgbClr val="000000"/>
                </a:solidFill>
              </a:rPr>
              <a:t>‹#›</a:t>
            </a:fld>
            <a:endParaRPr lang="zh-CN" altLang="en-US">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p14:dur="10" advTm="17000"/>
    </mc:Choice>
    <mc:Fallback xmlns="">
      <p:transition advTm="1700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508000" y="228865"/>
            <a:ext cx="9144000" cy="9525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508000" y="1333500"/>
            <a:ext cx="4487333" cy="3771636"/>
          </a:xfrm>
          <a:prstGeom prst="rect">
            <a:avLst/>
          </a:prstGeom>
        </p:spPr>
        <p:txBody>
          <a:bodyPr/>
          <a:lstStyle>
            <a:lvl1pPr>
              <a:defRPr sz="3110"/>
            </a:lvl1pPr>
            <a:lvl2pPr>
              <a:defRPr sz="2665"/>
            </a:lvl2pPr>
            <a:lvl3pPr>
              <a:defRPr sz="222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5164667" y="1333500"/>
            <a:ext cx="4487333" cy="3771636"/>
          </a:xfrm>
          <a:prstGeom prst="rect">
            <a:avLst/>
          </a:prstGeom>
        </p:spPr>
        <p:txBody>
          <a:bodyPr/>
          <a:lstStyle>
            <a:lvl1pPr>
              <a:defRPr sz="3110"/>
            </a:lvl1pPr>
            <a:lvl2pPr>
              <a:defRPr sz="2665"/>
            </a:lvl2pPr>
            <a:lvl3pPr>
              <a:defRPr sz="222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1"/>
          <p:cNvSpPr>
            <a:spLocks noGrp="1" noChangeArrowheads="1"/>
          </p:cNvSpPr>
          <p:nvPr>
            <p:ph type="dt" sz="half" idx="10"/>
          </p:nvPr>
        </p:nvSpPr>
        <p:spPr>
          <a:xfrm>
            <a:off x="508000" y="5296960"/>
            <a:ext cx="2370667" cy="304271"/>
          </a:xfrm>
          <a:prstGeom prst="rect">
            <a:avLst/>
          </a:prstGeom>
        </p:spPr>
        <p:txBody>
          <a:bodyPr/>
          <a:lstStyle>
            <a:lvl1pPr>
              <a:defRPr/>
            </a:lvl1pPr>
          </a:lstStyle>
          <a:p>
            <a:pPr>
              <a:defRPr/>
            </a:pPr>
            <a:fld id="{45786A80-6899-49A5-AC42-310E0394F992}" type="datetimeFigureOut">
              <a:rPr lang="zh-CN" altLang="en-US">
                <a:solidFill>
                  <a:srgbClr val="000000"/>
                </a:solidFill>
              </a:rPr>
              <a:t>2021/1/5</a:t>
            </a:fld>
            <a:endParaRPr lang="zh-CN" altLang="en-US">
              <a:solidFill>
                <a:srgbClr val="000000"/>
              </a:solidFill>
            </a:endParaRPr>
          </a:p>
        </p:txBody>
      </p:sp>
      <p:sp>
        <p:nvSpPr>
          <p:cNvPr id="6" name="页脚占位符 2"/>
          <p:cNvSpPr>
            <a:spLocks noGrp="1" noChangeArrowheads="1"/>
          </p:cNvSpPr>
          <p:nvPr>
            <p:ph type="ftr" sz="quarter" idx="11"/>
          </p:nvPr>
        </p:nvSpPr>
        <p:spPr>
          <a:xfrm>
            <a:off x="3471334" y="5296960"/>
            <a:ext cx="3217333" cy="304271"/>
          </a:xfrm>
          <a:prstGeom prst="rect">
            <a:avLst/>
          </a:prstGeom>
        </p:spPr>
        <p:txBody>
          <a:bodyPr/>
          <a:lstStyle>
            <a:lvl1pPr>
              <a:defRPr/>
            </a:lvl1pPr>
          </a:lstStyle>
          <a:p>
            <a:pPr>
              <a:defRPr/>
            </a:pPr>
            <a:endParaRPr lang="zh-CN" altLang="en-US">
              <a:solidFill>
                <a:srgbClr val="000000"/>
              </a:solidFill>
            </a:endParaRPr>
          </a:p>
        </p:txBody>
      </p:sp>
      <p:sp>
        <p:nvSpPr>
          <p:cNvPr id="7" name="灯片编号占位符 3"/>
          <p:cNvSpPr>
            <a:spLocks noGrp="1" noChangeArrowheads="1"/>
          </p:cNvSpPr>
          <p:nvPr>
            <p:ph type="sldNum" sz="quarter" idx="12"/>
          </p:nvPr>
        </p:nvSpPr>
        <p:spPr>
          <a:xfrm>
            <a:off x="7281333" y="5296960"/>
            <a:ext cx="2370667" cy="304271"/>
          </a:xfrm>
          <a:prstGeom prst="rect">
            <a:avLst/>
          </a:prstGeom>
        </p:spPr>
        <p:txBody>
          <a:bodyPr/>
          <a:lstStyle>
            <a:lvl1pPr>
              <a:defRPr/>
            </a:lvl1pPr>
          </a:lstStyle>
          <a:p>
            <a:pPr>
              <a:defRPr/>
            </a:pPr>
            <a:fld id="{50D672A2-B348-4198-8BC1-7AAEDA23D5C5}" type="slidenum">
              <a:rPr lang="zh-CN" altLang="en-US">
                <a:solidFill>
                  <a:srgbClr val="000000"/>
                </a:solidFill>
              </a:rPr>
              <a:t>‹#›</a:t>
            </a:fld>
            <a:endParaRPr lang="zh-CN" altLang="en-US">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p14:dur="10" advTm="17000"/>
    </mc:Choice>
    <mc:Fallback xmlns="">
      <p:transition advTm="1700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508000" y="228865"/>
            <a:ext cx="9144000" cy="9525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508000" y="1279262"/>
            <a:ext cx="4489098" cy="533135"/>
          </a:xfrm>
          <a:prstGeom prst="rect">
            <a:avLst/>
          </a:prstGeom>
        </p:spPr>
        <p:txBody>
          <a:bodyPr anchor="b"/>
          <a:lstStyle>
            <a:lvl1pPr marL="0" indent="0">
              <a:buNone/>
              <a:defRPr sz="2665" b="1"/>
            </a:lvl1pPr>
            <a:lvl2pPr marL="508000" indent="0">
              <a:buNone/>
              <a:defRPr sz="2220" b="1"/>
            </a:lvl2pPr>
            <a:lvl3pPr marL="1016000" indent="0">
              <a:buNone/>
              <a:defRPr sz="2000" b="1"/>
            </a:lvl3pPr>
            <a:lvl4pPr marL="1524000" indent="0">
              <a:buNone/>
              <a:defRPr sz="1780" b="1"/>
            </a:lvl4pPr>
            <a:lvl5pPr marL="2032000" indent="0">
              <a:buNone/>
              <a:defRPr sz="1780" b="1"/>
            </a:lvl5pPr>
            <a:lvl6pPr marL="2540000" indent="0">
              <a:buNone/>
              <a:defRPr sz="1780" b="1"/>
            </a:lvl6pPr>
            <a:lvl7pPr marL="3048000" indent="0">
              <a:buNone/>
              <a:defRPr sz="1780" b="1"/>
            </a:lvl7pPr>
            <a:lvl8pPr marL="3556000" indent="0">
              <a:buNone/>
              <a:defRPr sz="1780" b="1"/>
            </a:lvl8pPr>
            <a:lvl9pPr marL="4064000" indent="0">
              <a:buNone/>
              <a:defRPr sz="1780" b="1"/>
            </a:lvl9pPr>
          </a:lstStyle>
          <a:p>
            <a:pPr lvl="0"/>
            <a:r>
              <a:rPr lang="zh-CN" altLang="en-US"/>
              <a:t>单击此处编辑母版文本样式</a:t>
            </a:r>
          </a:p>
        </p:txBody>
      </p:sp>
      <p:sp>
        <p:nvSpPr>
          <p:cNvPr id="4" name="内容占位符 3"/>
          <p:cNvSpPr>
            <a:spLocks noGrp="1"/>
          </p:cNvSpPr>
          <p:nvPr>
            <p:ph sz="half" idx="2"/>
          </p:nvPr>
        </p:nvSpPr>
        <p:spPr>
          <a:xfrm>
            <a:off x="508000" y="1812396"/>
            <a:ext cx="4489098" cy="3292740"/>
          </a:xfrm>
          <a:prstGeom prst="rect">
            <a:avLst/>
          </a:prstGeom>
        </p:spPr>
        <p:txBody>
          <a:bodyPr/>
          <a:lstStyle>
            <a:lvl1pPr>
              <a:defRPr sz="2665"/>
            </a:lvl1pPr>
            <a:lvl2pPr>
              <a:defRPr sz="2220"/>
            </a:lvl2pPr>
            <a:lvl3pPr>
              <a:defRPr sz="2000"/>
            </a:lvl3pPr>
            <a:lvl4pPr>
              <a:defRPr sz="1780"/>
            </a:lvl4pPr>
            <a:lvl5pPr>
              <a:defRPr sz="1780"/>
            </a:lvl5pPr>
            <a:lvl6pPr>
              <a:defRPr sz="1780"/>
            </a:lvl6pPr>
            <a:lvl7pPr>
              <a:defRPr sz="1780"/>
            </a:lvl7pPr>
            <a:lvl8pPr>
              <a:defRPr sz="1780"/>
            </a:lvl8pPr>
            <a:lvl9pPr>
              <a:defRPr sz="178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5161141" y="1279262"/>
            <a:ext cx="4490861" cy="533135"/>
          </a:xfrm>
          <a:prstGeom prst="rect">
            <a:avLst/>
          </a:prstGeom>
        </p:spPr>
        <p:txBody>
          <a:bodyPr anchor="b"/>
          <a:lstStyle>
            <a:lvl1pPr marL="0" indent="0">
              <a:buNone/>
              <a:defRPr sz="2665" b="1"/>
            </a:lvl1pPr>
            <a:lvl2pPr marL="508000" indent="0">
              <a:buNone/>
              <a:defRPr sz="2220" b="1"/>
            </a:lvl2pPr>
            <a:lvl3pPr marL="1016000" indent="0">
              <a:buNone/>
              <a:defRPr sz="2000" b="1"/>
            </a:lvl3pPr>
            <a:lvl4pPr marL="1524000" indent="0">
              <a:buNone/>
              <a:defRPr sz="1780" b="1"/>
            </a:lvl4pPr>
            <a:lvl5pPr marL="2032000" indent="0">
              <a:buNone/>
              <a:defRPr sz="1780" b="1"/>
            </a:lvl5pPr>
            <a:lvl6pPr marL="2540000" indent="0">
              <a:buNone/>
              <a:defRPr sz="1780" b="1"/>
            </a:lvl6pPr>
            <a:lvl7pPr marL="3048000" indent="0">
              <a:buNone/>
              <a:defRPr sz="1780" b="1"/>
            </a:lvl7pPr>
            <a:lvl8pPr marL="3556000" indent="0">
              <a:buNone/>
              <a:defRPr sz="1780" b="1"/>
            </a:lvl8pPr>
            <a:lvl9pPr marL="4064000" indent="0">
              <a:buNone/>
              <a:defRPr sz="1780" b="1"/>
            </a:lvl9pPr>
          </a:lstStyle>
          <a:p>
            <a:pPr lvl="0"/>
            <a:r>
              <a:rPr lang="zh-CN" altLang="en-US"/>
              <a:t>单击此处编辑母版文本样式</a:t>
            </a:r>
          </a:p>
        </p:txBody>
      </p:sp>
      <p:sp>
        <p:nvSpPr>
          <p:cNvPr id="6" name="内容占位符 5"/>
          <p:cNvSpPr>
            <a:spLocks noGrp="1"/>
          </p:cNvSpPr>
          <p:nvPr>
            <p:ph sz="quarter" idx="4"/>
          </p:nvPr>
        </p:nvSpPr>
        <p:spPr>
          <a:xfrm>
            <a:off x="5161141" y="1812396"/>
            <a:ext cx="4490861" cy="3292740"/>
          </a:xfrm>
          <a:prstGeom prst="rect">
            <a:avLst/>
          </a:prstGeom>
        </p:spPr>
        <p:txBody>
          <a:bodyPr/>
          <a:lstStyle>
            <a:lvl1pPr>
              <a:defRPr sz="2665"/>
            </a:lvl1pPr>
            <a:lvl2pPr>
              <a:defRPr sz="2220"/>
            </a:lvl2pPr>
            <a:lvl3pPr>
              <a:defRPr sz="2000"/>
            </a:lvl3pPr>
            <a:lvl4pPr>
              <a:defRPr sz="1780"/>
            </a:lvl4pPr>
            <a:lvl5pPr>
              <a:defRPr sz="1780"/>
            </a:lvl5pPr>
            <a:lvl6pPr>
              <a:defRPr sz="1780"/>
            </a:lvl6pPr>
            <a:lvl7pPr>
              <a:defRPr sz="1780"/>
            </a:lvl7pPr>
            <a:lvl8pPr>
              <a:defRPr sz="1780"/>
            </a:lvl8pPr>
            <a:lvl9pPr>
              <a:defRPr sz="178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1"/>
          <p:cNvSpPr>
            <a:spLocks noGrp="1" noChangeArrowheads="1"/>
          </p:cNvSpPr>
          <p:nvPr>
            <p:ph type="dt" sz="half" idx="10"/>
          </p:nvPr>
        </p:nvSpPr>
        <p:spPr>
          <a:xfrm>
            <a:off x="508000" y="5296960"/>
            <a:ext cx="2370667" cy="304271"/>
          </a:xfrm>
          <a:prstGeom prst="rect">
            <a:avLst/>
          </a:prstGeom>
        </p:spPr>
        <p:txBody>
          <a:bodyPr/>
          <a:lstStyle>
            <a:lvl1pPr>
              <a:defRPr/>
            </a:lvl1pPr>
          </a:lstStyle>
          <a:p>
            <a:pPr>
              <a:defRPr/>
            </a:pPr>
            <a:fld id="{37AA7AF4-0DB0-45CE-8FEC-E26659244E04}" type="datetimeFigureOut">
              <a:rPr lang="zh-CN" altLang="en-US">
                <a:solidFill>
                  <a:srgbClr val="000000"/>
                </a:solidFill>
              </a:rPr>
              <a:t>2021/1/5</a:t>
            </a:fld>
            <a:endParaRPr lang="zh-CN" altLang="en-US">
              <a:solidFill>
                <a:srgbClr val="000000"/>
              </a:solidFill>
            </a:endParaRPr>
          </a:p>
        </p:txBody>
      </p:sp>
      <p:sp>
        <p:nvSpPr>
          <p:cNvPr id="8" name="页脚占位符 2"/>
          <p:cNvSpPr>
            <a:spLocks noGrp="1" noChangeArrowheads="1"/>
          </p:cNvSpPr>
          <p:nvPr>
            <p:ph type="ftr" sz="quarter" idx="11"/>
          </p:nvPr>
        </p:nvSpPr>
        <p:spPr>
          <a:xfrm>
            <a:off x="3471334" y="5296960"/>
            <a:ext cx="3217333" cy="304271"/>
          </a:xfrm>
          <a:prstGeom prst="rect">
            <a:avLst/>
          </a:prstGeom>
        </p:spPr>
        <p:txBody>
          <a:bodyPr/>
          <a:lstStyle>
            <a:lvl1pPr>
              <a:defRPr/>
            </a:lvl1pPr>
          </a:lstStyle>
          <a:p>
            <a:pPr>
              <a:defRPr/>
            </a:pPr>
            <a:endParaRPr lang="zh-CN" altLang="en-US">
              <a:solidFill>
                <a:srgbClr val="000000"/>
              </a:solidFill>
            </a:endParaRPr>
          </a:p>
        </p:txBody>
      </p:sp>
      <p:sp>
        <p:nvSpPr>
          <p:cNvPr id="9" name="灯片编号占位符 3"/>
          <p:cNvSpPr>
            <a:spLocks noGrp="1" noChangeArrowheads="1"/>
          </p:cNvSpPr>
          <p:nvPr>
            <p:ph type="sldNum" sz="quarter" idx="12"/>
          </p:nvPr>
        </p:nvSpPr>
        <p:spPr>
          <a:xfrm>
            <a:off x="7281333" y="5296960"/>
            <a:ext cx="2370667" cy="304271"/>
          </a:xfrm>
          <a:prstGeom prst="rect">
            <a:avLst/>
          </a:prstGeom>
        </p:spPr>
        <p:txBody>
          <a:bodyPr/>
          <a:lstStyle>
            <a:lvl1pPr>
              <a:defRPr/>
            </a:lvl1pPr>
          </a:lstStyle>
          <a:p>
            <a:pPr>
              <a:defRPr/>
            </a:pPr>
            <a:fld id="{10F48B3B-5F00-436C-BE4F-C6B2EEB29B63}" type="slidenum">
              <a:rPr lang="zh-CN" altLang="en-US">
                <a:solidFill>
                  <a:srgbClr val="000000"/>
                </a:solidFill>
              </a:rPr>
              <a:t>‹#›</a:t>
            </a:fld>
            <a:endParaRPr lang="zh-CN" altLang="en-US">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p14:dur="10" advTm="17000"/>
    </mc:Choice>
    <mc:Fallback xmlns="">
      <p:transition advTm="1700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508000" y="228865"/>
            <a:ext cx="9144000" cy="952500"/>
          </a:xfrm>
          <a:prstGeom prst="rect">
            <a:avLst/>
          </a:prstGeom>
        </p:spPr>
        <p:txBody>
          <a:bodyPr/>
          <a:lstStyle/>
          <a:p>
            <a:r>
              <a:rPr lang="zh-CN" altLang="en-US"/>
              <a:t>单击此处编辑母版标题样式</a:t>
            </a:r>
          </a:p>
        </p:txBody>
      </p:sp>
      <p:sp>
        <p:nvSpPr>
          <p:cNvPr id="3" name="日期占位符 1"/>
          <p:cNvSpPr>
            <a:spLocks noGrp="1" noChangeArrowheads="1"/>
          </p:cNvSpPr>
          <p:nvPr>
            <p:ph type="dt" sz="half" idx="10"/>
          </p:nvPr>
        </p:nvSpPr>
        <p:spPr>
          <a:xfrm>
            <a:off x="508000" y="5296960"/>
            <a:ext cx="2370667" cy="304271"/>
          </a:xfrm>
          <a:prstGeom prst="rect">
            <a:avLst/>
          </a:prstGeom>
        </p:spPr>
        <p:txBody>
          <a:bodyPr/>
          <a:lstStyle>
            <a:lvl1pPr>
              <a:defRPr/>
            </a:lvl1pPr>
          </a:lstStyle>
          <a:p>
            <a:pPr>
              <a:defRPr/>
            </a:pPr>
            <a:fld id="{C0C04292-05FB-4294-A157-DB45BCE52195}" type="datetimeFigureOut">
              <a:rPr lang="zh-CN" altLang="en-US">
                <a:solidFill>
                  <a:srgbClr val="000000"/>
                </a:solidFill>
              </a:rPr>
              <a:t>2021/1/5</a:t>
            </a:fld>
            <a:endParaRPr lang="zh-CN" altLang="en-US">
              <a:solidFill>
                <a:srgbClr val="000000"/>
              </a:solidFill>
            </a:endParaRPr>
          </a:p>
        </p:txBody>
      </p:sp>
      <p:sp>
        <p:nvSpPr>
          <p:cNvPr id="4" name="页脚占位符 2"/>
          <p:cNvSpPr>
            <a:spLocks noGrp="1" noChangeArrowheads="1"/>
          </p:cNvSpPr>
          <p:nvPr>
            <p:ph type="ftr" sz="quarter" idx="11"/>
          </p:nvPr>
        </p:nvSpPr>
        <p:spPr>
          <a:xfrm>
            <a:off x="3471334" y="5296960"/>
            <a:ext cx="3217333" cy="304271"/>
          </a:xfrm>
          <a:prstGeom prst="rect">
            <a:avLst/>
          </a:prstGeom>
        </p:spPr>
        <p:txBody>
          <a:bodyPr/>
          <a:lstStyle>
            <a:lvl1pPr>
              <a:defRPr/>
            </a:lvl1pPr>
          </a:lstStyle>
          <a:p>
            <a:pPr>
              <a:defRPr/>
            </a:pPr>
            <a:endParaRPr lang="zh-CN" altLang="en-US">
              <a:solidFill>
                <a:srgbClr val="000000"/>
              </a:solidFill>
            </a:endParaRPr>
          </a:p>
        </p:txBody>
      </p:sp>
      <p:sp>
        <p:nvSpPr>
          <p:cNvPr id="5" name="灯片编号占位符 3"/>
          <p:cNvSpPr>
            <a:spLocks noGrp="1" noChangeArrowheads="1"/>
          </p:cNvSpPr>
          <p:nvPr>
            <p:ph type="sldNum" sz="quarter" idx="12"/>
          </p:nvPr>
        </p:nvSpPr>
        <p:spPr>
          <a:xfrm>
            <a:off x="7281333" y="5296960"/>
            <a:ext cx="2370667" cy="304271"/>
          </a:xfrm>
          <a:prstGeom prst="rect">
            <a:avLst/>
          </a:prstGeom>
        </p:spPr>
        <p:txBody>
          <a:bodyPr/>
          <a:lstStyle>
            <a:lvl1pPr>
              <a:defRPr/>
            </a:lvl1pPr>
          </a:lstStyle>
          <a:p>
            <a:pPr>
              <a:defRPr/>
            </a:pPr>
            <a:fld id="{A5683EDF-8A76-4C59-B12E-6A913989E606}" type="slidenum">
              <a:rPr lang="zh-CN" altLang="en-US">
                <a:solidFill>
                  <a:srgbClr val="000000"/>
                </a:solidFill>
              </a:rPr>
              <a:t>‹#›</a:t>
            </a:fld>
            <a:endParaRPr lang="zh-CN" altLang="en-US">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p14:dur="10" advTm="17000"/>
    </mc:Choice>
    <mc:Fallback xmlns="">
      <p:transition advTm="1700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noChangeArrowheads="1"/>
          </p:cNvSpPr>
          <p:nvPr>
            <p:ph type="dt" sz="half" idx="10"/>
          </p:nvPr>
        </p:nvSpPr>
        <p:spPr>
          <a:xfrm>
            <a:off x="508000" y="5296960"/>
            <a:ext cx="2370667" cy="304271"/>
          </a:xfrm>
          <a:prstGeom prst="rect">
            <a:avLst/>
          </a:prstGeom>
        </p:spPr>
        <p:txBody>
          <a:bodyPr/>
          <a:lstStyle>
            <a:lvl1pPr>
              <a:defRPr/>
            </a:lvl1pPr>
          </a:lstStyle>
          <a:p>
            <a:pPr>
              <a:defRPr/>
            </a:pPr>
            <a:fld id="{0C28D9FF-7477-4E90-A778-D39AD553E43B}" type="datetimeFigureOut">
              <a:rPr lang="zh-CN" altLang="en-US">
                <a:solidFill>
                  <a:srgbClr val="000000"/>
                </a:solidFill>
              </a:rPr>
              <a:t>2021/1/5</a:t>
            </a:fld>
            <a:endParaRPr lang="zh-CN" altLang="en-US">
              <a:solidFill>
                <a:srgbClr val="000000"/>
              </a:solidFill>
            </a:endParaRPr>
          </a:p>
        </p:txBody>
      </p:sp>
      <p:sp>
        <p:nvSpPr>
          <p:cNvPr id="3" name="页脚占位符 2"/>
          <p:cNvSpPr>
            <a:spLocks noGrp="1" noChangeArrowheads="1"/>
          </p:cNvSpPr>
          <p:nvPr>
            <p:ph type="ftr" sz="quarter" idx="11"/>
          </p:nvPr>
        </p:nvSpPr>
        <p:spPr>
          <a:xfrm>
            <a:off x="3471334" y="5296960"/>
            <a:ext cx="3217333" cy="304271"/>
          </a:xfrm>
          <a:prstGeom prst="rect">
            <a:avLst/>
          </a:prstGeom>
        </p:spPr>
        <p:txBody>
          <a:bodyPr/>
          <a:lstStyle>
            <a:lvl1pPr>
              <a:defRPr/>
            </a:lvl1pPr>
          </a:lstStyle>
          <a:p>
            <a:pPr>
              <a:defRPr/>
            </a:pPr>
            <a:endParaRPr lang="zh-CN" altLang="en-US">
              <a:solidFill>
                <a:srgbClr val="000000"/>
              </a:solidFill>
            </a:endParaRPr>
          </a:p>
        </p:txBody>
      </p:sp>
      <p:sp>
        <p:nvSpPr>
          <p:cNvPr id="4" name="灯片编号占位符 3"/>
          <p:cNvSpPr>
            <a:spLocks noGrp="1" noChangeArrowheads="1"/>
          </p:cNvSpPr>
          <p:nvPr>
            <p:ph type="sldNum" sz="quarter" idx="12"/>
          </p:nvPr>
        </p:nvSpPr>
        <p:spPr>
          <a:xfrm>
            <a:off x="7281333" y="5296960"/>
            <a:ext cx="2370667" cy="304271"/>
          </a:xfrm>
          <a:prstGeom prst="rect">
            <a:avLst/>
          </a:prstGeom>
        </p:spPr>
        <p:txBody>
          <a:bodyPr/>
          <a:lstStyle>
            <a:lvl1pPr>
              <a:defRPr/>
            </a:lvl1pPr>
          </a:lstStyle>
          <a:p>
            <a:pPr>
              <a:defRPr/>
            </a:pPr>
            <a:fld id="{3A40AEA8-2396-40B0-9DE7-2905FF395DC2}" type="slidenum">
              <a:rPr lang="zh-CN" altLang="en-US">
                <a:solidFill>
                  <a:srgbClr val="000000"/>
                </a:solidFill>
              </a:rPr>
              <a:t>‹#›</a:t>
            </a:fld>
            <a:endParaRPr lang="zh-CN" altLang="en-US">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p14:dur="10" advTm="17000"/>
    </mc:Choice>
    <mc:Fallback xmlns="">
      <p:transition advTm="17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02570" y="3672418"/>
            <a:ext cx="8636000" cy="1135063"/>
          </a:xfrm>
        </p:spPr>
        <p:txBody>
          <a:bodyPr anchor="t"/>
          <a:lstStyle>
            <a:lvl1pPr algn="l">
              <a:defRPr sz="4445" b="1" cap="all"/>
            </a:lvl1pPr>
          </a:lstStyle>
          <a:p>
            <a:r>
              <a:rPr lang="zh-CN" altLang="en-US"/>
              <a:t>单击此处编辑母版标题样式</a:t>
            </a:r>
          </a:p>
        </p:txBody>
      </p:sp>
      <p:sp>
        <p:nvSpPr>
          <p:cNvPr id="3" name="文本占位符 2"/>
          <p:cNvSpPr>
            <a:spLocks noGrp="1"/>
          </p:cNvSpPr>
          <p:nvPr>
            <p:ph type="body" idx="1"/>
          </p:nvPr>
        </p:nvSpPr>
        <p:spPr>
          <a:xfrm>
            <a:off x="802570" y="2422261"/>
            <a:ext cx="8636000" cy="1250156"/>
          </a:xfrm>
        </p:spPr>
        <p:txBody>
          <a:bodyPr anchor="b"/>
          <a:lstStyle>
            <a:lvl1pPr marL="0" indent="0">
              <a:buNone/>
              <a:defRPr sz="2220"/>
            </a:lvl1pPr>
            <a:lvl2pPr marL="508000" indent="0">
              <a:buNone/>
              <a:defRPr sz="2000"/>
            </a:lvl2pPr>
            <a:lvl3pPr marL="1016000" indent="0">
              <a:buNone/>
              <a:defRPr sz="1780"/>
            </a:lvl3pPr>
            <a:lvl4pPr marL="1524000" indent="0">
              <a:buNone/>
              <a:defRPr sz="1555"/>
            </a:lvl4pPr>
            <a:lvl5pPr marL="2032000" indent="0">
              <a:buNone/>
              <a:defRPr sz="1555"/>
            </a:lvl5pPr>
            <a:lvl6pPr marL="2540000" indent="0">
              <a:buNone/>
              <a:defRPr sz="1555"/>
            </a:lvl6pPr>
            <a:lvl7pPr marL="3048000" indent="0">
              <a:buNone/>
              <a:defRPr sz="1555"/>
            </a:lvl7pPr>
            <a:lvl8pPr marL="3556000" indent="0">
              <a:buNone/>
              <a:defRPr sz="1555"/>
            </a:lvl8pPr>
            <a:lvl9pPr marL="4064000" indent="0">
              <a:buNone/>
              <a:defRPr sz="1555"/>
            </a:lvl9pPr>
          </a:lstStyle>
          <a:p>
            <a:pPr lvl="0"/>
            <a:r>
              <a:rPr lang="zh-CN" altLang="en-US"/>
              <a:t>单击此处编辑母版文本样式</a:t>
            </a:r>
          </a:p>
        </p:txBody>
      </p:sp>
      <p:sp>
        <p:nvSpPr>
          <p:cNvPr id="4" name="日期占位符 3"/>
          <p:cNvSpPr>
            <a:spLocks noGrp="1" noChangeArrowheads="1"/>
          </p:cNvSpPr>
          <p:nvPr>
            <p:ph type="dt" sz="half" idx="10"/>
          </p:nvPr>
        </p:nvSpPr>
        <p:spPr/>
        <p:txBody>
          <a:bodyPr/>
          <a:lstStyle>
            <a:lvl1pPr>
              <a:defRPr/>
            </a:lvl1pPr>
          </a:lstStyle>
          <a:p>
            <a:pPr>
              <a:defRPr/>
            </a:pPr>
            <a:fld id="{B7C8511F-D4E6-4859-9143-3C0EE248FC32}" type="datetimeFigureOut">
              <a:rPr lang="zh-CN" altLang="en-US"/>
              <a:t>2021/1/5</a:t>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2DFB2ED5-3333-4008-8E4D-2B7200C56BFE}"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advTm="17000"/>
    </mc:Choice>
    <mc:Fallback xmlns="">
      <p:transition advTm="17000"/>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508002" y="227543"/>
            <a:ext cx="3342570" cy="968375"/>
          </a:xfrm>
          <a:prstGeom prst="rect">
            <a:avLst/>
          </a:prstGeom>
        </p:spPr>
        <p:txBody>
          <a:bodyPr anchor="b"/>
          <a:lstStyle>
            <a:lvl1pPr algn="l">
              <a:defRPr sz="2220" b="1"/>
            </a:lvl1pPr>
          </a:lstStyle>
          <a:p>
            <a:r>
              <a:rPr lang="zh-CN" altLang="en-US"/>
              <a:t>单击此处编辑母版标题样式</a:t>
            </a:r>
          </a:p>
        </p:txBody>
      </p:sp>
      <p:sp>
        <p:nvSpPr>
          <p:cNvPr id="3" name="内容占位符 2"/>
          <p:cNvSpPr>
            <a:spLocks noGrp="1"/>
          </p:cNvSpPr>
          <p:nvPr>
            <p:ph idx="1"/>
          </p:nvPr>
        </p:nvSpPr>
        <p:spPr>
          <a:xfrm>
            <a:off x="3972278" y="227542"/>
            <a:ext cx="5679722" cy="4877594"/>
          </a:xfrm>
          <a:prstGeom prst="rect">
            <a:avLst/>
          </a:prstGeom>
        </p:spPr>
        <p:txBody>
          <a:bodyPr/>
          <a:lstStyle>
            <a:lvl1pPr>
              <a:defRPr sz="3555"/>
            </a:lvl1pPr>
            <a:lvl2pPr>
              <a:defRPr sz="3110"/>
            </a:lvl2pPr>
            <a:lvl3pPr>
              <a:defRPr sz="2665"/>
            </a:lvl3pPr>
            <a:lvl4pPr>
              <a:defRPr sz="2220"/>
            </a:lvl4pPr>
            <a:lvl5pPr>
              <a:defRPr sz="2220"/>
            </a:lvl5pPr>
            <a:lvl6pPr>
              <a:defRPr sz="2220"/>
            </a:lvl6pPr>
            <a:lvl7pPr>
              <a:defRPr sz="2220"/>
            </a:lvl7pPr>
            <a:lvl8pPr>
              <a:defRPr sz="2220"/>
            </a:lvl8pPr>
            <a:lvl9pPr>
              <a:defRPr sz="222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508002" y="1195918"/>
            <a:ext cx="3342570" cy="3909219"/>
          </a:xfrm>
          <a:prstGeom prst="rect">
            <a:avLst/>
          </a:prstGeom>
        </p:spPr>
        <p:txBody>
          <a:bodyPr/>
          <a:lstStyle>
            <a:lvl1pPr marL="0" indent="0">
              <a:buNone/>
              <a:defRPr sz="1555"/>
            </a:lvl1pPr>
            <a:lvl2pPr marL="508000" indent="0">
              <a:buNone/>
              <a:defRPr sz="1335"/>
            </a:lvl2pPr>
            <a:lvl3pPr marL="1016000" indent="0">
              <a:buNone/>
              <a:defRPr sz="1110"/>
            </a:lvl3pPr>
            <a:lvl4pPr marL="1524000" indent="0">
              <a:buNone/>
              <a:defRPr sz="1000"/>
            </a:lvl4pPr>
            <a:lvl5pPr marL="2032000" indent="0">
              <a:buNone/>
              <a:defRPr sz="1000"/>
            </a:lvl5pPr>
            <a:lvl6pPr marL="2540000" indent="0">
              <a:buNone/>
              <a:defRPr sz="1000"/>
            </a:lvl6pPr>
            <a:lvl7pPr marL="3048000" indent="0">
              <a:buNone/>
              <a:defRPr sz="1000"/>
            </a:lvl7pPr>
            <a:lvl8pPr marL="3556000" indent="0">
              <a:buNone/>
              <a:defRPr sz="1000"/>
            </a:lvl8pPr>
            <a:lvl9pPr marL="4064000" indent="0">
              <a:buNone/>
              <a:defRPr sz="1000"/>
            </a:lvl9pPr>
          </a:lstStyle>
          <a:p>
            <a:pPr lvl="0"/>
            <a:r>
              <a:rPr lang="zh-CN" altLang="en-US"/>
              <a:t>单击此处编辑母版文本样式</a:t>
            </a:r>
          </a:p>
        </p:txBody>
      </p:sp>
      <p:sp>
        <p:nvSpPr>
          <p:cNvPr id="5" name="日期占位符 1"/>
          <p:cNvSpPr>
            <a:spLocks noGrp="1" noChangeArrowheads="1"/>
          </p:cNvSpPr>
          <p:nvPr>
            <p:ph type="dt" sz="half" idx="10"/>
          </p:nvPr>
        </p:nvSpPr>
        <p:spPr>
          <a:xfrm>
            <a:off x="508000" y="5296960"/>
            <a:ext cx="2370667" cy="304271"/>
          </a:xfrm>
          <a:prstGeom prst="rect">
            <a:avLst/>
          </a:prstGeom>
        </p:spPr>
        <p:txBody>
          <a:bodyPr/>
          <a:lstStyle>
            <a:lvl1pPr>
              <a:defRPr/>
            </a:lvl1pPr>
          </a:lstStyle>
          <a:p>
            <a:pPr>
              <a:defRPr/>
            </a:pPr>
            <a:fld id="{53E4982B-5FFE-4A27-8BDA-10A8621C49BD}" type="datetimeFigureOut">
              <a:rPr lang="zh-CN" altLang="en-US">
                <a:solidFill>
                  <a:srgbClr val="000000"/>
                </a:solidFill>
              </a:rPr>
              <a:t>2021/1/5</a:t>
            </a:fld>
            <a:endParaRPr lang="zh-CN" altLang="en-US">
              <a:solidFill>
                <a:srgbClr val="000000"/>
              </a:solidFill>
            </a:endParaRPr>
          </a:p>
        </p:txBody>
      </p:sp>
      <p:sp>
        <p:nvSpPr>
          <p:cNvPr id="6" name="页脚占位符 2"/>
          <p:cNvSpPr>
            <a:spLocks noGrp="1" noChangeArrowheads="1"/>
          </p:cNvSpPr>
          <p:nvPr>
            <p:ph type="ftr" sz="quarter" idx="11"/>
          </p:nvPr>
        </p:nvSpPr>
        <p:spPr>
          <a:xfrm>
            <a:off x="3471334" y="5296960"/>
            <a:ext cx="3217333" cy="304271"/>
          </a:xfrm>
          <a:prstGeom prst="rect">
            <a:avLst/>
          </a:prstGeom>
        </p:spPr>
        <p:txBody>
          <a:bodyPr/>
          <a:lstStyle>
            <a:lvl1pPr>
              <a:defRPr/>
            </a:lvl1pPr>
          </a:lstStyle>
          <a:p>
            <a:pPr>
              <a:defRPr/>
            </a:pPr>
            <a:endParaRPr lang="zh-CN" altLang="en-US">
              <a:solidFill>
                <a:srgbClr val="000000"/>
              </a:solidFill>
            </a:endParaRPr>
          </a:p>
        </p:txBody>
      </p:sp>
      <p:sp>
        <p:nvSpPr>
          <p:cNvPr id="7" name="灯片编号占位符 3"/>
          <p:cNvSpPr>
            <a:spLocks noGrp="1" noChangeArrowheads="1"/>
          </p:cNvSpPr>
          <p:nvPr>
            <p:ph type="sldNum" sz="quarter" idx="12"/>
          </p:nvPr>
        </p:nvSpPr>
        <p:spPr>
          <a:xfrm>
            <a:off x="7281333" y="5296960"/>
            <a:ext cx="2370667" cy="304271"/>
          </a:xfrm>
          <a:prstGeom prst="rect">
            <a:avLst/>
          </a:prstGeom>
        </p:spPr>
        <p:txBody>
          <a:bodyPr/>
          <a:lstStyle>
            <a:lvl1pPr>
              <a:defRPr/>
            </a:lvl1pPr>
          </a:lstStyle>
          <a:p>
            <a:pPr>
              <a:defRPr/>
            </a:pPr>
            <a:fld id="{0E888CC0-4A19-4550-9240-84BB1268812F}" type="slidenum">
              <a:rPr lang="zh-CN" altLang="en-US">
                <a:solidFill>
                  <a:srgbClr val="000000"/>
                </a:solidFill>
              </a:rPr>
              <a:t>‹#›</a:t>
            </a:fld>
            <a:endParaRPr lang="zh-CN" altLang="en-US">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p14:dur="10" advTm="17000"/>
    </mc:Choice>
    <mc:Fallback xmlns="">
      <p:transition advTm="1700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991431" y="4000500"/>
            <a:ext cx="6096000" cy="472282"/>
          </a:xfrm>
          <a:prstGeom prst="rect">
            <a:avLst/>
          </a:prstGeom>
        </p:spPr>
        <p:txBody>
          <a:bodyPr anchor="b"/>
          <a:lstStyle>
            <a:lvl1pPr algn="l">
              <a:defRPr sz="2220" b="1"/>
            </a:lvl1pPr>
          </a:lstStyle>
          <a:p>
            <a:r>
              <a:rPr lang="zh-CN" altLang="en-US"/>
              <a:t>单击此处编辑母版标题样式</a:t>
            </a:r>
          </a:p>
        </p:txBody>
      </p:sp>
      <p:sp>
        <p:nvSpPr>
          <p:cNvPr id="3" name="图片占位符 2"/>
          <p:cNvSpPr>
            <a:spLocks noGrp="1"/>
          </p:cNvSpPr>
          <p:nvPr>
            <p:ph type="pic" idx="1"/>
          </p:nvPr>
        </p:nvSpPr>
        <p:spPr>
          <a:xfrm>
            <a:off x="1991431" y="510646"/>
            <a:ext cx="6096000" cy="3429000"/>
          </a:xfrm>
          <a:prstGeom prst="rect">
            <a:avLst/>
          </a:prstGeom>
        </p:spPr>
        <p:txBody>
          <a:bodyPr/>
          <a:lstStyle>
            <a:lvl1pPr marL="0" indent="0">
              <a:buNone/>
              <a:defRPr sz="3555"/>
            </a:lvl1pPr>
            <a:lvl2pPr marL="508000" indent="0">
              <a:buNone/>
              <a:defRPr sz="3110"/>
            </a:lvl2pPr>
            <a:lvl3pPr marL="1016000" indent="0">
              <a:buNone/>
              <a:defRPr sz="2665"/>
            </a:lvl3pPr>
            <a:lvl4pPr marL="1524000" indent="0">
              <a:buNone/>
              <a:defRPr sz="2220"/>
            </a:lvl4pPr>
            <a:lvl5pPr marL="2032000" indent="0">
              <a:buNone/>
              <a:defRPr sz="2220"/>
            </a:lvl5pPr>
            <a:lvl6pPr marL="2540000" indent="0">
              <a:buNone/>
              <a:defRPr sz="2220"/>
            </a:lvl6pPr>
            <a:lvl7pPr marL="3048000" indent="0">
              <a:buNone/>
              <a:defRPr sz="2220"/>
            </a:lvl7pPr>
            <a:lvl8pPr marL="3556000" indent="0">
              <a:buNone/>
              <a:defRPr sz="2220"/>
            </a:lvl8pPr>
            <a:lvl9pPr marL="4064000" indent="0">
              <a:buNone/>
              <a:defRPr sz="2220"/>
            </a:lvl9pPr>
          </a:lstStyle>
          <a:p>
            <a:pPr lvl="0"/>
            <a:endParaRPr lang="zh-CN" altLang="en-US" noProof="0"/>
          </a:p>
        </p:txBody>
      </p:sp>
      <p:sp>
        <p:nvSpPr>
          <p:cNvPr id="4" name="文本占位符 3"/>
          <p:cNvSpPr>
            <a:spLocks noGrp="1"/>
          </p:cNvSpPr>
          <p:nvPr>
            <p:ph type="body" sz="half" idx="2"/>
          </p:nvPr>
        </p:nvSpPr>
        <p:spPr>
          <a:xfrm>
            <a:off x="1991431" y="4472782"/>
            <a:ext cx="6096000" cy="670718"/>
          </a:xfrm>
          <a:prstGeom prst="rect">
            <a:avLst/>
          </a:prstGeom>
        </p:spPr>
        <p:txBody>
          <a:bodyPr/>
          <a:lstStyle>
            <a:lvl1pPr marL="0" indent="0">
              <a:buNone/>
              <a:defRPr sz="1555"/>
            </a:lvl1pPr>
            <a:lvl2pPr marL="508000" indent="0">
              <a:buNone/>
              <a:defRPr sz="1335"/>
            </a:lvl2pPr>
            <a:lvl3pPr marL="1016000" indent="0">
              <a:buNone/>
              <a:defRPr sz="1110"/>
            </a:lvl3pPr>
            <a:lvl4pPr marL="1524000" indent="0">
              <a:buNone/>
              <a:defRPr sz="1000"/>
            </a:lvl4pPr>
            <a:lvl5pPr marL="2032000" indent="0">
              <a:buNone/>
              <a:defRPr sz="1000"/>
            </a:lvl5pPr>
            <a:lvl6pPr marL="2540000" indent="0">
              <a:buNone/>
              <a:defRPr sz="1000"/>
            </a:lvl6pPr>
            <a:lvl7pPr marL="3048000" indent="0">
              <a:buNone/>
              <a:defRPr sz="1000"/>
            </a:lvl7pPr>
            <a:lvl8pPr marL="3556000" indent="0">
              <a:buNone/>
              <a:defRPr sz="1000"/>
            </a:lvl8pPr>
            <a:lvl9pPr marL="4064000" indent="0">
              <a:buNone/>
              <a:defRPr sz="1000"/>
            </a:lvl9pPr>
          </a:lstStyle>
          <a:p>
            <a:pPr lvl="0"/>
            <a:r>
              <a:rPr lang="zh-CN" altLang="en-US"/>
              <a:t>单击此处编辑母版文本样式</a:t>
            </a:r>
          </a:p>
        </p:txBody>
      </p:sp>
      <p:sp>
        <p:nvSpPr>
          <p:cNvPr id="5" name="日期占位符 1"/>
          <p:cNvSpPr>
            <a:spLocks noGrp="1" noChangeArrowheads="1"/>
          </p:cNvSpPr>
          <p:nvPr>
            <p:ph type="dt" sz="half" idx="10"/>
          </p:nvPr>
        </p:nvSpPr>
        <p:spPr>
          <a:xfrm>
            <a:off x="508000" y="5296960"/>
            <a:ext cx="2370667" cy="304271"/>
          </a:xfrm>
          <a:prstGeom prst="rect">
            <a:avLst/>
          </a:prstGeom>
        </p:spPr>
        <p:txBody>
          <a:bodyPr/>
          <a:lstStyle>
            <a:lvl1pPr>
              <a:defRPr/>
            </a:lvl1pPr>
          </a:lstStyle>
          <a:p>
            <a:pPr>
              <a:defRPr/>
            </a:pPr>
            <a:fld id="{DE7169A9-1615-406F-98ED-6D25A20880B4}" type="datetimeFigureOut">
              <a:rPr lang="zh-CN" altLang="en-US">
                <a:solidFill>
                  <a:srgbClr val="000000"/>
                </a:solidFill>
              </a:rPr>
              <a:t>2021/1/5</a:t>
            </a:fld>
            <a:endParaRPr lang="zh-CN" altLang="en-US">
              <a:solidFill>
                <a:srgbClr val="000000"/>
              </a:solidFill>
            </a:endParaRPr>
          </a:p>
        </p:txBody>
      </p:sp>
      <p:sp>
        <p:nvSpPr>
          <p:cNvPr id="6" name="页脚占位符 2"/>
          <p:cNvSpPr>
            <a:spLocks noGrp="1" noChangeArrowheads="1"/>
          </p:cNvSpPr>
          <p:nvPr>
            <p:ph type="ftr" sz="quarter" idx="11"/>
          </p:nvPr>
        </p:nvSpPr>
        <p:spPr>
          <a:xfrm>
            <a:off x="3471334" y="5296960"/>
            <a:ext cx="3217333" cy="304271"/>
          </a:xfrm>
          <a:prstGeom prst="rect">
            <a:avLst/>
          </a:prstGeom>
        </p:spPr>
        <p:txBody>
          <a:bodyPr/>
          <a:lstStyle>
            <a:lvl1pPr>
              <a:defRPr/>
            </a:lvl1pPr>
          </a:lstStyle>
          <a:p>
            <a:pPr>
              <a:defRPr/>
            </a:pPr>
            <a:endParaRPr lang="zh-CN" altLang="en-US">
              <a:solidFill>
                <a:srgbClr val="000000"/>
              </a:solidFill>
            </a:endParaRPr>
          </a:p>
        </p:txBody>
      </p:sp>
      <p:sp>
        <p:nvSpPr>
          <p:cNvPr id="7" name="灯片编号占位符 3"/>
          <p:cNvSpPr>
            <a:spLocks noGrp="1" noChangeArrowheads="1"/>
          </p:cNvSpPr>
          <p:nvPr>
            <p:ph type="sldNum" sz="quarter" idx="12"/>
          </p:nvPr>
        </p:nvSpPr>
        <p:spPr>
          <a:xfrm>
            <a:off x="7281333" y="5296960"/>
            <a:ext cx="2370667" cy="304271"/>
          </a:xfrm>
          <a:prstGeom prst="rect">
            <a:avLst/>
          </a:prstGeom>
        </p:spPr>
        <p:txBody>
          <a:bodyPr/>
          <a:lstStyle>
            <a:lvl1pPr>
              <a:defRPr/>
            </a:lvl1pPr>
          </a:lstStyle>
          <a:p>
            <a:pPr>
              <a:defRPr/>
            </a:pPr>
            <a:fld id="{CF8B0CC0-52BC-4694-A259-2C36029D9B1F}" type="slidenum">
              <a:rPr lang="zh-CN" altLang="en-US">
                <a:solidFill>
                  <a:srgbClr val="000000"/>
                </a:solidFill>
              </a:rPr>
              <a:t>‹#›</a:t>
            </a:fld>
            <a:endParaRPr lang="zh-CN" altLang="en-US">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p14:dur="10" advTm="17000"/>
    </mc:Choice>
    <mc:Fallback xmlns="">
      <p:transition advTm="1700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508000" y="228865"/>
            <a:ext cx="9144000" cy="9525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508000" y="1333500"/>
            <a:ext cx="9144000" cy="3771636"/>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1"/>
          <p:cNvSpPr>
            <a:spLocks noGrp="1" noChangeArrowheads="1"/>
          </p:cNvSpPr>
          <p:nvPr>
            <p:ph type="dt" sz="half" idx="10"/>
          </p:nvPr>
        </p:nvSpPr>
        <p:spPr>
          <a:xfrm>
            <a:off x="508000" y="5296960"/>
            <a:ext cx="2370667" cy="304271"/>
          </a:xfrm>
          <a:prstGeom prst="rect">
            <a:avLst/>
          </a:prstGeom>
        </p:spPr>
        <p:txBody>
          <a:bodyPr/>
          <a:lstStyle>
            <a:lvl1pPr>
              <a:defRPr/>
            </a:lvl1pPr>
          </a:lstStyle>
          <a:p>
            <a:pPr>
              <a:defRPr/>
            </a:pPr>
            <a:fld id="{CCE3182E-71F8-4C8E-9286-191AB9CEC4E4}" type="datetimeFigureOut">
              <a:rPr lang="zh-CN" altLang="en-US">
                <a:solidFill>
                  <a:srgbClr val="000000"/>
                </a:solidFill>
              </a:rPr>
              <a:t>2021/1/5</a:t>
            </a:fld>
            <a:endParaRPr lang="zh-CN" altLang="en-US">
              <a:solidFill>
                <a:srgbClr val="000000"/>
              </a:solidFill>
            </a:endParaRPr>
          </a:p>
        </p:txBody>
      </p:sp>
      <p:sp>
        <p:nvSpPr>
          <p:cNvPr id="5" name="页脚占位符 2"/>
          <p:cNvSpPr>
            <a:spLocks noGrp="1" noChangeArrowheads="1"/>
          </p:cNvSpPr>
          <p:nvPr>
            <p:ph type="ftr" sz="quarter" idx="11"/>
          </p:nvPr>
        </p:nvSpPr>
        <p:spPr>
          <a:xfrm>
            <a:off x="3471334" y="5296960"/>
            <a:ext cx="3217333" cy="304271"/>
          </a:xfrm>
          <a:prstGeom prst="rect">
            <a:avLst/>
          </a:prstGeom>
        </p:spPr>
        <p:txBody>
          <a:bodyPr/>
          <a:lstStyle>
            <a:lvl1pPr>
              <a:defRPr/>
            </a:lvl1pPr>
          </a:lstStyle>
          <a:p>
            <a:pPr>
              <a:defRPr/>
            </a:pPr>
            <a:endParaRPr lang="zh-CN" altLang="en-US">
              <a:solidFill>
                <a:srgbClr val="000000"/>
              </a:solidFill>
            </a:endParaRPr>
          </a:p>
        </p:txBody>
      </p:sp>
      <p:sp>
        <p:nvSpPr>
          <p:cNvPr id="6" name="灯片编号占位符 3"/>
          <p:cNvSpPr>
            <a:spLocks noGrp="1" noChangeArrowheads="1"/>
          </p:cNvSpPr>
          <p:nvPr>
            <p:ph type="sldNum" sz="quarter" idx="12"/>
          </p:nvPr>
        </p:nvSpPr>
        <p:spPr>
          <a:xfrm>
            <a:off x="7281333" y="5296960"/>
            <a:ext cx="2370667" cy="304271"/>
          </a:xfrm>
          <a:prstGeom prst="rect">
            <a:avLst/>
          </a:prstGeom>
        </p:spPr>
        <p:txBody>
          <a:bodyPr/>
          <a:lstStyle>
            <a:lvl1pPr>
              <a:defRPr/>
            </a:lvl1pPr>
          </a:lstStyle>
          <a:p>
            <a:pPr>
              <a:defRPr/>
            </a:pPr>
            <a:fld id="{03B63262-62F7-4899-8E71-BC6D6525E603}" type="slidenum">
              <a:rPr lang="zh-CN" altLang="en-US">
                <a:solidFill>
                  <a:srgbClr val="000000"/>
                </a:solidFill>
              </a:rPr>
              <a:t>‹#›</a:t>
            </a:fld>
            <a:endParaRPr lang="zh-CN" altLang="en-US">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p14:dur="10" advTm="17000"/>
    </mc:Choice>
    <mc:Fallback xmlns="">
      <p:transition advTm="1700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366000" y="228866"/>
            <a:ext cx="2286000" cy="4876271"/>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508000" y="228866"/>
            <a:ext cx="6688667" cy="4876271"/>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1"/>
          <p:cNvSpPr>
            <a:spLocks noGrp="1" noChangeArrowheads="1"/>
          </p:cNvSpPr>
          <p:nvPr>
            <p:ph type="dt" sz="half" idx="10"/>
          </p:nvPr>
        </p:nvSpPr>
        <p:spPr>
          <a:xfrm>
            <a:off x="508000" y="5296960"/>
            <a:ext cx="2370667" cy="304271"/>
          </a:xfrm>
          <a:prstGeom prst="rect">
            <a:avLst/>
          </a:prstGeom>
        </p:spPr>
        <p:txBody>
          <a:bodyPr/>
          <a:lstStyle>
            <a:lvl1pPr>
              <a:defRPr/>
            </a:lvl1pPr>
          </a:lstStyle>
          <a:p>
            <a:pPr>
              <a:defRPr/>
            </a:pPr>
            <a:fld id="{5D2D84DC-F30A-4E21-AD97-0D9D79A66ADB}" type="datetimeFigureOut">
              <a:rPr lang="zh-CN" altLang="en-US">
                <a:solidFill>
                  <a:srgbClr val="000000"/>
                </a:solidFill>
              </a:rPr>
              <a:t>2021/1/5</a:t>
            </a:fld>
            <a:endParaRPr lang="zh-CN" altLang="en-US">
              <a:solidFill>
                <a:srgbClr val="000000"/>
              </a:solidFill>
            </a:endParaRPr>
          </a:p>
        </p:txBody>
      </p:sp>
      <p:sp>
        <p:nvSpPr>
          <p:cNvPr id="5" name="页脚占位符 2"/>
          <p:cNvSpPr>
            <a:spLocks noGrp="1" noChangeArrowheads="1"/>
          </p:cNvSpPr>
          <p:nvPr>
            <p:ph type="ftr" sz="quarter" idx="11"/>
          </p:nvPr>
        </p:nvSpPr>
        <p:spPr>
          <a:xfrm>
            <a:off x="3471334" y="5296960"/>
            <a:ext cx="3217333" cy="304271"/>
          </a:xfrm>
          <a:prstGeom prst="rect">
            <a:avLst/>
          </a:prstGeom>
        </p:spPr>
        <p:txBody>
          <a:bodyPr/>
          <a:lstStyle>
            <a:lvl1pPr>
              <a:defRPr/>
            </a:lvl1pPr>
          </a:lstStyle>
          <a:p>
            <a:pPr>
              <a:defRPr/>
            </a:pPr>
            <a:endParaRPr lang="zh-CN" altLang="en-US">
              <a:solidFill>
                <a:srgbClr val="000000"/>
              </a:solidFill>
            </a:endParaRPr>
          </a:p>
        </p:txBody>
      </p:sp>
      <p:sp>
        <p:nvSpPr>
          <p:cNvPr id="6" name="灯片编号占位符 3"/>
          <p:cNvSpPr>
            <a:spLocks noGrp="1" noChangeArrowheads="1"/>
          </p:cNvSpPr>
          <p:nvPr>
            <p:ph type="sldNum" sz="quarter" idx="12"/>
          </p:nvPr>
        </p:nvSpPr>
        <p:spPr>
          <a:xfrm>
            <a:off x="7281333" y="5296960"/>
            <a:ext cx="2370667" cy="304271"/>
          </a:xfrm>
          <a:prstGeom prst="rect">
            <a:avLst/>
          </a:prstGeom>
        </p:spPr>
        <p:txBody>
          <a:bodyPr/>
          <a:lstStyle>
            <a:lvl1pPr>
              <a:defRPr/>
            </a:lvl1pPr>
          </a:lstStyle>
          <a:p>
            <a:pPr>
              <a:defRPr/>
            </a:pPr>
            <a:fld id="{F1FEFAC6-32F1-4430-8FF8-8AFF916D7803}" type="slidenum">
              <a:rPr lang="zh-CN" altLang="en-US">
                <a:solidFill>
                  <a:srgbClr val="000000"/>
                </a:solidFill>
              </a:rPr>
              <a:t>‹#›</a:t>
            </a:fld>
            <a:endParaRPr lang="zh-CN" altLang="en-US">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p14:dur="10" advTm="17000"/>
    </mc:Choice>
    <mc:Fallback xmlns="">
      <p:transition advTm="1700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762000" y="1775356"/>
            <a:ext cx="8636000" cy="1225021"/>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524000" y="3238500"/>
            <a:ext cx="7112000" cy="1460500"/>
          </a:xfrm>
          <a:prstGeom prst="rect">
            <a:avLst/>
          </a:prstGeom>
        </p:spPr>
        <p:txBody>
          <a:bodyPr/>
          <a:lstStyle>
            <a:lvl1pPr marL="0" indent="0" algn="ctr">
              <a:buNone/>
              <a:defRPr/>
            </a:lvl1pPr>
            <a:lvl2pPr marL="508000" indent="0" algn="ctr">
              <a:buNone/>
              <a:defRPr/>
            </a:lvl2pPr>
            <a:lvl3pPr marL="1016000" indent="0" algn="ctr">
              <a:buNone/>
              <a:defRPr/>
            </a:lvl3pPr>
            <a:lvl4pPr marL="1524000" indent="0" algn="ctr">
              <a:buNone/>
              <a:defRPr/>
            </a:lvl4pPr>
            <a:lvl5pPr marL="2032000" indent="0" algn="ctr">
              <a:buNone/>
              <a:defRPr/>
            </a:lvl5pPr>
            <a:lvl6pPr marL="2540000" indent="0" algn="ctr">
              <a:buNone/>
              <a:defRPr/>
            </a:lvl6pPr>
            <a:lvl7pPr marL="3048000" indent="0" algn="ctr">
              <a:buNone/>
              <a:defRPr/>
            </a:lvl7pPr>
            <a:lvl8pPr marL="3556000" indent="0" algn="ctr">
              <a:buNone/>
              <a:defRPr/>
            </a:lvl8pPr>
            <a:lvl9pPr marL="4064000" indent="0" algn="ctr">
              <a:buNone/>
              <a:defRPr/>
            </a:lvl9pPr>
          </a:lstStyle>
          <a:p>
            <a:r>
              <a:rPr lang="zh-CN" altLang="en-US"/>
              <a:t>单击此处编辑母版副标题样式</a:t>
            </a:r>
          </a:p>
        </p:txBody>
      </p:sp>
      <p:sp>
        <p:nvSpPr>
          <p:cNvPr id="4" name="日期占位符 1"/>
          <p:cNvSpPr>
            <a:spLocks noGrp="1" noChangeArrowheads="1"/>
          </p:cNvSpPr>
          <p:nvPr>
            <p:ph type="dt" sz="half" idx="10"/>
          </p:nvPr>
        </p:nvSpPr>
        <p:spPr>
          <a:xfrm>
            <a:off x="508000" y="5296960"/>
            <a:ext cx="2370667" cy="304271"/>
          </a:xfrm>
          <a:prstGeom prst="rect">
            <a:avLst/>
          </a:prstGeom>
        </p:spPr>
        <p:txBody>
          <a:bodyPr/>
          <a:lstStyle>
            <a:lvl1pPr>
              <a:defRPr/>
            </a:lvl1pPr>
          </a:lstStyle>
          <a:p>
            <a:pPr>
              <a:defRPr/>
            </a:pPr>
            <a:fld id="{865219BB-30CC-468B-ABA9-43BFFCF5ABC0}" type="datetimeFigureOut">
              <a:rPr lang="zh-CN" altLang="en-US">
                <a:solidFill>
                  <a:srgbClr val="000000"/>
                </a:solidFill>
              </a:rPr>
              <a:t>2021/1/5</a:t>
            </a:fld>
            <a:endParaRPr lang="zh-CN" altLang="en-US">
              <a:solidFill>
                <a:srgbClr val="000000"/>
              </a:solidFill>
            </a:endParaRPr>
          </a:p>
        </p:txBody>
      </p:sp>
      <p:sp>
        <p:nvSpPr>
          <p:cNvPr id="5" name="页脚占位符 2"/>
          <p:cNvSpPr>
            <a:spLocks noGrp="1" noChangeArrowheads="1"/>
          </p:cNvSpPr>
          <p:nvPr>
            <p:ph type="ftr" sz="quarter" idx="11"/>
          </p:nvPr>
        </p:nvSpPr>
        <p:spPr>
          <a:xfrm>
            <a:off x="3471334" y="5296960"/>
            <a:ext cx="3217333" cy="304271"/>
          </a:xfrm>
          <a:prstGeom prst="rect">
            <a:avLst/>
          </a:prstGeom>
        </p:spPr>
        <p:txBody>
          <a:bodyPr/>
          <a:lstStyle>
            <a:lvl1pPr>
              <a:defRPr/>
            </a:lvl1pPr>
          </a:lstStyle>
          <a:p>
            <a:pPr>
              <a:defRPr/>
            </a:pPr>
            <a:endParaRPr lang="zh-CN" altLang="en-US">
              <a:solidFill>
                <a:srgbClr val="000000"/>
              </a:solidFill>
            </a:endParaRPr>
          </a:p>
        </p:txBody>
      </p:sp>
      <p:sp>
        <p:nvSpPr>
          <p:cNvPr id="6" name="灯片编号占位符 3"/>
          <p:cNvSpPr>
            <a:spLocks noGrp="1" noChangeArrowheads="1"/>
          </p:cNvSpPr>
          <p:nvPr>
            <p:ph type="sldNum" sz="quarter" idx="12"/>
          </p:nvPr>
        </p:nvSpPr>
        <p:spPr>
          <a:xfrm>
            <a:off x="7281333" y="5296960"/>
            <a:ext cx="2370667" cy="304271"/>
          </a:xfrm>
          <a:prstGeom prst="rect">
            <a:avLst/>
          </a:prstGeom>
        </p:spPr>
        <p:txBody>
          <a:bodyPr/>
          <a:lstStyle>
            <a:lvl1pPr>
              <a:defRPr/>
            </a:lvl1pPr>
          </a:lstStyle>
          <a:p>
            <a:pPr>
              <a:defRPr/>
            </a:pPr>
            <a:fld id="{679C3FA2-F749-45B3-928D-C246E27E62D0}" type="slidenum">
              <a:rPr lang="zh-CN" altLang="en-US">
                <a:solidFill>
                  <a:srgbClr val="000000"/>
                </a:solidFill>
              </a:rPr>
              <a:t>‹#›</a:t>
            </a:fld>
            <a:endParaRPr lang="zh-CN" altLang="en-US">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p14:dur="10" advTm="17000"/>
    </mc:Choice>
    <mc:Fallback xmlns="">
      <p:transition advTm="1700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508000" y="228865"/>
            <a:ext cx="9144000" cy="95250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508000" y="1333500"/>
            <a:ext cx="9144000" cy="3771636"/>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1"/>
          <p:cNvSpPr>
            <a:spLocks noGrp="1" noChangeArrowheads="1"/>
          </p:cNvSpPr>
          <p:nvPr>
            <p:ph type="dt" sz="half" idx="10"/>
          </p:nvPr>
        </p:nvSpPr>
        <p:spPr>
          <a:xfrm>
            <a:off x="508000" y="5296960"/>
            <a:ext cx="2370667" cy="304271"/>
          </a:xfrm>
          <a:prstGeom prst="rect">
            <a:avLst/>
          </a:prstGeom>
        </p:spPr>
        <p:txBody>
          <a:bodyPr/>
          <a:lstStyle>
            <a:lvl1pPr>
              <a:defRPr/>
            </a:lvl1pPr>
          </a:lstStyle>
          <a:p>
            <a:pPr>
              <a:defRPr/>
            </a:pPr>
            <a:fld id="{A870077F-02BA-440E-BD40-F7B1D2D10383}" type="datetimeFigureOut">
              <a:rPr lang="zh-CN" altLang="en-US">
                <a:solidFill>
                  <a:srgbClr val="000000"/>
                </a:solidFill>
              </a:rPr>
              <a:t>2021/1/5</a:t>
            </a:fld>
            <a:endParaRPr lang="zh-CN" altLang="en-US">
              <a:solidFill>
                <a:srgbClr val="000000"/>
              </a:solidFill>
            </a:endParaRPr>
          </a:p>
        </p:txBody>
      </p:sp>
      <p:sp>
        <p:nvSpPr>
          <p:cNvPr id="5" name="页脚占位符 2"/>
          <p:cNvSpPr>
            <a:spLocks noGrp="1" noChangeArrowheads="1"/>
          </p:cNvSpPr>
          <p:nvPr>
            <p:ph type="ftr" sz="quarter" idx="11"/>
          </p:nvPr>
        </p:nvSpPr>
        <p:spPr>
          <a:xfrm>
            <a:off x="3471334" y="5296960"/>
            <a:ext cx="3217333" cy="304271"/>
          </a:xfrm>
          <a:prstGeom prst="rect">
            <a:avLst/>
          </a:prstGeom>
        </p:spPr>
        <p:txBody>
          <a:bodyPr/>
          <a:lstStyle>
            <a:lvl1pPr>
              <a:defRPr/>
            </a:lvl1pPr>
          </a:lstStyle>
          <a:p>
            <a:pPr>
              <a:defRPr/>
            </a:pPr>
            <a:endParaRPr lang="zh-CN" altLang="en-US">
              <a:solidFill>
                <a:srgbClr val="000000"/>
              </a:solidFill>
            </a:endParaRPr>
          </a:p>
        </p:txBody>
      </p:sp>
      <p:sp>
        <p:nvSpPr>
          <p:cNvPr id="6" name="灯片编号占位符 3"/>
          <p:cNvSpPr>
            <a:spLocks noGrp="1" noChangeArrowheads="1"/>
          </p:cNvSpPr>
          <p:nvPr>
            <p:ph type="sldNum" sz="quarter" idx="12"/>
          </p:nvPr>
        </p:nvSpPr>
        <p:spPr>
          <a:xfrm>
            <a:off x="7281333" y="5296960"/>
            <a:ext cx="2370667" cy="304271"/>
          </a:xfrm>
          <a:prstGeom prst="rect">
            <a:avLst/>
          </a:prstGeom>
        </p:spPr>
        <p:txBody>
          <a:bodyPr/>
          <a:lstStyle>
            <a:lvl1pPr>
              <a:defRPr/>
            </a:lvl1pPr>
          </a:lstStyle>
          <a:p>
            <a:pPr>
              <a:defRPr/>
            </a:pPr>
            <a:fld id="{E196E5F6-A5E6-4CCE-8589-F7BB8B2A6D42}" type="slidenum">
              <a:rPr lang="zh-CN" altLang="en-US">
                <a:solidFill>
                  <a:srgbClr val="000000"/>
                </a:solidFill>
              </a:rPr>
              <a:t>‹#›</a:t>
            </a:fld>
            <a:endParaRPr lang="zh-CN" altLang="en-US">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p14:dur="10" advTm="17000"/>
    </mc:Choice>
    <mc:Fallback xmlns="">
      <p:transition advTm="1700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02570" y="3672418"/>
            <a:ext cx="8636000" cy="1135063"/>
          </a:xfrm>
          <a:prstGeom prst="rect">
            <a:avLst/>
          </a:prstGeom>
        </p:spPr>
        <p:txBody>
          <a:bodyPr anchor="t"/>
          <a:lstStyle>
            <a:lvl1pPr algn="l">
              <a:defRPr sz="4445" b="1" cap="all"/>
            </a:lvl1pPr>
          </a:lstStyle>
          <a:p>
            <a:r>
              <a:rPr lang="zh-CN" altLang="en-US"/>
              <a:t>单击此处编辑母版标题样式</a:t>
            </a:r>
          </a:p>
        </p:txBody>
      </p:sp>
      <p:sp>
        <p:nvSpPr>
          <p:cNvPr id="3" name="文本占位符 2"/>
          <p:cNvSpPr>
            <a:spLocks noGrp="1"/>
          </p:cNvSpPr>
          <p:nvPr>
            <p:ph type="body" idx="1"/>
          </p:nvPr>
        </p:nvSpPr>
        <p:spPr>
          <a:xfrm>
            <a:off x="802570" y="2422261"/>
            <a:ext cx="8636000" cy="1250156"/>
          </a:xfrm>
          <a:prstGeom prst="rect">
            <a:avLst/>
          </a:prstGeom>
        </p:spPr>
        <p:txBody>
          <a:bodyPr anchor="b"/>
          <a:lstStyle>
            <a:lvl1pPr marL="0" indent="0">
              <a:buNone/>
              <a:defRPr sz="2220"/>
            </a:lvl1pPr>
            <a:lvl2pPr marL="508000" indent="0">
              <a:buNone/>
              <a:defRPr sz="2000"/>
            </a:lvl2pPr>
            <a:lvl3pPr marL="1016000" indent="0">
              <a:buNone/>
              <a:defRPr sz="1780"/>
            </a:lvl3pPr>
            <a:lvl4pPr marL="1524000" indent="0">
              <a:buNone/>
              <a:defRPr sz="1555"/>
            </a:lvl4pPr>
            <a:lvl5pPr marL="2032000" indent="0">
              <a:buNone/>
              <a:defRPr sz="1555"/>
            </a:lvl5pPr>
            <a:lvl6pPr marL="2540000" indent="0">
              <a:buNone/>
              <a:defRPr sz="1555"/>
            </a:lvl6pPr>
            <a:lvl7pPr marL="3048000" indent="0">
              <a:buNone/>
              <a:defRPr sz="1555"/>
            </a:lvl7pPr>
            <a:lvl8pPr marL="3556000" indent="0">
              <a:buNone/>
              <a:defRPr sz="1555"/>
            </a:lvl8pPr>
            <a:lvl9pPr marL="4064000" indent="0">
              <a:buNone/>
              <a:defRPr sz="1555"/>
            </a:lvl9pPr>
          </a:lstStyle>
          <a:p>
            <a:pPr lvl="0"/>
            <a:r>
              <a:rPr lang="zh-CN" altLang="en-US"/>
              <a:t>单击此处编辑母版文本样式</a:t>
            </a:r>
          </a:p>
        </p:txBody>
      </p:sp>
      <p:sp>
        <p:nvSpPr>
          <p:cNvPr id="4" name="日期占位符 1"/>
          <p:cNvSpPr>
            <a:spLocks noGrp="1" noChangeArrowheads="1"/>
          </p:cNvSpPr>
          <p:nvPr>
            <p:ph type="dt" sz="half" idx="10"/>
          </p:nvPr>
        </p:nvSpPr>
        <p:spPr>
          <a:xfrm>
            <a:off x="508000" y="5296960"/>
            <a:ext cx="2370667" cy="304271"/>
          </a:xfrm>
          <a:prstGeom prst="rect">
            <a:avLst/>
          </a:prstGeom>
        </p:spPr>
        <p:txBody>
          <a:bodyPr/>
          <a:lstStyle>
            <a:lvl1pPr>
              <a:defRPr/>
            </a:lvl1pPr>
          </a:lstStyle>
          <a:p>
            <a:pPr>
              <a:defRPr/>
            </a:pPr>
            <a:fld id="{23E1154D-BF25-4E5D-9869-A07BFE5E9A0B}" type="datetimeFigureOut">
              <a:rPr lang="zh-CN" altLang="en-US">
                <a:solidFill>
                  <a:srgbClr val="000000"/>
                </a:solidFill>
              </a:rPr>
              <a:t>2021/1/5</a:t>
            </a:fld>
            <a:endParaRPr lang="zh-CN" altLang="en-US">
              <a:solidFill>
                <a:srgbClr val="000000"/>
              </a:solidFill>
            </a:endParaRPr>
          </a:p>
        </p:txBody>
      </p:sp>
      <p:sp>
        <p:nvSpPr>
          <p:cNvPr id="5" name="页脚占位符 2"/>
          <p:cNvSpPr>
            <a:spLocks noGrp="1" noChangeArrowheads="1"/>
          </p:cNvSpPr>
          <p:nvPr>
            <p:ph type="ftr" sz="quarter" idx="11"/>
          </p:nvPr>
        </p:nvSpPr>
        <p:spPr>
          <a:xfrm>
            <a:off x="3471334" y="5296960"/>
            <a:ext cx="3217333" cy="304271"/>
          </a:xfrm>
          <a:prstGeom prst="rect">
            <a:avLst/>
          </a:prstGeom>
        </p:spPr>
        <p:txBody>
          <a:bodyPr/>
          <a:lstStyle>
            <a:lvl1pPr>
              <a:defRPr/>
            </a:lvl1pPr>
          </a:lstStyle>
          <a:p>
            <a:pPr>
              <a:defRPr/>
            </a:pPr>
            <a:endParaRPr lang="zh-CN" altLang="en-US">
              <a:solidFill>
                <a:srgbClr val="000000"/>
              </a:solidFill>
            </a:endParaRPr>
          </a:p>
        </p:txBody>
      </p:sp>
      <p:sp>
        <p:nvSpPr>
          <p:cNvPr id="6" name="灯片编号占位符 3"/>
          <p:cNvSpPr>
            <a:spLocks noGrp="1" noChangeArrowheads="1"/>
          </p:cNvSpPr>
          <p:nvPr>
            <p:ph type="sldNum" sz="quarter" idx="12"/>
          </p:nvPr>
        </p:nvSpPr>
        <p:spPr>
          <a:xfrm>
            <a:off x="7281333" y="5296960"/>
            <a:ext cx="2370667" cy="304271"/>
          </a:xfrm>
          <a:prstGeom prst="rect">
            <a:avLst/>
          </a:prstGeom>
        </p:spPr>
        <p:txBody>
          <a:bodyPr/>
          <a:lstStyle>
            <a:lvl1pPr>
              <a:defRPr/>
            </a:lvl1pPr>
          </a:lstStyle>
          <a:p>
            <a:pPr>
              <a:defRPr/>
            </a:pPr>
            <a:fld id="{E4195013-FAE5-4D39-ADE8-E89DE57D27C5}" type="slidenum">
              <a:rPr lang="zh-CN" altLang="en-US">
                <a:solidFill>
                  <a:srgbClr val="000000"/>
                </a:solidFill>
              </a:rPr>
              <a:t>‹#›</a:t>
            </a:fld>
            <a:endParaRPr lang="zh-CN" altLang="en-US">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p14:dur="10" advTm="17000"/>
    </mc:Choice>
    <mc:Fallback xmlns="">
      <p:transition advTm="1700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508000" y="228865"/>
            <a:ext cx="9144000" cy="9525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508000" y="1333500"/>
            <a:ext cx="4487333" cy="3771636"/>
          </a:xfrm>
          <a:prstGeom prst="rect">
            <a:avLst/>
          </a:prstGeom>
        </p:spPr>
        <p:txBody>
          <a:bodyPr/>
          <a:lstStyle>
            <a:lvl1pPr>
              <a:defRPr sz="3110"/>
            </a:lvl1pPr>
            <a:lvl2pPr>
              <a:defRPr sz="2665"/>
            </a:lvl2pPr>
            <a:lvl3pPr>
              <a:defRPr sz="222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5164667" y="1333500"/>
            <a:ext cx="4487333" cy="3771636"/>
          </a:xfrm>
          <a:prstGeom prst="rect">
            <a:avLst/>
          </a:prstGeom>
        </p:spPr>
        <p:txBody>
          <a:bodyPr/>
          <a:lstStyle>
            <a:lvl1pPr>
              <a:defRPr sz="3110"/>
            </a:lvl1pPr>
            <a:lvl2pPr>
              <a:defRPr sz="2665"/>
            </a:lvl2pPr>
            <a:lvl3pPr>
              <a:defRPr sz="222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1"/>
          <p:cNvSpPr>
            <a:spLocks noGrp="1" noChangeArrowheads="1"/>
          </p:cNvSpPr>
          <p:nvPr>
            <p:ph type="dt" sz="half" idx="10"/>
          </p:nvPr>
        </p:nvSpPr>
        <p:spPr>
          <a:xfrm>
            <a:off x="508000" y="5296960"/>
            <a:ext cx="2370667" cy="304271"/>
          </a:xfrm>
          <a:prstGeom prst="rect">
            <a:avLst/>
          </a:prstGeom>
        </p:spPr>
        <p:txBody>
          <a:bodyPr/>
          <a:lstStyle>
            <a:lvl1pPr>
              <a:defRPr/>
            </a:lvl1pPr>
          </a:lstStyle>
          <a:p>
            <a:pPr>
              <a:defRPr/>
            </a:pPr>
            <a:fld id="{45786A80-6899-49A5-AC42-310E0394F992}" type="datetimeFigureOut">
              <a:rPr lang="zh-CN" altLang="en-US">
                <a:solidFill>
                  <a:srgbClr val="000000"/>
                </a:solidFill>
              </a:rPr>
              <a:t>2021/1/5</a:t>
            </a:fld>
            <a:endParaRPr lang="zh-CN" altLang="en-US">
              <a:solidFill>
                <a:srgbClr val="000000"/>
              </a:solidFill>
            </a:endParaRPr>
          </a:p>
        </p:txBody>
      </p:sp>
      <p:sp>
        <p:nvSpPr>
          <p:cNvPr id="6" name="页脚占位符 2"/>
          <p:cNvSpPr>
            <a:spLocks noGrp="1" noChangeArrowheads="1"/>
          </p:cNvSpPr>
          <p:nvPr>
            <p:ph type="ftr" sz="quarter" idx="11"/>
          </p:nvPr>
        </p:nvSpPr>
        <p:spPr>
          <a:xfrm>
            <a:off x="3471334" y="5296960"/>
            <a:ext cx="3217333" cy="304271"/>
          </a:xfrm>
          <a:prstGeom prst="rect">
            <a:avLst/>
          </a:prstGeom>
        </p:spPr>
        <p:txBody>
          <a:bodyPr/>
          <a:lstStyle>
            <a:lvl1pPr>
              <a:defRPr/>
            </a:lvl1pPr>
          </a:lstStyle>
          <a:p>
            <a:pPr>
              <a:defRPr/>
            </a:pPr>
            <a:endParaRPr lang="zh-CN" altLang="en-US">
              <a:solidFill>
                <a:srgbClr val="000000"/>
              </a:solidFill>
            </a:endParaRPr>
          </a:p>
        </p:txBody>
      </p:sp>
      <p:sp>
        <p:nvSpPr>
          <p:cNvPr id="7" name="灯片编号占位符 3"/>
          <p:cNvSpPr>
            <a:spLocks noGrp="1" noChangeArrowheads="1"/>
          </p:cNvSpPr>
          <p:nvPr>
            <p:ph type="sldNum" sz="quarter" idx="12"/>
          </p:nvPr>
        </p:nvSpPr>
        <p:spPr>
          <a:xfrm>
            <a:off x="7281333" y="5296960"/>
            <a:ext cx="2370667" cy="304271"/>
          </a:xfrm>
          <a:prstGeom prst="rect">
            <a:avLst/>
          </a:prstGeom>
        </p:spPr>
        <p:txBody>
          <a:bodyPr/>
          <a:lstStyle>
            <a:lvl1pPr>
              <a:defRPr/>
            </a:lvl1pPr>
          </a:lstStyle>
          <a:p>
            <a:pPr>
              <a:defRPr/>
            </a:pPr>
            <a:fld id="{50D672A2-B348-4198-8BC1-7AAEDA23D5C5}" type="slidenum">
              <a:rPr lang="zh-CN" altLang="en-US">
                <a:solidFill>
                  <a:srgbClr val="000000"/>
                </a:solidFill>
              </a:rPr>
              <a:t>‹#›</a:t>
            </a:fld>
            <a:endParaRPr lang="zh-CN" altLang="en-US">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p14:dur="10" advTm="17000"/>
    </mc:Choice>
    <mc:Fallback xmlns="">
      <p:transition advTm="1700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508000" y="228865"/>
            <a:ext cx="9144000" cy="9525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508000" y="1279262"/>
            <a:ext cx="4489098" cy="533135"/>
          </a:xfrm>
          <a:prstGeom prst="rect">
            <a:avLst/>
          </a:prstGeom>
        </p:spPr>
        <p:txBody>
          <a:bodyPr anchor="b"/>
          <a:lstStyle>
            <a:lvl1pPr marL="0" indent="0">
              <a:buNone/>
              <a:defRPr sz="2665" b="1"/>
            </a:lvl1pPr>
            <a:lvl2pPr marL="508000" indent="0">
              <a:buNone/>
              <a:defRPr sz="2220" b="1"/>
            </a:lvl2pPr>
            <a:lvl3pPr marL="1016000" indent="0">
              <a:buNone/>
              <a:defRPr sz="2000" b="1"/>
            </a:lvl3pPr>
            <a:lvl4pPr marL="1524000" indent="0">
              <a:buNone/>
              <a:defRPr sz="1780" b="1"/>
            </a:lvl4pPr>
            <a:lvl5pPr marL="2032000" indent="0">
              <a:buNone/>
              <a:defRPr sz="1780" b="1"/>
            </a:lvl5pPr>
            <a:lvl6pPr marL="2540000" indent="0">
              <a:buNone/>
              <a:defRPr sz="1780" b="1"/>
            </a:lvl6pPr>
            <a:lvl7pPr marL="3048000" indent="0">
              <a:buNone/>
              <a:defRPr sz="1780" b="1"/>
            </a:lvl7pPr>
            <a:lvl8pPr marL="3556000" indent="0">
              <a:buNone/>
              <a:defRPr sz="1780" b="1"/>
            </a:lvl8pPr>
            <a:lvl9pPr marL="4064000" indent="0">
              <a:buNone/>
              <a:defRPr sz="1780" b="1"/>
            </a:lvl9pPr>
          </a:lstStyle>
          <a:p>
            <a:pPr lvl="0"/>
            <a:r>
              <a:rPr lang="zh-CN" altLang="en-US"/>
              <a:t>单击此处编辑母版文本样式</a:t>
            </a:r>
          </a:p>
        </p:txBody>
      </p:sp>
      <p:sp>
        <p:nvSpPr>
          <p:cNvPr id="4" name="内容占位符 3"/>
          <p:cNvSpPr>
            <a:spLocks noGrp="1"/>
          </p:cNvSpPr>
          <p:nvPr>
            <p:ph sz="half" idx="2"/>
          </p:nvPr>
        </p:nvSpPr>
        <p:spPr>
          <a:xfrm>
            <a:off x="508000" y="1812396"/>
            <a:ext cx="4489098" cy="3292740"/>
          </a:xfrm>
          <a:prstGeom prst="rect">
            <a:avLst/>
          </a:prstGeom>
        </p:spPr>
        <p:txBody>
          <a:bodyPr/>
          <a:lstStyle>
            <a:lvl1pPr>
              <a:defRPr sz="2665"/>
            </a:lvl1pPr>
            <a:lvl2pPr>
              <a:defRPr sz="2220"/>
            </a:lvl2pPr>
            <a:lvl3pPr>
              <a:defRPr sz="2000"/>
            </a:lvl3pPr>
            <a:lvl4pPr>
              <a:defRPr sz="1780"/>
            </a:lvl4pPr>
            <a:lvl5pPr>
              <a:defRPr sz="1780"/>
            </a:lvl5pPr>
            <a:lvl6pPr>
              <a:defRPr sz="1780"/>
            </a:lvl6pPr>
            <a:lvl7pPr>
              <a:defRPr sz="1780"/>
            </a:lvl7pPr>
            <a:lvl8pPr>
              <a:defRPr sz="1780"/>
            </a:lvl8pPr>
            <a:lvl9pPr>
              <a:defRPr sz="178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5161141" y="1279262"/>
            <a:ext cx="4490861" cy="533135"/>
          </a:xfrm>
          <a:prstGeom prst="rect">
            <a:avLst/>
          </a:prstGeom>
        </p:spPr>
        <p:txBody>
          <a:bodyPr anchor="b"/>
          <a:lstStyle>
            <a:lvl1pPr marL="0" indent="0">
              <a:buNone/>
              <a:defRPr sz="2665" b="1"/>
            </a:lvl1pPr>
            <a:lvl2pPr marL="508000" indent="0">
              <a:buNone/>
              <a:defRPr sz="2220" b="1"/>
            </a:lvl2pPr>
            <a:lvl3pPr marL="1016000" indent="0">
              <a:buNone/>
              <a:defRPr sz="2000" b="1"/>
            </a:lvl3pPr>
            <a:lvl4pPr marL="1524000" indent="0">
              <a:buNone/>
              <a:defRPr sz="1780" b="1"/>
            </a:lvl4pPr>
            <a:lvl5pPr marL="2032000" indent="0">
              <a:buNone/>
              <a:defRPr sz="1780" b="1"/>
            </a:lvl5pPr>
            <a:lvl6pPr marL="2540000" indent="0">
              <a:buNone/>
              <a:defRPr sz="1780" b="1"/>
            </a:lvl6pPr>
            <a:lvl7pPr marL="3048000" indent="0">
              <a:buNone/>
              <a:defRPr sz="1780" b="1"/>
            </a:lvl7pPr>
            <a:lvl8pPr marL="3556000" indent="0">
              <a:buNone/>
              <a:defRPr sz="1780" b="1"/>
            </a:lvl8pPr>
            <a:lvl9pPr marL="4064000" indent="0">
              <a:buNone/>
              <a:defRPr sz="1780" b="1"/>
            </a:lvl9pPr>
          </a:lstStyle>
          <a:p>
            <a:pPr lvl="0"/>
            <a:r>
              <a:rPr lang="zh-CN" altLang="en-US"/>
              <a:t>单击此处编辑母版文本样式</a:t>
            </a:r>
          </a:p>
        </p:txBody>
      </p:sp>
      <p:sp>
        <p:nvSpPr>
          <p:cNvPr id="6" name="内容占位符 5"/>
          <p:cNvSpPr>
            <a:spLocks noGrp="1"/>
          </p:cNvSpPr>
          <p:nvPr>
            <p:ph sz="quarter" idx="4"/>
          </p:nvPr>
        </p:nvSpPr>
        <p:spPr>
          <a:xfrm>
            <a:off x="5161141" y="1812396"/>
            <a:ext cx="4490861" cy="3292740"/>
          </a:xfrm>
          <a:prstGeom prst="rect">
            <a:avLst/>
          </a:prstGeom>
        </p:spPr>
        <p:txBody>
          <a:bodyPr/>
          <a:lstStyle>
            <a:lvl1pPr>
              <a:defRPr sz="2665"/>
            </a:lvl1pPr>
            <a:lvl2pPr>
              <a:defRPr sz="2220"/>
            </a:lvl2pPr>
            <a:lvl3pPr>
              <a:defRPr sz="2000"/>
            </a:lvl3pPr>
            <a:lvl4pPr>
              <a:defRPr sz="1780"/>
            </a:lvl4pPr>
            <a:lvl5pPr>
              <a:defRPr sz="1780"/>
            </a:lvl5pPr>
            <a:lvl6pPr>
              <a:defRPr sz="1780"/>
            </a:lvl6pPr>
            <a:lvl7pPr>
              <a:defRPr sz="1780"/>
            </a:lvl7pPr>
            <a:lvl8pPr>
              <a:defRPr sz="1780"/>
            </a:lvl8pPr>
            <a:lvl9pPr>
              <a:defRPr sz="178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1"/>
          <p:cNvSpPr>
            <a:spLocks noGrp="1" noChangeArrowheads="1"/>
          </p:cNvSpPr>
          <p:nvPr>
            <p:ph type="dt" sz="half" idx="10"/>
          </p:nvPr>
        </p:nvSpPr>
        <p:spPr>
          <a:xfrm>
            <a:off x="508000" y="5296960"/>
            <a:ext cx="2370667" cy="304271"/>
          </a:xfrm>
          <a:prstGeom prst="rect">
            <a:avLst/>
          </a:prstGeom>
        </p:spPr>
        <p:txBody>
          <a:bodyPr/>
          <a:lstStyle>
            <a:lvl1pPr>
              <a:defRPr/>
            </a:lvl1pPr>
          </a:lstStyle>
          <a:p>
            <a:pPr>
              <a:defRPr/>
            </a:pPr>
            <a:fld id="{37AA7AF4-0DB0-45CE-8FEC-E26659244E04}" type="datetimeFigureOut">
              <a:rPr lang="zh-CN" altLang="en-US">
                <a:solidFill>
                  <a:srgbClr val="000000"/>
                </a:solidFill>
              </a:rPr>
              <a:t>2021/1/5</a:t>
            </a:fld>
            <a:endParaRPr lang="zh-CN" altLang="en-US">
              <a:solidFill>
                <a:srgbClr val="000000"/>
              </a:solidFill>
            </a:endParaRPr>
          </a:p>
        </p:txBody>
      </p:sp>
      <p:sp>
        <p:nvSpPr>
          <p:cNvPr id="8" name="页脚占位符 2"/>
          <p:cNvSpPr>
            <a:spLocks noGrp="1" noChangeArrowheads="1"/>
          </p:cNvSpPr>
          <p:nvPr>
            <p:ph type="ftr" sz="quarter" idx="11"/>
          </p:nvPr>
        </p:nvSpPr>
        <p:spPr>
          <a:xfrm>
            <a:off x="3471334" y="5296960"/>
            <a:ext cx="3217333" cy="304271"/>
          </a:xfrm>
          <a:prstGeom prst="rect">
            <a:avLst/>
          </a:prstGeom>
        </p:spPr>
        <p:txBody>
          <a:bodyPr/>
          <a:lstStyle>
            <a:lvl1pPr>
              <a:defRPr/>
            </a:lvl1pPr>
          </a:lstStyle>
          <a:p>
            <a:pPr>
              <a:defRPr/>
            </a:pPr>
            <a:endParaRPr lang="zh-CN" altLang="en-US">
              <a:solidFill>
                <a:srgbClr val="000000"/>
              </a:solidFill>
            </a:endParaRPr>
          </a:p>
        </p:txBody>
      </p:sp>
      <p:sp>
        <p:nvSpPr>
          <p:cNvPr id="9" name="灯片编号占位符 3"/>
          <p:cNvSpPr>
            <a:spLocks noGrp="1" noChangeArrowheads="1"/>
          </p:cNvSpPr>
          <p:nvPr>
            <p:ph type="sldNum" sz="quarter" idx="12"/>
          </p:nvPr>
        </p:nvSpPr>
        <p:spPr>
          <a:xfrm>
            <a:off x="7281333" y="5296960"/>
            <a:ext cx="2370667" cy="304271"/>
          </a:xfrm>
          <a:prstGeom prst="rect">
            <a:avLst/>
          </a:prstGeom>
        </p:spPr>
        <p:txBody>
          <a:bodyPr/>
          <a:lstStyle>
            <a:lvl1pPr>
              <a:defRPr/>
            </a:lvl1pPr>
          </a:lstStyle>
          <a:p>
            <a:pPr>
              <a:defRPr/>
            </a:pPr>
            <a:fld id="{10F48B3B-5F00-436C-BE4F-C6B2EEB29B63}" type="slidenum">
              <a:rPr lang="zh-CN" altLang="en-US">
                <a:solidFill>
                  <a:srgbClr val="000000"/>
                </a:solidFill>
              </a:rPr>
              <a:t>‹#›</a:t>
            </a:fld>
            <a:endParaRPr lang="zh-CN" altLang="en-US">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p14:dur="10" advTm="17000"/>
    </mc:Choice>
    <mc:Fallback xmlns="">
      <p:transition advTm="1700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508000" y="228865"/>
            <a:ext cx="9144000" cy="952500"/>
          </a:xfrm>
          <a:prstGeom prst="rect">
            <a:avLst/>
          </a:prstGeom>
        </p:spPr>
        <p:txBody>
          <a:bodyPr/>
          <a:lstStyle/>
          <a:p>
            <a:r>
              <a:rPr lang="zh-CN" altLang="en-US"/>
              <a:t>单击此处编辑母版标题样式</a:t>
            </a:r>
          </a:p>
        </p:txBody>
      </p:sp>
      <p:sp>
        <p:nvSpPr>
          <p:cNvPr id="3" name="日期占位符 1"/>
          <p:cNvSpPr>
            <a:spLocks noGrp="1" noChangeArrowheads="1"/>
          </p:cNvSpPr>
          <p:nvPr>
            <p:ph type="dt" sz="half" idx="10"/>
          </p:nvPr>
        </p:nvSpPr>
        <p:spPr>
          <a:xfrm>
            <a:off x="508000" y="5296960"/>
            <a:ext cx="2370667" cy="304271"/>
          </a:xfrm>
          <a:prstGeom prst="rect">
            <a:avLst/>
          </a:prstGeom>
        </p:spPr>
        <p:txBody>
          <a:bodyPr/>
          <a:lstStyle>
            <a:lvl1pPr>
              <a:defRPr/>
            </a:lvl1pPr>
          </a:lstStyle>
          <a:p>
            <a:pPr>
              <a:defRPr/>
            </a:pPr>
            <a:fld id="{C0C04292-05FB-4294-A157-DB45BCE52195}" type="datetimeFigureOut">
              <a:rPr lang="zh-CN" altLang="en-US">
                <a:solidFill>
                  <a:srgbClr val="000000"/>
                </a:solidFill>
              </a:rPr>
              <a:t>2021/1/5</a:t>
            </a:fld>
            <a:endParaRPr lang="zh-CN" altLang="en-US">
              <a:solidFill>
                <a:srgbClr val="000000"/>
              </a:solidFill>
            </a:endParaRPr>
          </a:p>
        </p:txBody>
      </p:sp>
      <p:sp>
        <p:nvSpPr>
          <p:cNvPr id="4" name="页脚占位符 2"/>
          <p:cNvSpPr>
            <a:spLocks noGrp="1" noChangeArrowheads="1"/>
          </p:cNvSpPr>
          <p:nvPr>
            <p:ph type="ftr" sz="quarter" idx="11"/>
          </p:nvPr>
        </p:nvSpPr>
        <p:spPr>
          <a:xfrm>
            <a:off x="3471334" y="5296960"/>
            <a:ext cx="3217333" cy="304271"/>
          </a:xfrm>
          <a:prstGeom prst="rect">
            <a:avLst/>
          </a:prstGeom>
        </p:spPr>
        <p:txBody>
          <a:bodyPr/>
          <a:lstStyle>
            <a:lvl1pPr>
              <a:defRPr/>
            </a:lvl1pPr>
          </a:lstStyle>
          <a:p>
            <a:pPr>
              <a:defRPr/>
            </a:pPr>
            <a:endParaRPr lang="zh-CN" altLang="en-US">
              <a:solidFill>
                <a:srgbClr val="000000"/>
              </a:solidFill>
            </a:endParaRPr>
          </a:p>
        </p:txBody>
      </p:sp>
      <p:sp>
        <p:nvSpPr>
          <p:cNvPr id="5" name="灯片编号占位符 3"/>
          <p:cNvSpPr>
            <a:spLocks noGrp="1" noChangeArrowheads="1"/>
          </p:cNvSpPr>
          <p:nvPr>
            <p:ph type="sldNum" sz="quarter" idx="12"/>
          </p:nvPr>
        </p:nvSpPr>
        <p:spPr>
          <a:xfrm>
            <a:off x="7281333" y="5296960"/>
            <a:ext cx="2370667" cy="304271"/>
          </a:xfrm>
          <a:prstGeom prst="rect">
            <a:avLst/>
          </a:prstGeom>
        </p:spPr>
        <p:txBody>
          <a:bodyPr/>
          <a:lstStyle>
            <a:lvl1pPr>
              <a:defRPr/>
            </a:lvl1pPr>
          </a:lstStyle>
          <a:p>
            <a:pPr>
              <a:defRPr/>
            </a:pPr>
            <a:fld id="{A5683EDF-8A76-4C59-B12E-6A913989E606}" type="slidenum">
              <a:rPr lang="zh-CN" altLang="en-US">
                <a:solidFill>
                  <a:srgbClr val="000000"/>
                </a:solidFill>
              </a:rPr>
              <a:t>‹#›</a:t>
            </a:fld>
            <a:endParaRPr lang="zh-CN" altLang="en-US">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p14:dur="10" advTm="17000"/>
    </mc:Choice>
    <mc:Fallback xmlns="">
      <p:transition advTm="17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508000" y="1333500"/>
            <a:ext cx="4487333" cy="3771636"/>
          </a:xfrm>
        </p:spPr>
        <p:txBody>
          <a:bodyPr/>
          <a:lstStyle>
            <a:lvl1pPr>
              <a:defRPr sz="3110"/>
            </a:lvl1pPr>
            <a:lvl2pPr>
              <a:defRPr sz="2665"/>
            </a:lvl2pPr>
            <a:lvl3pPr>
              <a:defRPr sz="222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5164667" y="1333500"/>
            <a:ext cx="4487333" cy="3771636"/>
          </a:xfrm>
        </p:spPr>
        <p:txBody>
          <a:bodyPr/>
          <a:lstStyle>
            <a:lvl1pPr>
              <a:defRPr sz="3110"/>
            </a:lvl1pPr>
            <a:lvl2pPr>
              <a:defRPr sz="2665"/>
            </a:lvl2pPr>
            <a:lvl3pPr>
              <a:defRPr sz="222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p:cNvSpPr>
            <a:spLocks noGrp="1" noChangeArrowheads="1"/>
          </p:cNvSpPr>
          <p:nvPr>
            <p:ph type="dt" sz="half" idx="10"/>
          </p:nvPr>
        </p:nvSpPr>
        <p:spPr/>
        <p:txBody>
          <a:bodyPr/>
          <a:lstStyle>
            <a:lvl1pPr>
              <a:defRPr/>
            </a:lvl1pPr>
          </a:lstStyle>
          <a:p>
            <a:pPr>
              <a:defRPr/>
            </a:pPr>
            <a:fld id="{6E44713E-0EDE-4524-BEAF-0AE404777FB2}" type="datetimeFigureOut">
              <a:rPr lang="zh-CN" altLang="en-US"/>
              <a:t>2021/1/5</a:t>
            </a:fld>
            <a:endParaRPr lang="zh-CN" altLang="en-US"/>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4275BBD4-5125-4742-9B04-72253B5ED79E}"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advTm="17000"/>
    </mc:Choice>
    <mc:Fallback xmlns="">
      <p:transition advTm="17000"/>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noChangeArrowheads="1"/>
          </p:cNvSpPr>
          <p:nvPr>
            <p:ph type="dt" sz="half" idx="10"/>
          </p:nvPr>
        </p:nvSpPr>
        <p:spPr>
          <a:xfrm>
            <a:off x="508000" y="5296960"/>
            <a:ext cx="2370667" cy="304271"/>
          </a:xfrm>
          <a:prstGeom prst="rect">
            <a:avLst/>
          </a:prstGeom>
        </p:spPr>
        <p:txBody>
          <a:bodyPr/>
          <a:lstStyle>
            <a:lvl1pPr>
              <a:defRPr/>
            </a:lvl1pPr>
          </a:lstStyle>
          <a:p>
            <a:pPr>
              <a:defRPr/>
            </a:pPr>
            <a:fld id="{0C28D9FF-7477-4E90-A778-D39AD553E43B}" type="datetimeFigureOut">
              <a:rPr lang="zh-CN" altLang="en-US">
                <a:solidFill>
                  <a:srgbClr val="000000"/>
                </a:solidFill>
              </a:rPr>
              <a:t>2021/1/5</a:t>
            </a:fld>
            <a:endParaRPr lang="zh-CN" altLang="en-US">
              <a:solidFill>
                <a:srgbClr val="000000"/>
              </a:solidFill>
            </a:endParaRPr>
          </a:p>
        </p:txBody>
      </p:sp>
      <p:sp>
        <p:nvSpPr>
          <p:cNvPr id="3" name="页脚占位符 2"/>
          <p:cNvSpPr>
            <a:spLocks noGrp="1" noChangeArrowheads="1"/>
          </p:cNvSpPr>
          <p:nvPr>
            <p:ph type="ftr" sz="quarter" idx="11"/>
          </p:nvPr>
        </p:nvSpPr>
        <p:spPr>
          <a:xfrm>
            <a:off x="3471334" y="5296960"/>
            <a:ext cx="3217333" cy="304271"/>
          </a:xfrm>
          <a:prstGeom prst="rect">
            <a:avLst/>
          </a:prstGeom>
        </p:spPr>
        <p:txBody>
          <a:bodyPr/>
          <a:lstStyle>
            <a:lvl1pPr>
              <a:defRPr/>
            </a:lvl1pPr>
          </a:lstStyle>
          <a:p>
            <a:pPr>
              <a:defRPr/>
            </a:pPr>
            <a:endParaRPr lang="zh-CN" altLang="en-US">
              <a:solidFill>
                <a:srgbClr val="000000"/>
              </a:solidFill>
            </a:endParaRPr>
          </a:p>
        </p:txBody>
      </p:sp>
      <p:sp>
        <p:nvSpPr>
          <p:cNvPr id="4" name="灯片编号占位符 3"/>
          <p:cNvSpPr>
            <a:spLocks noGrp="1" noChangeArrowheads="1"/>
          </p:cNvSpPr>
          <p:nvPr>
            <p:ph type="sldNum" sz="quarter" idx="12"/>
          </p:nvPr>
        </p:nvSpPr>
        <p:spPr>
          <a:xfrm>
            <a:off x="7281333" y="5296960"/>
            <a:ext cx="2370667" cy="304271"/>
          </a:xfrm>
          <a:prstGeom prst="rect">
            <a:avLst/>
          </a:prstGeom>
        </p:spPr>
        <p:txBody>
          <a:bodyPr/>
          <a:lstStyle>
            <a:lvl1pPr>
              <a:defRPr/>
            </a:lvl1pPr>
          </a:lstStyle>
          <a:p>
            <a:pPr>
              <a:defRPr/>
            </a:pPr>
            <a:fld id="{3A40AEA8-2396-40B0-9DE7-2905FF395DC2}" type="slidenum">
              <a:rPr lang="zh-CN" altLang="en-US">
                <a:solidFill>
                  <a:srgbClr val="000000"/>
                </a:solidFill>
              </a:rPr>
              <a:t>‹#›</a:t>
            </a:fld>
            <a:endParaRPr lang="zh-CN" altLang="en-US">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p14:dur="10" advTm="17000"/>
    </mc:Choice>
    <mc:Fallback xmlns="">
      <p:transition advTm="1700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508002" y="227543"/>
            <a:ext cx="3342570" cy="968375"/>
          </a:xfrm>
          <a:prstGeom prst="rect">
            <a:avLst/>
          </a:prstGeom>
        </p:spPr>
        <p:txBody>
          <a:bodyPr anchor="b"/>
          <a:lstStyle>
            <a:lvl1pPr algn="l">
              <a:defRPr sz="2220" b="1"/>
            </a:lvl1pPr>
          </a:lstStyle>
          <a:p>
            <a:r>
              <a:rPr lang="zh-CN" altLang="en-US"/>
              <a:t>单击此处编辑母版标题样式</a:t>
            </a:r>
          </a:p>
        </p:txBody>
      </p:sp>
      <p:sp>
        <p:nvSpPr>
          <p:cNvPr id="3" name="内容占位符 2"/>
          <p:cNvSpPr>
            <a:spLocks noGrp="1"/>
          </p:cNvSpPr>
          <p:nvPr>
            <p:ph idx="1"/>
          </p:nvPr>
        </p:nvSpPr>
        <p:spPr>
          <a:xfrm>
            <a:off x="3972278" y="227542"/>
            <a:ext cx="5679722" cy="4877594"/>
          </a:xfrm>
          <a:prstGeom prst="rect">
            <a:avLst/>
          </a:prstGeom>
        </p:spPr>
        <p:txBody>
          <a:bodyPr/>
          <a:lstStyle>
            <a:lvl1pPr>
              <a:defRPr sz="3555"/>
            </a:lvl1pPr>
            <a:lvl2pPr>
              <a:defRPr sz="3110"/>
            </a:lvl2pPr>
            <a:lvl3pPr>
              <a:defRPr sz="2665"/>
            </a:lvl3pPr>
            <a:lvl4pPr>
              <a:defRPr sz="2220"/>
            </a:lvl4pPr>
            <a:lvl5pPr>
              <a:defRPr sz="2220"/>
            </a:lvl5pPr>
            <a:lvl6pPr>
              <a:defRPr sz="2220"/>
            </a:lvl6pPr>
            <a:lvl7pPr>
              <a:defRPr sz="2220"/>
            </a:lvl7pPr>
            <a:lvl8pPr>
              <a:defRPr sz="2220"/>
            </a:lvl8pPr>
            <a:lvl9pPr>
              <a:defRPr sz="222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508002" y="1195918"/>
            <a:ext cx="3342570" cy="3909219"/>
          </a:xfrm>
          <a:prstGeom prst="rect">
            <a:avLst/>
          </a:prstGeom>
        </p:spPr>
        <p:txBody>
          <a:bodyPr/>
          <a:lstStyle>
            <a:lvl1pPr marL="0" indent="0">
              <a:buNone/>
              <a:defRPr sz="1555"/>
            </a:lvl1pPr>
            <a:lvl2pPr marL="508000" indent="0">
              <a:buNone/>
              <a:defRPr sz="1335"/>
            </a:lvl2pPr>
            <a:lvl3pPr marL="1016000" indent="0">
              <a:buNone/>
              <a:defRPr sz="1110"/>
            </a:lvl3pPr>
            <a:lvl4pPr marL="1524000" indent="0">
              <a:buNone/>
              <a:defRPr sz="1000"/>
            </a:lvl4pPr>
            <a:lvl5pPr marL="2032000" indent="0">
              <a:buNone/>
              <a:defRPr sz="1000"/>
            </a:lvl5pPr>
            <a:lvl6pPr marL="2540000" indent="0">
              <a:buNone/>
              <a:defRPr sz="1000"/>
            </a:lvl6pPr>
            <a:lvl7pPr marL="3048000" indent="0">
              <a:buNone/>
              <a:defRPr sz="1000"/>
            </a:lvl7pPr>
            <a:lvl8pPr marL="3556000" indent="0">
              <a:buNone/>
              <a:defRPr sz="1000"/>
            </a:lvl8pPr>
            <a:lvl9pPr marL="4064000" indent="0">
              <a:buNone/>
              <a:defRPr sz="1000"/>
            </a:lvl9pPr>
          </a:lstStyle>
          <a:p>
            <a:pPr lvl="0"/>
            <a:r>
              <a:rPr lang="zh-CN" altLang="en-US"/>
              <a:t>单击此处编辑母版文本样式</a:t>
            </a:r>
          </a:p>
        </p:txBody>
      </p:sp>
      <p:sp>
        <p:nvSpPr>
          <p:cNvPr id="5" name="日期占位符 1"/>
          <p:cNvSpPr>
            <a:spLocks noGrp="1" noChangeArrowheads="1"/>
          </p:cNvSpPr>
          <p:nvPr>
            <p:ph type="dt" sz="half" idx="10"/>
          </p:nvPr>
        </p:nvSpPr>
        <p:spPr>
          <a:xfrm>
            <a:off x="508000" y="5296960"/>
            <a:ext cx="2370667" cy="304271"/>
          </a:xfrm>
          <a:prstGeom prst="rect">
            <a:avLst/>
          </a:prstGeom>
        </p:spPr>
        <p:txBody>
          <a:bodyPr/>
          <a:lstStyle>
            <a:lvl1pPr>
              <a:defRPr/>
            </a:lvl1pPr>
          </a:lstStyle>
          <a:p>
            <a:pPr>
              <a:defRPr/>
            </a:pPr>
            <a:fld id="{53E4982B-5FFE-4A27-8BDA-10A8621C49BD}" type="datetimeFigureOut">
              <a:rPr lang="zh-CN" altLang="en-US">
                <a:solidFill>
                  <a:srgbClr val="000000"/>
                </a:solidFill>
              </a:rPr>
              <a:t>2021/1/5</a:t>
            </a:fld>
            <a:endParaRPr lang="zh-CN" altLang="en-US">
              <a:solidFill>
                <a:srgbClr val="000000"/>
              </a:solidFill>
            </a:endParaRPr>
          </a:p>
        </p:txBody>
      </p:sp>
      <p:sp>
        <p:nvSpPr>
          <p:cNvPr id="6" name="页脚占位符 2"/>
          <p:cNvSpPr>
            <a:spLocks noGrp="1" noChangeArrowheads="1"/>
          </p:cNvSpPr>
          <p:nvPr>
            <p:ph type="ftr" sz="quarter" idx="11"/>
          </p:nvPr>
        </p:nvSpPr>
        <p:spPr>
          <a:xfrm>
            <a:off x="3471334" y="5296960"/>
            <a:ext cx="3217333" cy="304271"/>
          </a:xfrm>
          <a:prstGeom prst="rect">
            <a:avLst/>
          </a:prstGeom>
        </p:spPr>
        <p:txBody>
          <a:bodyPr/>
          <a:lstStyle>
            <a:lvl1pPr>
              <a:defRPr/>
            </a:lvl1pPr>
          </a:lstStyle>
          <a:p>
            <a:pPr>
              <a:defRPr/>
            </a:pPr>
            <a:endParaRPr lang="zh-CN" altLang="en-US">
              <a:solidFill>
                <a:srgbClr val="000000"/>
              </a:solidFill>
            </a:endParaRPr>
          </a:p>
        </p:txBody>
      </p:sp>
      <p:sp>
        <p:nvSpPr>
          <p:cNvPr id="7" name="灯片编号占位符 3"/>
          <p:cNvSpPr>
            <a:spLocks noGrp="1" noChangeArrowheads="1"/>
          </p:cNvSpPr>
          <p:nvPr>
            <p:ph type="sldNum" sz="quarter" idx="12"/>
          </p:nvPr>
        </p:nvSpPr>
        <p:spPr>
          <a:xfrm>
            <a:off x="7281333" y="5296960"/>
            <a:ext cx="2370667" cy="304271"/>
          </a:xfrm>
          <a:prstGeom prst="rect">
            <a:avLst/>
          </a:prstGeom>
        </p:spPr>
        <p:txBody>
          <a:bodyPr/>
          <a:lstStyle>
            <a:lvl1pPr>
              <a:defRPr/>
            </a:lvl1pPr>
          </a:lstStyle>
          <a:p>
            <a:pPr>
              <a:defRPr/>
            </a:pPr>
            <a:fld id="{0E888CC0-4A19-4550-9240-84BB1268812F}" type="slidenum">
              <a:rPr lang="zh-CN" altLang="en-US">
                <a:solidFill>
                  <a:srgbClr val="000000"/>
                </a:solidFill>
              </a:rPr>
              <a:t>‹#›</a:t>
            </a:fld>
            <a:endParaRPr lang="zh-CN" altLang="en-US">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p14:dur="10" advTm="17000"/>
    </mc:Choice>
    <mc:Fallback xmlns="">
      <p:transition advTm="17000"/>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991431" y="4000500"/>
            <a:ext cx="6096000" cy="472282"/>
          </a:xfrm>
          <a:prstGeom prst="rect">
            <a:avLst/>
          </a:prstGeom>
        </p:spPr>
        <p:txBody>
          <a:bodyPr anchor="b"/>
          <a:lstStyle>
            <a:lvl1pPr algn="l">
              <a:defRPr sz="2220" b="1"/>
            </a:lvl1pPr>
          </a:lstStyle>
          <a:p>
            <a:r>
              <a:rPr lang="zh-CN" altLang="en-US"/>
              <a:t>单击此处编辑母版标题样式</a:t>
            </a:r>
          </a:p>
        </p:txBody>
      </p:sp>
      <p:sp>
        <p:nvSpPr>
          <p:cNvPr id="3" name="图片占位符 2"/>
          <p:cNvSpPr>
            <a:spLocks noGrp="1"/>
          </p:cNvSpPr>
          <p:nvPr>
            <p:ph type="pic" idx="1"/>
          </p:nvPr>
        </p:nvSpPr>
        <p:spPr>
          <a:xfrm>
            <a:off x="1991431" y="510646"/>
            <a:ext cx="6096000" cy="3429000"/>
          </a:xfrm>
          <a:prstGeom prst="rect">
            <a:avLst/>
          </a:prstGeom>
        </p:spPr>
        <p:txBody>
          <a:bodyPr/>
          <a:lstStyle>
            <a:lvl1pPr marL="0" indent="0">
              <a:buNone/>
              <a:defRPr sz="3555"/>
            </a:lvl1pPr>
            <a:lvl2pPr marL="508000" indent="0">
              <a:buNone/>
              <a:defRPr sz="3110"/>
            </a:lvl2pPr>
            <a:lvl3pPr marL="1016000" indent="0">
              <a:buNone/>
              <a:defRPr sz="2665"/>
            </a:lvl3pPr>
            <a:lvl4pPr marL="1524000" indent="0">
              <a:buNone/>
              <a:defRPr sz="2220"/>
            </a:lvl4pPr>
            <a:lvl5pPr marL="2032000" indent="0">
              <a:buNone/>
              <a:defRPr sz="2220"/>
            </a:lvl5pPr>
            <a:lvl6pPr marL="2540000" indent="0">
              <a:buNone/>
              <a:defRPr sz="2220"/>
            </a:lvl6pPr>
            <a:lvl7pPr marL="3048000" indent="0">
              <a:buNone/>
              <a:defRPr sz="2220"/>
            </a:lvl7pPr>
            <a:lvl8pPr marL="3556000" indent="0">
              <a:buNone/>
              <a:defRPr sz="2220"/>
            </a:lvl8pPr>
            <a:lvl9pPr marL="4064000" indent="0">
              <a:buNone/>
              <a:defRPr sz="2220"/>
            </a:lvl9pPr>
          </a:lstStyle>
          <a:p>
            <a:pPr lvl="0"/>
            <a:endParaRPr lang="zh-CN" altLang="en-US" noProof="0"/>
          </a:p>
        </p:txBody>
      </p:sp>
      <p:sp>
        <p:nvSpPr>
          <p:cNvPr id="4" name="文本占位符 3"/>
          <p:cNvSpPr>
            <a:spLocks noGrp="1"/>
          </p:cNvSpPr>
          <p:nvPr>
            <p:ph type="body" sz="half" idx="2"/>
          </p:nvPr>
        </p:nvSpPr>
        <p:spPr>
          <a:xfrm>
            <a:off x="1991431" y="4472782"/>
            <a:ext cx="6096000" cy="670718"/>
          </a:xfrm>
          <a:prstGeom prst="rect">
            <a:avLst/>
          </a:prstGeom>
        </p:spPr>
        <p:txBody>
          <a:bodyPr/>
          <a:lstStyle>
            <a:lvl1pPr marL="0" indent="0">
              <a:buNone/>
              <a:defRPr sz="1555"/>
            </a:lvl1pPr>
            <a:lvl2pPr marL="508000" indent="0">
              <a:buNone/>
              <a:defRPr sz="1335"/>
            </a:lvl2pPr>
            <a:lvl3pPr marL="1016000" indent="0">
              <a:buNone/>
              <a:defRPr sz="1110"/>
            </a:lvl3pPr>
            <a:lvl4pPr marL="1524000" indent="0">
              <a:buNone/>
              <a:defRPr sz="1000"/>
            </a:lvl4pPr>
            <a:lvl5pPr marL="2032000" indent="0">
              <a:buNone/>
              <a:defRPr sz="1000"/>
            </a:lvl5pPr>
            <a:lvl6pPr marL="2540000" indent="0">
              <a:buNone/>
              <a:defRPr sz="1000"/>
            </a:lvl6pPr>
            <a:lvl7pPr marL="3048000" indent="0">
              <a:buNone/>
              <a:defRPr sz="1000"/>
            </a:lvl7pPr>
            <a:lvl8pPr marL="3556000" indent="0">
              <a:buNone/>
              <a:defRPr sz="1000"/>
            </a:lvl8pPr>
            <a:lvl9pPr marL="4064000" indent="0">
              <a:buNone/>
              <a:defRPr sz="1000"/>
            </a:lvl9pPr>
          </a:lstStyle>
          <a:p>
            <a:pPr lvl="0"/>
            <a:r>
              <a:rPr lang="zh-CN" altLang="en-US"/>
              <a:t>单击此处编辑母版文本样式</a:t>
            </a:r>
          </a:p>
        </p:txBody>
      </p:sp>
      <p:sp>
        <p:nvSpPr>
          <p:cNvPr id="5" name="日期占位符 1"/>
          <p:cNvSpPr>
            <a:spLocks noGrp="1" noChangeArrowheads="1"/>
          </p:cNvSpPr>
          <p:nvPr>
            <p:ph type="dt" sz="half" idx="10"/>
          </p:nvPr>
        </p:nvSpPr>
        <p:spPr>
          <a:xfrm>
            <a:off x="508000" y="5296960"/>
            <a:ext cx="2370667" cy="304271"/>
          </a:xfrm>
          <a:prstGeom prst="rect">
            <a:avLst/>
          </a:prstGeom>
        </p:spPr>
        <p:txBody>
          <a:bodyPr/>
          <a:lstStyle>
            <a:lvl1pPr>
              <a:defRPr/>
            </a:lvl1pPr>
          </a:lstStyle>
          <a:p>
            <a:pPr>
              <a:defRPr/>
            </a:pPr>
            <a:fld id="{DE7169A9-1615-406F-98ED-6D25A20880B4}" type="datetimeFigureOut">
              <a:rPr lang="zh-CN" altLang="en-US">
                <a:solidFill>
                  <a:srgbClr val="000000"/>
                </a:solidFill>
              </a:rPr>
              <a:t>2021/1/5</a:t>
            </a:fld>
            <a:endParaRPr lang="zh-CN" altLang="en-US">
              <a:solidFill>
                <a:srgbClr val="000000"/>
              </a:solidFill>
            </a:endParaRPr>
          </a:p>
        </p:txBody>
      </p:sp>
      <p:sp>
        <p:nvSpPr>
          <p:cNvPr id="6" name="页脚占位符 2"/>
          <p:cNvSpPr>
            <a:spLocks noGrp="1" noChangeArrowheads="1"/>
          </p:cNvSpPr>
          <p:nvPr>
            <p:ph type="ftr" sz="quarter" idx="11"/>
          </p:nvPr>
        </p:nvSpPr>
        <p:spPr>
          <a:xfrm>
            <a:off x="3471334" y="5296960"/>
            <a:ext cx="3217333" cy="304271"/>
          </a:xfrm>
          <a:prstGeom prst="rect">
            <a:avLst/>
          </a:prstGeom>
        </p:spPr>
        <p:txBody>
          <a:bodyPr/>
          <a:lstStyle>
            <a:lvl1pPr>
              <a:defRPr/>
            </a:lvl1pPr>
          </a:lstStyle>
          <a:p>
            <a:pPr>
              <a:defRPr/>
            </a:pPr>
            <a:endParaRPr lang="zh-CN" altLang="en-US">
              <a:solidFill>
                <a:srgbClr val="000000"/>
              </a:solidFill>
            </a:endParaRPr>
          </a:p>
        </p:txBody>
      </p:sp>
      <p:sp>
        <p:nvSpPr>
          <p:cNvPr id="7" name="灯片编号占位符 3"/>
          <p:cNvSpPr>
            <a:spLocks noGrp="1" noChangeArrowheads="1"/>
          </p:cNvSpPr>
          <p:nvPr>
            <p:ph type="sldNum" sz="quarter" idx="12"/>
          </p:nvPr>
        </p:nvSpPr>
        <p:spPr>
          <a:xfrm>
            <a:off x="7281333" y="5296960"/>
            <a:ext cx="2370667" cy="304271"/>
          </a:xfrm>
          <a:prstGeom prst="rect">
            <a:avLst/>
          </a:prstGeom>
        </p:spPr>
        <p:txBody>
          <a:bodyPr/>
          <a:lstStyle>
            <a:lvl1pPr>
              <a:defRPr/>
            </a:lvl1pPr>
          </a:lstStyle>
          <a:p>
            <a:pPr>
              <a:defRPr/>
            </a:pPr>
            <a:fld id="{CF8B0CC0-52BC-4694-A259-2C36029D9B1F}" type="slidenum">
              <a:rPr lang="zh-CN" altLang="en-US">
                <a:solidFill>
                  <a:srgbClr val="000000"/>
                </a:solidFill>
              </a:rPr>
              <a:t>‹#›</a:t>
            </a:fld>
            <a:endParaRPr lang="zh-CN" altLang="en-US">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p14:dur="10" advTm="17000"/>
    </mc:Choice>
    <mc:Fallback xmlns="">
      <p:transition advTm="17000"/>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508000" y="228865"/>
            <a:ext cx="9144000" cy="9525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508000" y="1333500"/>
            <a:ext cx="9144000" cy="3771636"/>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1"/>
          <p:cNvSpPr>
            <a:spLocks noGrp="1" noChangeArrowheads="1"/>
          </p:cNvSpPr>
          <p:nvPr>
            <p:ph type="dt" sz="half" idx="10"/>
          </p:nvPr>
        </p:nvSpPr>
        <p:spPr>
          <a:xfrm>
            <a:off x="508000" y="5296960"/>
            <a:ext cx="2370667" cy="304271"/>
          </a:xfrm>
          <a:prstGeom prst="rect">
            <a:avLst/>
          </a:prstGeom>
        </p:spPr>
        <p:txBody>
          <a:bodyPr/>
          <a:lstStyle>
            <a:lvl1pPr>
              <a:defRPr/>
            </a:lvl1pPr>
          </a:lstStyle>
          <a:p>
            <a:pPr>
              <a:defRPr/>
            </a:pPr>
            <a:fld id="{CCE3182E-71F8-4C8E-9286-191AB9CEC4E4}" type="datetimeFigureOut">
              <a:rPr lang="zh-CN" altLang="en-US">
                <a:solidFill>
                  <a:srgbClr val="000000"/>
                </a:solidFill>
              </a:rPr>
              <a:t>2021/1/5</a:t>
            </a:fld>
            <a:endParaRPr lang="zh-CN" altLang="en-US">
              <a:solidFill>
                <a:srgbClr val="000000"/>
              </a:solidFill>
            </a:endParaRPr>
          </a:p>
        </p:txBody>
      </p:sp>
      <p:sp>
        <p:nvSpPr>
          <p:cNvPr id="5" name="页脚占位符 2"/>
          <p:cNvSpPr>
            <a:spLocks noGrp="1" noChangeArrowheads="1"/>
          </p:cNvSpPr>
          <p:nvPr>
            <p:ph type="ftr" sz="quarter" idx="11"/>
          </p:nvPr>
        </p:nvSpPr>
        <p:spPr>
          <a:xfrm>
            <a:off x="3471334" y="5296960"/>
            <a:ext cx="3217333" cy="304271"/>
          </a:xfrm>
          <a:prstGeom prst="rect">
            <a:avLst/>
          </a:prstGeom>
        </p:spPr>
        <p:txBody>
          <a:bodyPr/>
          <a:lstStyle>
            <a:lvl1pPr>
              <a:defRPr/>
            </a:lvl1pPr>
          </a:lstStyle>
          <a:p>
            <a:pPr>
              <a:defRPr/>
            </a:pPr>
            <a:endParaRPr lang="zh-CN" altLang="en-US">
              <a:solidFill>
                <a:srgbClr val="000000"/>
              </a:solidFill>
            </a:endParaRPr>
          </a:p>
        </p:txBody>
      </p:sp>
      <p:sp>
        <p:nvSpPr>
          <p:cNvPr id="6" name="灯片编号占位符 3"/>
          <p:cNvSpPr>
            <a:spLocks noGrp="1" noChangeArrowheads="1"/>
          </p:cNvSpPr>
          <p:nvPr>
            <p:ph type="sldNum" sz="quarter" idx="12"/>
          </p:nvPr>
        </p:nvSpPr>
        <p:spPr>
          <a:xfrm>
            <a:off x="7281333" y="5296960"/>
            <a:ext cx="2370667" cy="304271"/>
          </a:xfrm>
          <a:prstGeom prst="rect">
            <a:avLst/>
          </a:prstGeom>
        </p:spPr>
        <p:txBody>
          <a:bodyPr/>
          <a:lstStyle>
            <a:lvl1pPr>
              <a:defRPr/>
            </a:lvl1pPr>
          </a:lstStyle>
          <a:p>
            <a:pPr>
              <a:defRPr/>
            </a:pPr>
            <a:fld id="{03B63262-62F7-4899-8E71-BC6D6525E603}" type="slidenum">
              <a:rPr lang="zh-CN" altLang="en-US">
                <a:solidFill>
                  <a:srgbClr val="000000"/>
                </a:solidFill>
              </a:rPr>
              <a:t>‹#›</a:t>
            </a:fld>
            <a:endParaRPr lang="zh-CN" altLang="en-US">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p14:dur="10" advTm="17000"/>
    </mc:Choice>
    <mc:Fallback xmlns="">
      <p:transition advTm="17000"/>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366000" y="228866"/>
            <a:ext cx="2286000" cy="4876271"/>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508000" y="228866"/>
            <a:ext cx="6688667" cy="4876271"/>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1"/>
          <p:cNvSpPr>
            <a:spLocks noGrp="1" noChangeArrowheads="1"/>
          </p:cNvSpPr>
          <p:nvPr>
            <p:ph type="dt" sz="half" idx="10"/>
          </p:nvPr>
        </p:nvSpPr>
        <p:spPr>
          <a:xfrm>
            <a:off x="508000" y="5296960"/>
            <a:ext cx="2370667" cy="304271"/>
          </a:xfrm>
          <a:prstGeom prst="rect">
            <a:avLst/>
          </a:prstGeom>
        </p:spPr>
        <p:txBody>
          <a:bodyPr/>
          <a:lstStyle>
            <a:lvl1pPr>
              <a:defRPr/>
            </a:lvl1pPr>
          </a:lstStyle>
          <a:p>
            <a:pPr>
              <a:defRPr/>
            </a:pPr>
            <a:fld id="{5D2D84DC-F30A-4E21-AD97-0D9D79A66ADB}" type="datetimeFigureOut">
              <a:rPr lang="zh-CN" altLang="en-US">
                <a:solidFill>
                  <a:srgbClr val="000000"/>
                </a:solidFill>
              </a:rPr>
              <a:t>2021/1/5</a:t>
            </a:fld>
            <a:endParaRPr lang="zh-CN" altLang="en-US">
              <a:solidFill>
                <a:srgbClr val="000000"/>
              </a:solidFill>
            </a:endParaRPr>
          </a:p>
        </p:txBody>
      </p:sp>
      <p:sp>
        <p:nvSpPr>
          <p:cNvPr id="5" name="页脚占位符 2"/>
          <p:cNvSpPr>
            <a:spLocks noGrp="1" noChangeArrowheads="1"/>
          </p:cNvSpPr>
          <p:nvPr>
            <p:ph type="ftr" sz="quarter" idx="11"/>
          </p:nvPr>
        </p:nvSpPr>
        <p:spPr>
          <a:xfrm>
            <a:off x="3471334" y="5296960"/>
            <a:ext cx="3217333" cy="304271"/>
          </a:xfrm>
          <a:prstGeom prst="rect">
            <a:avLst/>
          </a:prstGeom>
        </p:spPr>
        <p:txBody>
          <a:bodyPr/>
          <a:lstStyle>
            <a:lvl1pPr>
              <a:defRPr/>
            </a:lvl1pPr>
          </a:lstStyle>
          <a:p>
            <a:pPr>
              <a:defRPr/>
            </a:pPr>
            <a:endParaRPr lang="zh-CN" altLang="en-US">
              <a:solidFill>
                <a:srgbClr val="000000"/>
              </a:solidFill>
            </a:endParaRPr>
          </a:p>
        </p:txBody>
      </p:sp>
      <p:sp>
        <p:nvSpPr>
          <p:cNvPr id="6" name="灯片编号占位符 3"/>
          <p:cNvSpPr>
            <a:spLocks noGrp="1" noChangeArrowheads="1"/>
          </p:cNvSpPr>
          <p:nvPr>
            <p:ph type="sldNum" sz="quarter" idx="12"/>
          </p:nvPr>
        </p:nvSpPr>
        <p:spPr>
          <a:xfrm>
            <a:off x="7281333" y="5296960"/>
            <a:ext cx="2370667" cy="304271"/>
          </a:xfrm>
          <a:prstGeom prst="rect">
            <a:avLst/>
          </a:prstGeom>
        </p:spPr>
        <p:txBody>
          <a:bodyPr/>
          <a:lstStyle>
            <a:lvl1pPr>
              <a:defRPr/>
            </a:lvl1pPr>
          </a:lstStyle>
          <a:p>
            <a:pPr>
              <a:defRPr/>
            </a:pPr>
            <a:fld id="{F1FEFAC6-32F1-4430-8FF8-8AFF916D7803}" type="slidenum">
              <a:rPr lang="zh-CN" altLang="en-US">
                <a:solidFill>
                  <a:srgbClr val="000000"/>
                </a:solidFill>
              </a:rPr>
              <a:t>‹#›</a:t>
            </a:fld>
            <a:endParaRPr lang="zh-CN" altLang="en-US">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p14:dur="10" advTm="17000"/>
    </mc:Choice>
    <mc:Fallback xmlns="">
      <p:transition advTm="17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508000" y="1279262"/>
            <a:ext cx="4489098" cy="533135"/>
          </a:xfrm>
        </p:spPr>
        <p:txBody>
          <a:bodyPr anchor="b"/>
          <a:lstStyle>
            <a:lvl1pPr marL="0" indent="0">
              <a:buNone/>
              <a:defRPr sz="2665" b="1"/>
            </a:lvl1pPr>
            <a:lvl2pPr marL="508000" indent="0">
              <a:buNone/>
              <a:defRPr sz="2220" b="1"/>
            </a:lvl2pPr>
            <a:lvl3pPr marL="1016000" indent="0">
              <a:buNone/>
              <a:defRPr sz="2000" b="1"/>
            </a:lvl3pPr>
            <a:lvl4pPr marL="1524000" indent="0">
              <a:buNone/>
              <a:defRPr sz="1780" b="1"/>
            </a:lvl4pPr>
            <a:lvl5pPr marL="2032000" indent="0">
              <a:buNone/>
              <a:defRPr sz="1780" b="1"/>
            </a:lvl5pPr>
            <a:lvl6pPr marL="2540000" indent="0">
              <a:buNone/>
              <a:defRPr sz="1780" b="1"/>
            </a:lvl6pPr>
            <a:lvl7pPr marL="3048000" indent="0">
              <a:buNone/>
              <a:defRPr sz="1780" b="1"/>
            </a:lvl7pPr>
            <a:lvl8pPr marL="3556000" indent="0">
              <a:buNone/>
              <a:defRPr sz="1780" b="1"/>
            </a:lvl8pPr>
            <a:lvl9pPr marL="4064000" indent="0">
              <a:buNone/>
              <a:defRPr sz="1780" b="1"/>
            </a:lvl9pPr>
          </a:lstStyle>
          <a:p>
            <a:pPr lvl="0"/>
            <a:r>
              <a:rPr lang="zh-CN" altLang="en-US"/>
              <a:t>单击此处编辑母版文本样式</a:t>
            </a:r>
          </a:p>
        </p:txBody>
      </p:sp>
      <p:sp>
        <p:nvSpPr>
          <p:cNvPr id="4" name="内容占位符 3"/>
          <p:cNvSpPr>
            <a:spLocks noGrp="1"/>
          </p:cNvSpPr>
          <p:nvPr>
            <p:ph sz="half" idx="2"/>
          </p:nvPr>
        </p:nvSpPr>
        <p:spPr>
          <a:xfrm>
            <a:off x="508000" y="1812396"/>
            <a:ext cx="4489098" cy="3292740"/>
          </a:xfrm>
        </p:spPr>
        <p:txBody>
          <a:bodyPr/>
          <a:lstStyle>
            <a:lvl1pPr>
              <a:defRPr sz="2665"/>
            </a:lvl1pPr>
            <a:lvl2pPr>
              <a:defRPr sz="2220"/>
            </a:lvl2pPr>
            <a:lvl3pPr>
              <a:defRPr sz="2000"/>
            </a:lvl3pPr>
            <a:lvl4pPr>
              <a:defRPr sz="1780"/>
            </a:lvl4pPr>
            <a:lvl5pPr>
              <a:defRPr sz="1780"/>
            </a:lvl5pPr>
            <a:lvl6pPr>
              <a:defRPr sz="1780"/>
            </a:lvl6pPr>
            <a:lvl7pPr>
              <a:defRPr sz="1780"/>
            </a:lvl7pPr>
            <a:lvl8pPr>
              <a:defRPr sz="1780"/>
            </a:lvl8pPr>
            <a:lvl9pPr>
              <a:defRPr sz="178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5161141" y="1279262"/>
            <a:ext cx="4490861" cy="533135"/>
          </a:xfrm>
        </p:spPr>
        <p:txBody>
          <a:bodyPr anchor="b"/>
          <a:lstStyle>
            <a:lvl1pPr marL="0" indent="0">
              <a:buNone/>
              <a:defRPr sz="2665" b="1"/>
            </a:lvl1pPr>
            <a:lvl2pPr marL="508000" indent="0">
              <a:buNone/>
              <a:defRPr sz="2220" b="1"/>
            </a:lvl2pPr>
            <a:lvl3pPr marL="1016000" indent="0">
              <a:buNone/>
              <a:defRPr sz="2000" b="1"/>
            </a:lvl3pPr>
            <a:lvl4pPr marL="1524000" indent="0">
              <a:buNone/>
              <a:defRPr sz="1780" b="1"/>
            </a:lvl4pPr>
            <a:lvl5pPr marL="2032000" indent="0">
              <a:buNone/>
              <a:defRPr sz="1780" b="1"/>
            </a:lvl5pPr>
            <a:lvl6pPr marL="2540000" indent="0">
              <a:buNone/>
              <a:defRPr sz="1780" b="1"/>
            </a:lvl6pPr>
            <a:lvl7pPr marL="3048000" indent="0">
              <a:buNone/>
              <a:defRPr sz="1780" b="1"/>
            </a:lvl7pPr>
            <a:lvl8pPr marL="3556000" indent="0">
              <a:buNone/>
              <a:defRPr sz="1780" b="1"/>
            </a:lvl8pPr>
            <a:lvl9pPr marL="4064000" indent="0">
              <a:buNone/>
              <a:defRPr sz="1780" b="1"/>
            </a:lvl9pPr>
          </a:lstStyle>
          <a:p>
            <a:pPr lvl="0"/>
            <a:r>
              <a:rPr lang="zh-CN" altLang="en-US"/>
              <a:t>单击此处编辑母版文本样式</a:t>
            </a:r>
          </a:p>
        </p:txBody>
      </p:sp>
      <p:sp>
        <p:nvSpPr>
          <p:cNvPr id="6" name="内容占位符 5"/>
          <p:cNvSpPr>
            <a:spLocks noGrp="1"/>
          </p:cNvSpPr>
          <p:nvPr>
            <p:ph sz="quarter" idx="4"/>
          </p:nvPr>
        </p:nvSpPr>
        <p:spPr>
          <a:xfrm>
            <a:off x="5161141" y="1812396"/>
            <a:ext cx="4490861" cy="3292740"/>
          </a:xfrm>
        </p:spPr>
        <p:txBody>
          <a:bodyPr/>
          <a:lstStyle>
            <a:lvl1pPr>
              <a:defRPr sz="2665"/>
            </a:lvl1pPr>
            <a:lvl2pPr>
              <a:defRPr sz="2220"/>
            </a:lvl2pPr>
            <a:lvl3pPr>
              <a:defRPr sz="2000"/>
            </a:lvl3pPr>
            <a:lvl4pPr>
              <a:defRPr sz="1780"/>
            </a:lvl4pPr>
            <a:lvl5pPr>
              <a:defRPr sz="1780"/>
            </a:lvl5pPr>
            <a:lvl6pPr>
              <a:defRPr sz="1780"/>
            </a:lvl6pPr>
            <a:lvl7pPr>
              <a:defRPr sz="1780"/>
            </a:lvl7pPr>
            <a:lvl8pPr>
              <a:defRPr sz="1780"/>
            </a:lvl8pPr>
            <a:lvl9pPr>
              <a:defRPr sz="178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p:cNvSpPr>
            <a:spLocks noGrp="1" noChangeArrowheads="1"/>
          </p:cNvSpPr>
          <p:nvPr>
            <p:ph type="dt" sz="half" idx="10"/>
          </p:nvPr>
        </p:nvSpPr>
        <p:spPr/>
        <p:txBody>
          <a:bodyPr/>
          <a:lstStyle>
            <a:lvl1pPr>
              <a:defRPr/>
            </a:lvl1pPr>
          </a:lstStyle>
          <a:p>
            <a:pPr>
              <a:defRPr/>
            </a:pPr>
            <a:fld id="{51E9D8FD-ECB6-454E-A065-C2CB4B42B9F8}" type="datetimeFigureOut">
              <a:rPr lang="zh-CN" altLang="en-US"/>
              <a:t>2021/1/5</a:t>
            </a:fld>
            <a:endParaRPr lang="zh-CN" altLang="en-US"/>
          </a:p>
        </p:txBody>
      </p:sp>
      <p:sp>
        <p:nvSpPr>
          <p:cNvPr id="8"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9" name="灯片编号占位符 5"/>
          <p:cNvSpPr>
            <a:spLocks noGrp="1" noChangeArrowheads="1"/>
          </p:cNvSpPr>
          <p:nvPr>
            <p:ph type="sldNum" sz="quarter" idx="12"/>
          </p:nvPr>
        </p:nvSpPr>
        <p:spPr/>
        <p:txBody>
          <a:bodyPr/>
          <a:lstStyle>
            <a:lvl1pPr>
              <a:defRPr/>
            </a:lvl1pPr>
          </a:lstStyle>
          <a:p>
            <a:pPr>
              <a:defRPr/>
            </a:pPr>
            <a:fld id="{2F3F5BE5-07E9-4E70-9CDD-D33EA661283F}"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advTm="17000"/>
    </mc:Choice>
    <mc:Fallback xmlns="">
      <p:transition advTm="17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p:cNvSpPr>
            <a:spLocks noGrp="1" noChangeArrowheads="1"/>
          </p:cNvSpPr>
          <p:nvPr>
            <p:ph type="dt" sz="half" idx="10"/>
          </p:nvPr>
        </p:nvSpPr>
        <p:spPr/>
        <p:txBody>
          <a:bodyPr/>
          <a:lstStyle>
            <a:lvl1pPr>
              <a:defRPr/>
            </a:lvl1pPr>
          </a:lstStyle>
          <a:p>
            <a:pPr>
              <a:defRPr/>
            </a:pPr>
            <a:fld id="{DE11EC41-142A-4C61-89F5-3EF3E36639AA}" type="datetimeFigureOut">
              <a:rPr lang="zh-CN" altLang="en-US"/>
              <a:t>2021/1/5</a:t>
            </a:fld>
            <a:endParaRPr lang="zh-CN" altLang="en-US"/>
          </a:p>
        </p:txBody>
      </p:sp>
      <p:sp>
        <p:nvSpPr>
          <p:cNvPr id="4"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5" name="灯片编号占位符 5"/>
          <p:cNvSpPr>
            <a:spLocks noGrp="1" noChangeArrowheads="1"/>
          </p:cNvSpPr>
          <p:nvPr>
            <p:ph type="sldNum" sz="quarter" idx="12"/>
          </p:nvPr>
        </p:nvSpPr>
        <p:spPr/>
        <p:txBody>
          <a:bodyPr/>
          <a:lstStyle>
            <a:lvl1pPr>
              <a:defRPr/>
            </a:lvl1pPr>
          </a:lstStyle>
          <a:p>
            <a:pPr>
              <a:defRPr/>
            </a:pPr>
            <a:fld id="{802F5A20-26AA-482B-A792-7EACF35C6129}"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advTm="17000"/>
    </mc:Choice>
    <mc:Fallback xmlns="">
      <p:transition advTm="17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p:txBody>
          <a:bodyPr/>
          <a:lstStyle>
            <a:lvl1pPr>
              <a:defRPr/>
            </a:lvl1pPr>
          </a:lstStyle>
          <a:p>
            <a:pPr>
              <a:defRPr/>
            </a:pPr>
            <a:fld id="{41EC8000-98E4-44A7-9D27-47378053BE31}" type="datetimeFigureOut">
              <a:rPr lang="zh-CN" altLang="en-US"/>
              <a:t>2021/1/5</a:t>
            </a:fld>
            <a:endParaRPr lang="zh-CN" altLang="en-US"/>
          </a:p>
        </p:txBody>
      </p:sp>
      <p:sp>
        <p:nvSpPr>
          <p:cNvPr id="3"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4" name="灯片编号占位符 5"/>
          <p:cNvSpPr>
            <a:spLocks noGrp="1" noChangeArrowheads="1"/>
          </p:cNvSpPr>
          <p:nvPr>
            <p:ph type="sldNum" sz="quarter" idx="12"/>
          </p:nvPr>
        </p:nvSpPr>
        <p:spPr/>
        <p:txBody>
          <a:bodyPr/>
          <a:lstStyle>
            <a:lvl1pPr>
              <a:defRPr/>
            </a:lvl1pPr>
          </a:lstStyle>
          <a:p>
            <a:pPr>
              <a:defRPr/>
            </a:pPr>
            <a:fld id="{531177D5-2941-45A2-B354-F12EE680F89B}"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advTm="17000"/>
    </mc:Choice>
    <mc:Fallback xmlns="">
      <p:transition advTm="17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508002" y="227543"/>
            <a:ext cx="3342570" cy="968375"/>
          </a:xfrm>
        </p:spPr>
        <p:txBody>
          <a:bodyPr anchor="b"/>
          <a:lstStyle>
            <a:lvl1pPr algn="l">
              <a:defRPr sz="2220" b="1"/>
            </a:lvl1pPr>
          </a:lstStyle>
          <a:p>
            <a:r>
              <a:rPr lang="zh-CN" altLang="en-US"/>
              <a:t>单击此处编辑母版标题样式</a:t>
            </a:r>
          </a:p>
        </p:txBody>
      </p:sp>
      <p:sp>
        <p:nvSpPr>
          <p:cNvPr id="3" name="内容占位符 2"/>
          <p:cNvSpPr>
            <a:spLocks noGrp="1"/>
          </p:cNvSpPr>
          <p:nvPr>
            <p:ph idx="1"/>
          </p:nvPr>
        </p:nvSpPr>
        <p:spPr>
          <a:xfrm>
            <a:off x="3972278" y="227542"/>
            <a:ext cx="5679722" cy="4877594"/>
          </a:xfrm>
        </p:spPr>
        <p:txBody>
          <a:bodyPr/>
          <a:lstStyle>
            <a:lvl1pPr>
              <a:defRPr sz="3555"/>
            </a:lvl1pPr>
            <a:lvl2pPr>
              <a:defRPr sz="3110"/>
            </a:lvl2pPr>
            <a:lvl3pPr>
              <a:defRPr sz="2665"/>
            </a:lvl3pPr>
            <a:lvl4pPr>
              <a:defRPr sz="2220"/>
            </a:lvl4pPr>
            <a:lvl5pPr>
              <a:defRPr sz="2220"/>
            </a:lvl5pPr>
            <a:lvl6pPr>
              <a:defRPr sz="2220"/>
            </a:lvl6pPr>
            <a:lvl7pPr>
              <a:defRPr sz="2220"/>
            </a:lvl7pPr>
            <a:lvl8pPr>
              <a:defRPr sz="2220"/>
            </a:lvl8pPr>
            <a:lvl9pPr>
              <a:defRPr sz="222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508002" y="1195918"/>
            <a:ext cx="3342570" cy="3909219"/>
          </a:xfrm>
        </p:spPr>
        <p:txBody>
          <a:bodyPr/>
          <a:lstStyle>
            <a:lvl1pPr marL="0" indent="0">
              <a:buNone/>
              <a:defRPr sz="1555"/>
            </a:lvl1pPr>
            <a:lvl2pPr marL="508000" indent="0">
              <a:buNone/>
              <a:defRPr sz="1335"/>
            </a:lvl2pPr>
            <a:lvl3pPr marL="1016000" indent="0">
              <a:buNone/>
              <a:defRPr sz="1110"/>
            </a:lvl3pPr>
            <a:lvl4pPr marL="1524000" indent="0">
              <a:buNone/>
              <a:defRPr sz="1000"/>
            </a:lvl4pPr>
            <a:lvl5pPr marL="2032000" indent="0">
              <a:buNone/>
              <a:defRPr sz="1000"/>
            </a:lvl5pPr>
            <a:lvl6pPr marL="2540000" indent="0">
              <a:buNone/>
              <a:defRPr sz="1000"/>
            </a:lvl6pPr>
            <a:lvl7pPr marL="3048000" indent="0">
              <a:buNone/>
              <a:defRPr sz="1000"/>
            </a:lvl7pPr>
            <a:lvl8pPr marL="3556000" indent="0">
              <a:buNone/>
              <a:defRPr sz="1000"/>
            </a:lvl8pPr>
            <a:lvl9pPr marL="4064000" indent="0">
              <a:buNone/>
              <a:defRPr sz="1000"/>
            </a:lvl9pPr>
          </a:lstStyle>
          <a:p>
            <a:pPr lvl="0"/>
            <a:r>
              <a:rPr lang="zh-CN" altLang="en-US"/>
              <a:t>单击此处编辑母版文本样式</a:t>
            </a:r>
          </a:p>
        </p:txBody>
      </p:sp>
      <p:sp>
        <p:nvSpPr>
          <p:cNvPr id="5" name="日期占位符 3"/>
          <p:cNvSpPr>
            <a:spLocks noGrp="1" noChangeArrowheads="1"/>
          </p:cNvSpPr>
          <p:nvPr>
            <p:ph type="dt" sz="half" idx="10"/>
          </p:nvPr>
        </p:nvSpPr>
        <p:spPr/>
        <p:txBody>
          <a:bodyPr/>
          <a:lstStyle>
            <a:lvl1pPr>
              <a:defRPr/>
            </a:lvl1pPr>
          </a:lstStyle>
          <a:p>
            <a:pPr>
              <a:defRPr/>
            </a:pPr>
            <a:fld id="{24397D34-EC10-4C92-A1A6-A088DDD1314F}" type="datetimeFigureOut">
              <a:rPr lang="zh-CN" altLang="en-US"/>
              <a:t>2021/1/5</a:t>
            </a:fld>
            <a:endParaRPr lang="zh-CN" altLang="en-US"/>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1786353D-3A95-4B02-95F4-4A25CCEF39E8}"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advTm="17000"/>
    </mc:Choice>
    <mc:Fallback xmlns="">
      <p:transition advTm="17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991431" y="4000500"/>
            <a:ext cx="6096000" cy="472282"/>
          </a:xfrm>
        </p:spPr>
        <p:txBody>
          <a:bodyPr anchor="b"/>
          <a:lstStyle>
            <a:lvl1pPr algn="l">
              <a:defRPr sz="2220" b="1"/>
            </a:lvl1pPr>
          </a:lstStyle>
          <a:p>
            <a:r>
              <a:rPr lang="zh-CN" altLang="en-US"/>
              <a:t>单击此处编辑母版标题样式</a:t>
            </a:r>
          </a:p>
        </p:txBody>
      </p:sp>
      <p:sp>
        <p:nvSpPr>
          <p:cNvPr id="3" name="图片占位符 2"/>
          <p:cNvSpPr>
            <a:spLocks noGrp="1"/>
          </p:cNvSpPr>
          <p:nvPr>
            <p:ph type="pic" idx="1"/>
          </p:nvPr>
        </p:nvSpPr>
        <p:spPr>
          <a:xfrm>
            <a:off x="1991431" y="510646"/>
            <a:ext cx="6096000" cy="3429000"/>
          </a:xfrm>
        </p:spPr>
        <p:txBody>
          <a:bodyPr/>
          <a:lstStyle>
            <a:lvl1pPr marL="0" indent="0">
              <a:buNone/>
              <a:defRPr sz="3555"/>
            </a:lvl1pPr>
            <a:lvl2pPr marL="508000" indent="0">
              <a:buNone/>
              <a:defRPr sz="3110"/>
            </a:lvl2pPr>
            <a:lvl3pPr marL="1016000" indent="0">
              <a:buNone/>
              <a:defRPr sz="2665"/>
            </a:lvl3pPr>
            <a:lvl4pPr marL="1524000" indent="0">
              <a:buNone/>
              <a:defRPr sz="2220"/>
            </a:lvl4pPr>
            <a:lvl5pPr marL="2032000" indent="0">
              <a:buNone/>
              <a:defRPr sz="2220"/>
            </a:lvl5pPr>
            <a:lvl6pPr marL="2540000" indent="0">
              <a:buNone/>
              <a:defRPr sz="2220"/>
            </a:lvl6pPr>
            <a:lvl7pPr marL="3048000" indent="0">
              <a:buNone/>
              <a:defRPr sz="2220"/>
            </a:lvl7pPr>
            <a:lvl8pPr marL="3556000" indent="0">
              <a:buNone/>
              <a:defRPr sz="2220"/>
            </a:lvl8pPr>
            <a:lvl9pPr marL="4064000" indent="0">
              <a:buNone/>
              <a:defRPr sz="2220"/>
            </a:lvl9pPr>
          </a:lstStyle>
          <a:p>
            <a:pPr lvl="0"/>
            <a:endParaRPr lang="zh-CN" altLang="en-US" noProof="0"/>
          </a:p>
        </p:txBody>
      </p:sp>
      <p:sp>
        <p:nvSpPr>
          <p:cNvPr id="4" name="文本占位符 3"/>
          <p:cNvSpPr>
            <a:spLocks noGrp="1"/>
          </p:cNvSpPr>
          <p:nvPr>
            <p:ph type="body" sz="half" idx="2"/>
          </p:nvPr>
        </p:nvSpPr>
        <p:spPr>
          <a:xfrm>
            <a:off x="1991431" y="4472782"/>
            <a:ext cx="6096000" cy="670718"/>
          </a:xfrm>
        </p:spPr>
        <p:txBody>
          <a:bodyPr/>
          <a:lstStyle>
            <a:lvl1pPr marL="0" indent="0">
              <a:buNone/>
              <a:defRPr sz="1555"/>
            </a:lvl1pPr>
            <a:lvl2pPr marL="508000" indent="0">
              <a:buNone/>
              <a:defRPr sz="1335"/>
            </a:lvl2pPr>
            <a:lvl3pPr marL="1016000" indent="0">
              <a:buNone/>
              <a:defRPr sz="1110"/>
            </a:lvl3pPr>
            <a:lvl4pPr marL="1524000" indent="0">
              <a:buNone/>
              <a:defRPr sz="1000"/>
            </a:lvl4pPr>
            <a:lvl5pPr marL="2032000" indent="0">
              <a:buNone/>
              <a:defRPr sz="1000"/>
            </a:lvl5pPr>
            <a:lvl6pPr marL="2540000" indent="0">
              <a:buNone/>
              <a:defRPr sz="1000"/>
            </a:lvl6pPr>
            <a:lvl7pPr marL="3048000" indent="0">
              <a:buNone/>
              <a:defRPr sz="1000"/>
            </a:lvl7pPr>
            <a:lvl8pPr marL="3556000" indent="0">
              <a:buNone/>
              <a:defRPr sz="1000"/>
            </a:lvl8pPr>
            <a:lvl9pPr marL="4064000" indent="0">
              <a:buNone/>
              <a:defRPr sz="1000"/>
            </a:lvl9pPr>
          </a:lstStyle>
          <a:p>
            <a:pPr lvl="0"/>
            <a:r>
              <a:rPr lang="zh-CN" altLang="en-US"/>
              <a:t>单击此处编辑母版文本样式</a:t>
            </a:r>
          </a:p>
        </p:txBody>
      </p:sp>
      <p:sp>
        <p:nvSpPr>
          <p:cNvPr id="5" name="日期占位符 3"/>
          <p:cNvSpPr>
            <a:spLocks noGrp="1" noChangeArrowheads="1"/>
          </p:cNvSpPr>
          <p:nvPr>
            <p:ph type="dt" sz="half" idx="10"/>
          </p:nvPr>
        </p:nvSpPr>
        <p:spPr/>
        <p:txBody>
          <a:bodyPr/>
          <a:lstStyle>
            <a:lvl1pPr>
              <a:defRPr/>
            </a:lvl1pPr>
          </a:lstStyle>
          <a:p>
            <a:pPr>
              <a:defRPr/>
            </a:pPr>
            <a:fld id="{B03647CD-5E9F-4F44-8801-6E0AF724A418}" type="datetimeFigureOut">
              <a:rPr lang="zh-CN" altLang="en-US"/>
              <a:t>2021/1/5</a:t>
            </a:fld>
            <a:endParaRPr lang="zh-CN" altLang="en-US"/>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72B1AD39-B786-461F-9CE0-B3EF78E96C56}"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advTm="17000"/>
    </mc:Choice>
    <mc:Fallback xmlns="">
      <p:transition advTm="17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18" Type="http://schemas.openxmlformats.org/officeDocument/2006/relationships/image" Target="../media/image6.png"/><Relationship Id="rId26" Type="http://schemas.openxmlformats.org/officeDocument/2006/relationships/image" Target="../media/image13.png"/><Relationship Id="rId3" Type="http://schemas.openxmlformats.org/officeDocument/2006/relationships/slideLayout" Target="../slideLayouts/slideLayout14.xml"/><Relationship Id="rId21" Type="http://schemas.microsoft.com/office/2007/relationships/hdphoto" Target="../media/hdphoto1.wdp"/><Relationship Id="rId7" Type="http://schemas.openxmlformats.org/officeDocument/2006/relationships/slideLayout" Target="../slideLayouts/slideLayout18.xml"/><Relationship Id="rId12" Type="http://schemas.openxmlformats.org/officeDocument/2006/relationships/theme" Target="../theme/theme2.xml"/><Relationship Id="rId17" Type="http://schemas.openxmlformats.org/officeDocument/2006/relationships/image" Target="../media/image5.png"/><Relationship Id="rId25" Type="http://schemas.openxmlformats.org/officeDocument/2006/relationships/image" Target="../media/image12.png"/><Relationship Id="rId2" Type="http://schemas.openxmlformats.org/officeDocument/2006/relationships/slideLayout" Target="../slideLayouts/slideLayout13.xml"/><Relationship Id="rId16" Type="http://schemas.openxmlformats.org/officeDocument/2006/relationships/image" Target="../media/image4.png"/><Relationship Id="rId20" Type="http://schemas.openxmlformats.org/officeDocument/2006/relationships/image" Target="../media/image8.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image" Target="../media/image11.png"/><Relationship Id="rId5" Type="http://schemas.openxmlformats.org/officeDocument/2006/relationships/slideLayout" Target="../slideLayouts/slideLayout16.xml"/><Relationship Id="rId15" Type="http://schemas.openxmlformats.org/officeDocument/2006/relationships/image" Target="../media/image3.png"/><Relationship Id="rId23" Type="http://schemas.openxmlformats.org/officeDocument/2006/relationships/image" Target="../media/image10.png"/><Relationship Id="rId28" Type="http://schemas.openxmlformats.org/officeDocument/2006/relationships/image" Target="../media/image15.png"/><Relationship Id="rId10" Type="http://schemas.openxmlformats.org/officeDocument/2006/relationships/slideLayout" Target="../slideLayouts/slideLayout21.xml"/><Relationship Id="rId19" Type="http://schemas.openxmlformats.org/officeDocument/2006/relationships/image" Target="../media/image7.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 Id="rId22" Type="http://schemas.openxmlformats.org/officeDocument/2006/relationships/image" Target="../media/image9.png"/><Relationship Id="rId27" Type="http://schemas.openxmlformats.org/officeDocument/2006/relationships/image" Target="../media/image14.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18" Type="http://schemas.openxmlformats.org/officeDocument/2006/relationships/image" Target="../media/image6.png"/><Relationship Id="rId26" Type="http://schemas.openxmlformats.org/officeDocument/2006/relationships/image" Target="../media/image13.png"/><Relationship Id="rId3" Type="http://schemas.openxmlformats.org/officeDocument/2006/relationships/slideLayout" Target="../slideLayouts/slideLayout25.xml"/><Relationship Id="rId21" Type="http://schemas.microsoft.com/office/2007/relationships/hdphoto" Target="../media/hdphoto1.wdp"/><Relationship Id="rId7" Type="http://schemas.openxmlformats.org/officeDocument/2006/relationships/slideLayout" Target="../slideLayouts/slideLayout29.xml"/><Relationship Id="rId12" Type="http://schemas.openxmlformats.org/officeDocument/2006/relationships/theme" Target="../theme/theme3.xml"/><Relationship Id="rId17" Type="http://schemas.openxmlformats.org/officeDocument/2006/relationships/image" Target="../media/image5.png"/><Relationship Id="rId25" Type="http://schemas.openxmlformats.org/officeDocument/2006/relationships/image" Target="../media/image12.png"/><Relationship Id="rId2" Type="http://schemas.openxmlformats.org/officeDocument/2006/relationships/slideLayout" Target="../slideLayouts/slideLayout24.xml"/><Relationship Id="rId16" Type="http://schemas.openxmlformats.org/officeDocument/2006/relationships/image" Target="../media/image4.png"/><Relationship Id="rId20" Type="http://schemas.openxmlformats.org/officeDocument/2006/relationships/image" Target="../media/image8.pn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24" Type="http://schemas.openxmlformats.org/officeDocument/2006/relationships/image" Target="../media/image11.png"/><Relationship Id="rId5" Type="http://schemas.openxmlformats.org/officeDocument/2006/relationships/slideLayout" Target="../slideLayouts/slideLayout27.xml"/><Relationship Id="rId15" Type="http://schemas.openxmlformats.org/officeDocument/2006/relationships/image" Target="../media/image3.png"/><Relationship Id="rId23" Type="http://schemas.openxmlformats.org/officeDocument/2006/relationships/image" Target="../media/image10.png"/><Relationship Id="rId28" Type="http://schemas.openxmlformats.org/officeDocument/2006/relationships/image" Target="../media/image15.png"/><Relationship Id="rId10" Type="http://schemas.openxmlformats.org/officeDocument/2006/relationships/slideLayout" Target="../slideLayouts/slideLayout32.xml"/><Relationship Id="rId19" Type="http://schemas.openxmlformats.org/officeDocument/2006/relationships/image" Target="../media/image7.png"/><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 Id="rId22" Type="http://schemas.openxmlformats.org/officeDocument/2006/relationships/image" Target="../media/image9.png"/><Relationship Id="rId27" Type="http://schemas.openxmlformats.org/officeDocument/2006/relationships/image" Target="../media/image14.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18" Type="http://schemas.openxmlformats.org/officeDocument/2006/relationships/image" Target="../media/image6.png"/><Relationship Id="rId26" Type="http://schemas.openxmlformats.org/officeDocument/2006/relationships/image" Target="../media/image13.png"/><Relationship Id="rId3" Type="http://schemas.openxmlformats.org/officeDocument/2006/relationships/slideLayout" Target="../slideLayouts/slideLayout36.xml"/><Relationship Id="rId21" Type="http://schemas.microsoft.com/office/2007/relationships/hdphoto" Target="../media/hdphoto1.wdp"/><Relationship Id="rId7" Type="http://schemas.openxmlformats.org/officeDocument/2006/relationships/slideLayout" Target="../slideLayouts/slideLayout40.xml"/><Relationship Id="rId12" Type="http://schemas.openxmlformats.org/officeDocument/2006/relationships/theme" Target="../theme/theme4.xml"/><Relationship Id="rId17" Type="http://schemas.openxmlformats.org/officeDocument/2006/relationships/image" Target="../media/image5.png"/><Relationship Id="rId25" Type="http://schemas.openxmlformats.org/officeDocument/2006/relationships/image" Target="../media/image12.png"/><Relationship Id="rId2" Type="http://schemas.openxmlformats.org/officeDocument/2006/relationships/slideLayout" Target="../slideLayouts/slideLayout35.xml"/><Relationship Id="rId16" Type="http://schemas.openxmlformats.org/officeDocument/2006/relationships/image" Target="../media/image4.png"/><Relationship Id="rId20" Type="http://schemas.openxmlformats.org/officeDocument/2006/relationships/image" Target="../media/image8.png"/><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24" Type="http://schemas.openxmlformats.org/officeDocument/2006/relationships/image" Target="../media/image11.png"/><Relationship Id="rId5" Type="http://schemas.openxmlformats.org/officeDocument/2006/relationships/slideLayout" Target="../slideLayouts/slideLayout38.xml"/><Relationship Id="rId15" Type="http://schemas.openxmlformats.org/officeDocument/2006/relationships/image" Target="../media/image3.png"/><Relationship Id="rId23" Type="http://schemas.openxmlformats.org/officeDocument/2006/relationships/image" Target="../media/image10.png"/><Relationship Id="rId28" Type="http://schemas.openxmlformats.org/officeDocument/2006/relationships/image" Target="../media/image15.png"/><Relationship Id="rId10" Type="http://schemas.openxmlformats.org/officeDocument/2006/relationships/slideLayout" Target="../slideLayouts/slideLayout43.xml"/><Relationship Id="rId19" Type="http://schemas.openxmlformats.org/officeDocument/2006/relationships/image" Target="../media/image7.png"/><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2.png"/><Relationship Id="rId22" Type="http://schemas.openxmlformats.org/officeDocument/2006/relationships/image" Target="../media/image9.png"/><Relationship Id="rId27" Type="http://schemas.openxmlformats.org/officeDocument/2006/relationships/image" Target="../media/image1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gradFill flip="none" rotWithShape="1">
          <a:gsLst>
            <a:gs pos="0">
              <a:srgbClr val="CC0000"/>
            </a:gs>
            <a:gs pos="65000">
              <a:srgbClr val="FFC000"/>
            </a:gs>
            <a:gs pos="100000">
              <a:srgbClr val="FFFF00">
                <a:alpha val="72000"/>
              </a:srgbClr>
            </a:gs>
          </a:gsLst>
          <a:lin ang="5400000" scaled="0"/>
          <a:tileRect/>
        </a:gradFill>
        <a:effectLst/>
      </p:bgPr>
    </p:bg>
    <p:spTree>
      <p:nvGrpSpPr>
        <p:cNvPr id="1" name=""/>
        <p:cNvGrpSpPr/>
        <p:nvPr/>
      </p:nvGrpSpPr>
      <p:grpSpPr>
        <a:xfrm>
          <a:off x="0" y="0"/>
          <a:ext cx="0" cy="0"/>
          <a:chOff x="0" y="0"/>
          <a:chExt cx="0" cy="0"/>
        </a:xfrm>
      </p:grpSpPr>
      <p:sp>
        <p:nvSpPr>
          <p:cNvPr id="1026" name="标题占位符 1"/>
          <p:cNvSpPr>
            <a:spLocks noGrp="1" noChangeArrowheads="1"/>
          </p:cNvSpPr>
          <p:nvPr>
            <p:ph type="title"/>
          </p:nvPr>
        </p:nvSpPr>
        <p:spPr bwMode="auto">
          <a:xfrm>
            <a:off x="508000" y="228865"/>
            <a:ext cx="91440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t>单击此处编辑母版标题样式</a:t>
            </a:r>
          </a:p>
        </p:txBody>
      </p:sp>
      <p:sp>
        <p:nvSpPr>
          <p:cNvPr id="1027" name="文本占位符 2"/>
          <p:cNvSpPr>
            <a:spLocks noGrp="1" noChangeArrowheads="1"/>
          </p:cNvSpPr>
          <p:nvPr>
            <p:ph type="body" idx="1"/>
          </p:nvPr>
        </p:nvSpPr>
        <p:spPr bwMode="auto">
          <a:xfrm>
            <a:off x="508000" y="1333500"/>
            <a:ext cx="9144000" cy="3771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t>单击此处编辑母版文本样式</a:t>
            </a:r>
          </a:p>
          <a:p>
            <a:pPr lvl="1"/>
            <a:r>
              <a:rPr lang="zh-CN"/>
              <a:t>第二级</a:t>
            </a:r>
          </a:p>
          <a:p>
            <a:pPr lvl="2"/>
            <a:r>
              <a:rPr lang="zh-CN"/>
              <a:t>第三级</a:t>
            </a:r>
          </a:p>
          <a:p>
            <a:pPr lvl="3"/>
            <a:r>
              <a:rPr lang="zh-CN"/>
              <a:t>第四级</a:t>
            </a:r>
          </a:p>
          <a:p>
            <a:pPr lvl="4"/>
            <a:r>
              <a:rPr lang="zh-CN"/>
              <a:t>第五级</a:t>
            </a:r>
          </a:p>
        </p:txBody>
      </p:sp>
      <p:sp>
        <p:nvSpPr>
          <p:cNvPr id="1028" name="日期占位符 3"/>
          <p:cNvSpPr>
            <a:spLocks noGrp="1" noChangeArrowheads="1"/>
          </p:cNvSpPr>
          <p:nvPr>
            <p:ph type="dt" sz="half" idx="2"/>
          </p:nvPr>
        </p:nvSpPr>
        <p:spPr bwMode="auto">
          <a:xfrm>
            <a:off x="508000" y="5296960"/>
            <a:ext cx="2370667" cy="304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defRPr sz="1335" smtClean="0">
                <a:solidFill>
                  <a:srgbClr val="898989"/>
                </a:solidFill>
                <a:latin typeface="+mn-lt"/>
              </a:defRPr>
            </a:lvl1pPr>
          </a:lstStyle>
          <a:p>
            <a:pPr>
              <a:defRPr/>
            </a:pPr>
            <a:fld id="{543C7B33-EEEA-41DF-B2D3-A59549F2F18B}" type="datetimeFigureOut">
              <a:rPr lang="zh-CN" altLang="en-US"/>
              <a:t>2021/1/5</a:t>
            </a:fld>
            <a:endParaRPr lang="zh-CN" altLang="en-US"/>
          </a:p>
        </p:txBody>
      </p:sp>
      <p:sp>
        <p:nvSpPr>
          <p:cNvPr id="1029" name="页脚占位符 4"/>
          <p:cNvSpPr>
            <a:spLocks noGrp="1" noChangeArrowheads="1"/>
          </p:cNvSpPr>
          <p:nvPr>
            <p:ph type="ftr" sz="quarter" idx="3"/>
          </p:nvPr>
        </p:nvSpPr>
        <p:spPr bwMode="auto">
          <a:xfrm>
            <a:off x="3471334" y="5296960"/>
            <a:ext cx="3217333" cy="304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a:defRPr sz="1335" smtClean="0">
                <a:solidFill>
                  <a:srgbClr val="898989"/>
                </a:solidFill>
                <a:latin typeface="+mn-lt"/>
              </a:defRPr>
            </a:lvl1pPr>
          </a:lstStyle>
          <a:p>
            <a:pPr>
              <a:defRPr/>
            </a:pPr>
            <a:endParaRPr lang="zh-CN" altLang="en-US"/>
          </a:p>
        </p:txBody>
      </p:sp>
      <p:sp>
        <p:nvSpPr>
          <p:cNvPr id="1030" name="灯片编号占位符 5"/>
          <p:cNvSpPr>
            <a:spLocks noGrp="1" noChangeArrowheads="1"/>
          </p:cNvSpPr>
          <p:nvPr>
            <p:ph type="sldNum" sz="quarter" idx="4"/>
          </p:nvPr>
        </p:nvSpPr>
        <p:spPr bwMode="auto">
          <a:xfrm>
            <a:off x="7281333" y="5296960"/>
            <a:ext cx="2370667" cy="304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r">
              <a:defRPr sz="1335" smtClean="0">
                <a:solidFill>
                  <a:srgbClr val="898989"/>
                </a:solidFill>
                <a:latin typeface="+mn-lt"/>
              </a:defRPr>
            </a:lvl1pPr>
          </a:lstStyle>
          <a:p>
            <a:pPr>
              <a:defRPr/>
            </a:pPr>
            <a:fld id="{99DC0146-B7A5-49B8-AE5F-2CD80942CC57}" type="slidenum">
              <a:rPr lang="zh-CN" altLang="en-US"/>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dur="10" advTm="17000"/>
    </mc:Choice>
    <mc:Fallback xmlns="">
      <p:transition advTm="17000"/>
    </mc:Fallback>
  </mc:AlternateContent>
  <p:txStyles>
    <p:titleStyle>
      <a:lvl1pPr algn="ctr" rtl="0" eaLnBrk="0" fontAlgn="base" hangingPunct="0">
        <a:spcBef>
          <a:spcPct val="0"/>
        </a:spcBef>
        <a:spcAft>
          <a:spcPct val="0"/>
        </a:spcAft>
        <a:defRPr sz="4890">
          <a:solidFill>
            <a:schemeClr val="tx1"/>
          </a:solidFill>
          <a:latin typeface="+mj-lt"/>
          <a:ea typeface="+mj-ea"/>
          <a:cs typeface="+mj-cs"/>
        </a:defRPr>
      </a:lvl1pPr>
      <a:lvl2pPr algn="ctr" rtl="0" eaLnBrk="0" fontAlgn="base" hangingPunct="0">
        <a:spcBef>
          <a:spcPct val="0"/>
        </a:spcBef>
        <a:spcAft>
          <a:spcPct val="0"/>
        </a:spcAft>
        <a:defRPr sz="489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89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89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890">
          <a:solidFill>
            <a:schemeClr val="tx1"/>
          </a:solidFill>
          <a:latin typeface="Calibri" panose="020F0502020204030204" pitchFamily="34" charset="0"/>
          <a:ea typeface="宋体" panose="02010600030101010101" pitchFamily="2" charset="-122"/>
        </a:defRPr>
      </a:lvl5pPr>
      <a:lvl6pPr marL="508000" algn="ctr" rtl="0" eaLnBrk="0" fontAlgn="base" hangingPunct="0">
        <a:spcBef>
          <a:spcPct val="0"/>
        </a:spcBef>
        <a:spcAft>
          <a:spcPct val="0"/>
        </a:spcAft>
        <a:defRPr sz="4890">
          <a:solidFill>
            <a:schemeClr val="tx1"/>
          </a:solidFill>
          <a:latin typeface="Calibri" panose="020F0502020204030204" pitchFamily="34" charset="0"/>
          <a:ea typeface="宋体" panose="02010600030101010101" pitchFamily="2" charset="-122"/>
        </a:defRPr>
      </a:lvl6pPr>
      <a:lvl7pPr marL="1016000" algn="ctr" rtl="0" eaLnBrk="0" fontAlgn="base" hangingPunct="0">
        <a:spcBef>
          <a:spcPct val="0"/>
        </a:spcBef>
        <a:spcAft>
          <a:spcPct val="0"/>
        </a:spcAft>
        <a:defRPr sz="4890">
          <a:solidFill>
            <a:schemeClr val="tx1"/>
          </a:solidFill>
          <a:latin typeface="Calibri" panose="020F0502020204030204" pitchFamily="34" charset="0"/>
          <a:ea typeface="宋体" panose="02010600030101010101" pitchFamily="2" charset="-122"/>
        </a:defRPr>
      </a:lvl7pPr>
      <a:lvl8pPr marL="1524000" algn="ctr" rtl="0" eaLnBrk="0" fontAlgn="base" hangingPunct="0">
        <a:spcBef>
          <a:spcPct val="0"/>
        </a:spcBef>
        <a:spcAft>
          <a:spcPct val="0"/>
        </a:spcAft>
        <a:defRPr sz="4890">
          <a:solidFill>
            <a:schemeClr val="tx1"/>
          </a:solidFill>
          <a:latin typeface="Calibri" panose="020F0502020204030204" pitchFamily="34" charset="0"/>
          <a:ea typeface="宋体" panose="02010600030101010101" pitchFamily="2" charset="-122"/>
        </a:defRPr>
      </a:lvl8pPr>
      <a:lvl9pPr marL="2032000" algn="ctr" rtl="0" eaLnBrk="0" fontAlgn="base" hangingPunct="0">
        <a:spcBef>
          <a:spcPct val="0"/>
        </a:spcBef>
        <a:spcAft>
          <a:spcPct val="0"/>
        </a:spcAft>
        <a:defRPr sz="4890">
          <a:solidFill>
            <a:schemeClr val="tx1"/>
          </a:solidFill>
          <a:latin typeface="Calibri" panose="020F0502020204030204" pitchFamily="34" charset="0"/>
          <a:ea typeface="宋体" panose="02010600030101010101" pitchFamily="2" charset="-122"/>
        </a:defRPr>
      </a:lvl9pPr>
    </p:titleStyle>
    <p:bodyStyle>
      <a:lvl1pPr marL="381000" indent="-381000" algn="l" rtl="0" eaLnBrk="0" fontAlgn="base" hangingPunct="0">
        <a:spcBef>
          <a:spcPct val="20000"/>
        </a:spcBef>
        <a:spcAft>
          <a:spcPct val="0"/>
        </a:spcAft>
        <a:buFont typeface="Arial" panose="020B0604020202020204" pitchFamily="34" charset="0"/>
        <a:buChar char="•"/>
        <a:defRPr sz="3555">
          <a:solidFill>
            <a:schemeClr val="tx1"/>
          </a:solidFill>
          <a:latin typeface="+mn-lt"/>
          <a:ea typeface="+mn-ea"/>
          <a:cs typeface="+mn-cs"/>
        </a:defRPr>
      </a:lvl1pPr>
      <a:lvl2pPr marL="825500" indent="-317500" algn="l" rtl="0" eaLnBrk="0" fontAlgn="base" hangingPunct="0">
        <a:spcBef>
          <a:spcPct val="20000"/>
        </a:spcBef>
        <a:spcAft>
          <a:spcPct val="0"/>
        </a:spcAft>
        <a:buFont typeface="Arial" panose="020B0604020202020204" pitchFamily="34" charset="0"/>
        <a:buChar char="–"/>
        <a:defRPr sz="3110">
          <a:solidFill>
            <a:schemeClr val="tx1"/>
          </a:solidFill>
          <a:latin typeface="+mn-lt"/>
          <a:ea typeface="+mn-ea"/>
        </a:defRPr>
      </a:lvl2pPr>
      <a:lvl3pPr marL="1270000" indent="-254000" algn="l" rtl="0" eaLnBrk="0" fontAlgn="base" hangingPunct="0">
        <a:spcBef>
          <a:spcPct val="20000"/>
        </a:spcBef>
        <a:spcAft>
          <a:spcPct val="0"/>
        </a:spcAft>
        <a:buFont typeface="Arial" panose="020B0604020202020204" pitchFamily="34" charset="0"/>
        <a:buChar char="•"/>
        <a:defRPr sz="2665">
          <a:solidFill>
            <a:schemeClr val="tx1"/>
          </a:solidFill>
          <a:latin typeface="+mn-lt"/>
          <a:ea typeface="+mn-ea"/>
        </a:defRPr>
      </a:lvl3pPr>
      <a:lvl4pPr marL="1778000" indent="-254000" algn="l" rtl="0" eaLnBrk="0" fontAlgn="base" hangingPunct="0">
        <a:spcBef>
          <a:spcPct val="20000"/>
        </a:spcBef>
        <a:spcAft>
          <a:spcPct val="0"/>
        </a:spcAft>
        <a:buFont typeface="Arial" panose="020B0604020202020204" pitchFamily="34" charset="0"/>
        <a:buChar char="–"/>
        <a:defRPr sz="2220">
          <a:solidFill>
            <a:schemeClr val="tx1"/>
          </a:solidFill>
          <a:latin typeface="+mn-lt"/>
          <a:ea typeface="+mn-ea"/>
        </a:defRPr>
      </a:lvl4pPr>
      <a:lvl5pPr marL="2286000" indent="-254000" algn="l" rtl="0" eaLnBrk="0" fontAlgn="base" hangingPunct="0">
        <a:spcBef>
          <a:spcPct val="20000"/>
        </a:spcBef>
        <a:spcAft>
          <a:spcPct val="0"/>
        </a:spcAft>
        <a:buFont typeface="Arial" panose="020B0604020202020204" pitchFamily="34" charset="0"/>
        <a:buChar char="»"/>
        <a:defRPr sz="2220">
          <a:solidFill>
            <a:schemeClr val="tx1"/>
          </a:solidFill>
          <a:latin typeface="+mn-lt"/>
          <a:ea typeface="+mn-ea"/>
        </a:defRPr>
      </a:lvl5pPr>
      <a:lvl6pPr marL="2794000" indent="-254000" algn="l" rtl="0" eaLnBrk="0" fontAlgn="base" hangingPunct="0">
        <a:spcBef>
          <a:spcPct val="20000"/>
        </a:spcBef>
        <a:spcAft>
          <a:spcPct val="0"/>
        </a:spcAft>
        <a:buFont typeface="Arial" panose="020B0604020202020204" pitchFamily="34" charset="0"/>
        <a:buChar char="»"/>
        <a:defRPr sz="2220">
          <a:solidFill>
            <a:schemeClr val="tx1"/>
          </a:solidFill>
          <a:latin typeface="+mn-lt"/>
          <a:ea typeface="+mn-ea"/>
        </a:defRPr>
      </a:lvl6pPr>
      <a:lvl7pPr marL="3302000" indent="-254000" algn="l" rtl="0" eaLnBrk="0" fontAlgn="base" hangingPunct="0">
        <a:spcBef>
          <a:spcPct val="20000"/>
        </a:spcBef>
        <a:spcAft>
          <a:spcPct val="0"/>
        </a:spcAft>
        <a:buFont typeface="Arial" panose="020B0604020202020204" pitchFamily="34" charset="0"/>
        <a:buChar char="»"/>
        <a:defRPr sz="2220">
          <a:solidFill>
            <a:schemeClr val="tx1"/>
          </a:solidFill>
          <a:latin typeface="+mn-lt"/>
          <a:ea typeface="+mn-ea"/>
        </a:defRPr>
      </a:lvl7pPr>
      <a:lvl8pPr marL="3810000" indent="-254000" algn="l" rtl="0" eaLnBrk="0" fontAlgn="base" hangingPunct="0">
        <a:spcBef>
          <a:spcPct val="20000"/>
        </a:spcBef>
        <a:spcAft>
          <a:spcPct val="0"/>
        </a:spcAft>
        <a:buFont typeface="Arial" panose="020B0604020202020204" pitchFamily="34" charset="0"/>
        <a:buChar char="»"/>
        <a:defRPr sz="2220">
          <a:solidFill>
            <a:schemeClr val="tx1"/>
          </a:solidFill>
          <a:latin typeface="+mn-lt"/>
          <a:ea typeface="+mn-ea"/>
        </a:defRPr>
      </a:lvl8pPr>
      <a:lvl9pPr marL="4318000" indent="-254000" algn="l" rtl="0" eaLnBrk="0" fontAlgn="base" hangingPunct="0">
        <a:spcBef>
          <a:spcPct val="20000"/>
        </a:spcBef>
        <a:spcAft>
          <a:spcPct val="0"/>
        </a:spcAft>
        <a:buFont typeface="Arial" panose="020B0604020202020204" pitchFamily="34" charset="0"/>
        <a:buChar char="»"/>
        <a:defRPr sz="2220">
          <a:solidFill>
            <a:schemeClr val="tx1"/>
          </a:solidFill>
          <a:latin typeface="+mn-lt"/>
          <a:ea typeface="+mn-ea"/>
        </a:defRPr>
      </a:lvl9pPr>
    </p:bodyStyle>
    <p:otherStyle>
      <a:defPPr>
        <a:defRPr lang="zh-CN"/>
      </a:defPPr>
      <a:lvl1pPr marL="0" algn="l" defTabSz="1015365" rtl="0" eaLnBrk="1" latinLnBrk="0" hangingPunct="1">
        <a:defRPr sz="2000" kern="1200">
          <a:solidFill>
            <a:schemeClr val="tx1"/>
          </a:solidFill>
          <a:latin typeface="+mn-lt"/>
          <a:ea typeface="+mn-ea"/>
          <a:cs typeface="+mn-cs"/>
        </a:defRPr>
      </a:lvl1pPr>
      <a:lvl2pPr marL="508000" algn="l" defTabSz="1015365" rtl="0" eaLnBrk="1" latinLnBrk="0" hangingPunct="1">
        <a:defRPr sz="2000" kern="1200">
          <a:solidFill>
            <a:schemeClr val="tx1"/>
          </a:solidFill>
          <a:latin typeface="+mn-lt"/>
          <a:ea typeface="+mn-ea"/>
          <a:cs typeface="+mn-cs"/>
        </a:defRPr>
      </a:lvl2pPr>
      <a:lvl3pPr marL="1016000" algn="l" defTabSz="1015365" rtl="0" eaLnBrk="1" latinLnBrk="0" hangingPunct="1">
        <a:defRPr sz="2000" kern="1200">
          <a:solidFill>
            <a:schemeClr val="tx1"/>
          </a:solidFill>
          <a:latin typeface="+mn-lt"/>
          <a:ea typeface="+mn-ea"/>
          <a:cs typeface="+mn-cs"/>
        </a:defRPr>
      </a:lvl3pPr>
      <a:lvl4pPr marL="1524000" algn="l" defTabSz="1015365" rtl="0" eaLnBrk="1" latinLnBrk="0" hangingPunct="1">
        <a:defRPr sz="2000" kern="1200">
          <a:solidFill>
            <a:schemeClr val="tx1"/>
          </a:solidFill>
          <a:latin typeface="+mn-lt"/>
          <a:ea typeface="+mn-ea"/>
          <a:cs typeface="+mn-cs"/>
        </a:defRPr>
      </a:lvl4pPr>
      <a:lvl5pPr marL="2032000" algn="l" defTabSz="1015365" rtl="0" eaLnBrk="1" latinLnBrk="0" hangingPunct="1">
        <a:defRPr sz="2000" kern="1200">
          <a:solidFill>
            <a:schemeClr val="tx1"/>
          </a:solidFill>
          <a:latin typeface="+mn-lt"/>
          <a:ea typeface="+mn-ea"/>
          <a:cs typeface="+mn-cs"/>
        </a:defRPr>
      </a:lvl5pPr>
      <a:lvl6pPr marL="2540000" algn="l" defTabSz="1015365" rtl="0" eaLnBrk="1" latinLnBrk="0" hangingPunct="1">
        <a:defRPr sz="2000" kern="1200">
          <a:solidFill>
            <a:schemeClr val="tx1"/>
          </a:solidFill>
          <a:latin typeface="+mn-lt"/>
          <a:ea typeface="+mn-ea"/>
          <a:cs typeface="+mn-cs"/>
        </a:defRPr>
      </a:lvl6pPr>
      <a:lvl7pPr marL="3048000" algn="l" defTabSz="1015365" rtl="0" eaLnBrk="1" latinLnBrk="0" hangingPunct="1">
        <a:defRPr sz="2000" kern="1200">
          <a:solidFill>
            <a:schemeClr val="tx1"/>
          </a:solidFill>
          <a:latin typeface="+mn-lt"/>
          <a:ea typeface="+mn-ea"/>
          <a:cs typeface="+mn-cs"/>
        </a:defRPr>
      </a:lvl7pPr>
      <a:lvl8pPr marL="3556000" algn="l" defTabSz="1015365" rtl="0" eaLnBrk="1" latinLnBrk="0" hangingPunct="1">
        <a:defRPr sz="2000" kern="1200">
          <a:solidFill>
            <a:schemeClr val="tx1"/>
          </a:solidFill>
          <a:latin typeface="+mn-lt"/>
          <a:ea typeface="+mn-ea"/>
          <a:cs typeface="+mn-cs"/>
        </a:defRPr>
      </a:lvl8pPr>
      <a:lvl9pPr marL="4064000" algn="l" defTabSz="1015365" rtl="0" eaLnBrk="1" latinLnBrk="0" hangingPunct="1">
        <a:defRPr sz="2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gradFill flip="none" rotWithShape="1">
          <a:gsLst>
            <a:gs pos="100000">
              <a:srgbClr val="700000"/>
            </a:gs>
            <a:gs pos="2000">
              <a:srgbClr val="FF0000"/>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8" name="Picture 2" descr="PPECLOGO-eff-0-1"/>
          <p:cNvPicPr>
            <a:picLocks noChangeAspect="1" noChangeArrowheads="1"/>
          </p:cNvPicPr>
          <p:nvPr userDrawn="1"/>
        </p:nvPicPr>
        <p:blipFill>
          <a:blip r:embed="rId13" cstate="email"/>
          <a:srcRect/>
          <a:stretch>
            <a:fillRect/>
          </a:stretch>
        </p:blipFill>
        <p:spPr bwMode="auto">
          <a:xfrm>
            <a:off x="3222881" y="163519"/>
            <a:ext cx="927806" cy="50323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PPECLOGO-eff-0-2"/>
          <p:cNvPicPr>
            <a:picLocks noChangeAspect="1" noChangeArrowheads="1"/>
          </p:cNvPicPr>
          <p:nvPr userDrawn="1"/>
        </p:nvPicPr>
        <p:blipFill>
          <a:blip r:embed="rId14" cstate="email"/>
          <a:srcRect/>
          <a:stretch>
            <a:fillRect/>
          </a:stretch>
        </p:blipFill>
        <p:spPr bwMode="auto">
          <a:xfrm>
            <a:off x="7071687" y="138119"/>
            <a:ext cx="859013" cy="47307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PPECLOGO-eff-0-3"/>
          <p:cNvPicPr>
            <a:picLocks noChangeAspect="1" noChangeArrowheads="1"/>
          </p:cNvPicPr>
          <p:nvPr userDrawn="1"/>
        </p:nvPicPr>
        <p:blipFill>
          <a:blip r:embed="rId15" cstate="email"/>
          <a:srcRect/>
          <a:stretch>
            <a:fillRect/>
          </a:stretch>
        </p:blipFill>
        <p:spPr bwMode="auto">
          <a:xfrm>
            <a:off x="504729" y="-742945"/>
            <a:ext cx="2637014" cy="149701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5" descr="PPECLOGO-eff-0-1"/>
          <p:cNvPicPr>
            <a:picLocks noChangeAspect="1" noChangeArrowheads="1"/>
          </p:cNvPicPr>
          <p:nvPr userDrawn="1"/>
        </p:nvPicPr>
        <p:blipFill>
          <a:blip r:embed="rId16" cstate="email"/>
          <a:srcRect/>
          <a:stretch>
            <a:fillRect/>
          </a:stretch>
        </p:blipFill>
        <p:spPr bwMode="auto">
          <a:xfrm>
            <a:off x="3503339" y="720730"/>
            <a:ext cx="458611" cy="24923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PPECLOGO-eff-0-1"/>
          <p:cNvPicPr>
            <a:picLocks noChangeAspect="1" noChangeArrowheads="1"/>
          </p:cNvPicPr>
          <p:nvPr userDrawn="1"/>
        </p:nvPicPr>
        <p:blipFill>
          <a:blip r:embed="rId17" cstate="email"/>
          <a:srcRect/>
          <a:stretch>
            <a:fillRect/>
          </a:stretch>
        </p:blipFill>
        <p:spPr bwMode="auto">
          <a:xfrm>
            <a:off x="6048631" y="174630"/>
            <a:ext cx="351013" cy="1905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7" descr="PPECLOGO-eff-0-1"/>
          <p:cNvPicPr>
            <a:picLocks noChangeAspect="1" noChangeArrowheads="1"/>
          </p:cNvPicPr>
          <p:nvPr userDrawn="1"/>
        </p:nvPicPr>
        <p:blipFill>
          <a:blip r:embed="rId18" cstate="email"/>
          <a:srcRect/>
          <a:stretch>
            <a:fillRect/>
          </a:stretch>
        </p:blipFill>
        <p:spPr bwMode="auto">
          <a:xfrm>
            <a:off x="4528160" y="762006"/>
            <a:ext cx="172861" cy="9366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8" descr="PPECLOGO-eff-0-2"/>
          <p:cNvPicPr>
            <a:picLocks noChangeAspect="1" noChangeArrowheads="1"/>
          </p:cNvPicPr>
          <p:nvPr userDrawn="1"/>
        </p:nvPicPr>
        <p:blipFill>
          <a:blip r:embed="rId14" cstate="email"/>
          <a:srcRect/>
          <a:stretch>
            <a:fillRect/>
          </a:stretch>
        </p:blipFill>
        <p:spPr bwMode="auto">
          <a:xfrm>
            <a:off x="4212423" y="-33332"/>
            <a:ext cx="859014" cy="47307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9" descr="PPECLOGO-eff-5-4"/>
          <p:cNvPicPr>
            <a:picLocks noChangeAspect="1" noChangeArrowheads="1"/>
          </p:cNvPicPr>
          <p:nvPr userDrawn="1"/>
        </p:nvPicPr>
        <p:blipFill>
          <a:blip r:embed="rId19" cstate="email"/>
          <a:srcRect/>
          <a:stretch>
            <a:fillRect/>
          </a:stretch>
        </p:blipFill>
        <p:spPr bwMode="auto">
          <a:xfrm>
            <a:off x="2448533" y="260355"/>
            <a:ext cx="1292931" cy="98016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0" descr="PPECLOGO-eff-5-2"/>
          <p:cNvPicPr>
            <a:picLocks noChangeAspect="1" noChangeArrowheads="1"/>
          </p:cNvPicPr>
          <p:nvPr userDrawn="1"/>
        </p:nvPicPr>
        <p:blipFill>
          <a:blip r:embed="rId20" cstate="email">
            <a:extLst>
              <a:ext uri="{BEBA8EAE-BF5A-486C-A8C5-ECC9F3942E4B}">
                <a14:imgProps xmlns:a14="http://schemas.microsoft.com/office/drawing/2010/main">
                  <a14:imgLayer r:embed="rId21">
                    <a14:imgEffect>
                      <a14:brightnessContrast bright="95000"/>
                    </a14:imgEffect>
                    <a14:imgEffect>
                      <a14:sharpenSoften amount="-4000"/>
                    </a14:imgEffect>
                  </a14:imgLayer>
                </a14:imgProps>
              </a:ext>
            </a:extLst>
          </a:blip>
          <a:srcRect/>
          <a:stretch>
            <a:fillRect/>
          </a:stretch>
        </p:blipFill>
        <p:spPr bwMode="auto">
          <a:xfrm>
            <a:off x="4794506" y="53162"/>
            <a:ext cx="1605139" cy="1227187"/>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1" descr="PPECLOGO-eff-5-4"/>
          <p:cNvPicPr>
            <a:picLocks noChangeAspect="1" noChangeArrowheads="1"/>
          </p:cNvPicPr>
          <p:nvPr userDrawn="1"/>
        </p:nvPicPr>
        <p:blipFill>
          <a:blip r:embed="rId22" cstate="email"/>
          <a:srcRect/>
          <a:stretch>
            <a:fillRect/>
          </a:stretch>
        </p:blipFill>
        <p:spPr bwMode="auto">
          <a:xfrm>
            <a:off x="8244673" y="9462"/>
            <a:ext cx="977194" cy="70968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2" descr="PPECLOGO-eff-0-1"/>
          <p:cNvPicPr>
            <a:picLocks noChangeAspect="1" noChangeArrowheads="1"/>
          </p:cNvPicPr>
          <p:nvPr userDrawn="1"/>
        </p:nvPicPr>
        <p:blipFill>
          <a:blip r:embed="rId23" cstate="email"/>
          <a:srcRect/>
          <a:stretch>
            <a:fillRect/>
          </a:stretch>
        </p:blipFill>
        <p:spPr bwMode="auto">
          <a:xfrm>
            <a:off x="6544284" y="628655"/>
            <a:ext cx="456848" cy="24765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3" descr="PPECLOGO-eff-0-1"/>
          <p:cNvPicPr>
            <a:picLocks noChangeAspect="1" noChangeArrowheads="1"/>
          </p:cNvPicPr>
          <p:nvPr userDrawn="1"/>
        </p:nvPicPr>
        <p:blipFill>
          <a:blip r:embed="rId23" cstate="email"/>
          <a:srcRect/>
          <a:stretch>
            <a:fillRect/>
          </a:stretch>
        </p:blipFill>
        <p:spPr bwMode="auto">
          <a:xfrm>
            <a:off x="9442353" y="-165095"/>
            <a:ext cx="456847" cy="24765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4" descr="PPECLOGO-eff2-1-2"/>
          <p:cNvPicPr>
            <a:picLocks noChangeAspect="1" noChangeArrowheads="1"/>
          </p:cNvPicPr>
          <p:nvPr userDrawn="1"/>
        </p:nvPicPr>
        <p:blipFill>
          <a:blip r:embed="rId24" cstate="print"/>
          <a:srcRect/>
          <a:stretch>
            <a:fillRect/>
          </a:stretch>
        </p:blipFill>
        <p:spPr bwMode="auto">
          <a:xfrm>
            <a:off x="1391965" y="106368"/>
            <a:ext cx="1485194" cy="90011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5" descr="PPECLOGO-eff2-1-3"/>
          <p:cNvPicPr>
            <a:picLocks noChangeAspect="1" noChangeArrowheads="1"/>
          </p:cNvPicPr>
          <p:nvPr userDrawn="1"/>
        </p:nvPicPr>
        <p:blipFill>
          <a:blip r:embed="rId25" cstate="email"/>
          <a:srcRect/>
          <a:stretch>
            <a:fillRect/>
          </a:stretch>
        </p:blipFill>
        <p:spPr bwMode="auto">
          <a:xfrm>
            <a:off x="2558826" y="231260"/>
            <a:ext cx="382764" cy="230187"/>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6" descr="PPECLOGO-eff2-1-4"/>
          <p:cNvPicPr>
            <a:picLocks noChangeAspect="1" noChangeArrowheads="1"/>
          </p:cNvPicPr>
          <p:nvPr userDrawn="1"/>
        </p:nvPicPr>
        <p:blipFill>
          <a:blip r:embed="rId26" cstate="email"/>
          <a:srcRect/>
          <a:stretch>
            <a:fillRect/>
          </a:stretch>
        </p:blipFill>
        <p:spPr bwMode="auto">
          <a:xfrm>
            <a:off x="7048755" y="439744"/>
            <a:ext cx="615598" cy="566737"/>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7" descr="PPECLOGO-eff2-1-3"/>
          <p:cNvPicPr>
            <a:picLocks noChangeAspect="1" noChangeArrowheads="1"/>
          </p:cNvPicPr>
          <p:nvPr userDrawn="1"/>
        </p:nvPicPr>
        <p:blipFill>
          <a:blip r:embed="rId27" cstate="email"/>
          <a:srcRect/>
          <a:stretch>
            <a:fillRect/>
          </a:stretch>
        </p:blipFill>
        <p:spPr bwMode="auto">
          <a:xfrm>
            <a:off x="7678464" y="177805"/>
            <a:ext cx="315736" cy="19050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8" descr="PPECLOGO-eff2-1-3"/>
          <p:cNvPicPr>
            <a:picLocks noChangeAspect="1" noChangeArrowheads="1"/>
          </p:cNvPicPr>
          <p:nvPr userDrawn="1"/>
        </p:nvPicPr>
        <p:blipFill>
          <a:blip r:embed="rId28" cstate="email"/>
          <a:srcRect/>
          <a:stretch>
            <a:fillRect/>
          </a:stretch>
        </p:blipFill>
        <p:spPr bwMode="auto">
          <a:xfrm>
            <a:off x="8121200" y="515944"/>
            <a:ext cx="246944" cy="149225"/>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p14:dur="10" advTm="17000"/>
    </mc:Choice>
    <mc:Fallback xmlns="">
      <p:transition advTm="17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par>
                                <p:cTn id="20" presetID="10" presetClass="entr" presetSubtype="0"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par>
                                <p:cTn id="23" presetID="10" presetClass="entr" presetSubtype="0"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par>
                                <p:cTn id="26" presetID="10" presetClass="entr" presetSubtype="0"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par>
                                <p:cTn id="29" presetID="10" presetClass="entr" presetSubtype="0"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par>
                                <p:cTn id="32" presetID="10" presetClass="entr" presetSubtype="0" fill="hold"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par>
                                <p:cTn id="35" presetID="10" presetClass="entr" presetSubtype="0" fill="hold"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500"/>
                                        <p:tgtEl>
                                          <p:spTgt spid="20"/>
                                        </p:tgtEl>
                                      </p:cBhvr>
                                    </p:animEffect>
                                  </p:childTnLst>
                                </p:cTn>
                              </p:par>
                              <p:par>
                                <p:cTn id="38" presetID="10" presetClass="entr" presetSubtype="0" fill="hold"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500"/>
                                        <p:tgtEl>
                                          <p:spTgt spid="14"/>
                                        </p:tgtEl>
                                      </p:cBhvr>
                                    </p:animEffect>
                                  </p:childTnLst>
                                </p:cTn>
                              </p:par>
                              <p:par>
                                <p:cTn id="41" presetID="35" presetClass="path" presetSubtype="0" fill="hold" nodeType="withEffect">
                                  <p:stCondLst>
                                    <p:cond delay="0"/>
                                  </p:stCondLst>
                                  <p:childTnLst>
                                    <p:animMotion origin="layout" path="M 0 0  L -0.25 0  E" pathEditMode="relative" rAng="0" ptsTypes="">
                                      <p:cBhvr>
                                        <p:cTn id="42" dur="3000" fill="hold"/>
                                        <p:tgtEl>
                                          <p:spTgt spid="18"/>
                                        </p:tgtEl>
                                        <p:attrNameLst>
                                          <p:attrName>ppt_x</p:attrName>
                                          <p:attrName>ppt_y</p:attrName>
                                        </p:attrNameLst>
                                      </p:cBhvr>
                                      <p:rCtr x="0" y="0"/>
                                    </p:animMotion>
                                  </p:childTnLst>
                                </p:cTn>
                              </p:par>
                              <p:par>
                                <p:cTn id="43" presetID="35" presetClass="path" presetSubtype="0" fill="hold" nodeType="withEffect">
                                  <p:stCondLst>
                                    <p:cond delay="0"/>
                                  </p:stCondLst>
                                  <p:childTnLst>
                                    <p:animMotion origin="layout" path="M 4.16667E-6 3.33333E-6 L -0.31632 3.33333E-6 " pathEditMode="relative" rAng="0" ptsTypes="AA">
                                      <p:cBhvr>
                                        <p:cTn id="44" dur="3000" fill="hold"/>
                                        <p:tgtEl>
                                          <p:spTgt spid="10"/>
                                        </p:tgtEl>
                                        <p:attrNameLst>
                                          <p:attrName>ppt_x</p:attrName>
                                          <p:attrName>ppt_y</p:attrName>
                                        </p:attrNameLst>
                                      </p:cBhvr>
                                      <p:rCtr x="-15816" y="0"/>
                                    </p:animMotion>
                                  </p:childTnLst>
                                </p:cTn>
                              </p:par>
                              <p:par>
                                <p:cTn id="45" presetID="35" presetClass="path" presetSubtype="0" fill="hold" nodeType="withEffect">
                                  <p:stCondLst>
                                    <p:cond delay="0"/>
                                  </p:stCondLst>
                                  <p:childTnLst>
                                    <p:animMotion origin="layout" path="M 0.00504 -1.85185E-6 L -0.46684 -1.85185E-6 " pathEditMode="relative" rAng="0" ptsTypes="AA">
                                      <p:cBhvr>
                                        <p:cTn id="46" dur="3000" fill="hold"/>
                                        <p:tgtEl>
                                          <p:spTgt spid="13"/>
                                        </p:tgtEl>
                                        <p:attrNameLst>
                                          <p:attrName>ppt_x</p:attrName>
                                          <p:attrName>ppt_y</p:attrName>
                                        </p:attrNameLst>
                                      </p:cBhvr>
                                      <p:rCtr x="-23594" y="0"/>
                                    </p:animMotion>
                                  </p:childTnLst>
                                </p:cTn>
                              </p:par>
                              <p:par>
                                <p:cTn id="47" presetID="35" presetClass="path" presetSubtype="0" fill="hold" nodeType="withEffect">
                                  <p:stCondLst>
                                    <p:cond delay="0"/>
                                  </p:stCondLst>
                                  <p:childTnLst>
                                    <p:animMotion origin="layout" path="M -3.05556E-6 1.11111E-6 L -0.19531 1.11111E-6 " pathEditMode="relative" rAng="0" ptsTypes="AA">
                                      <p:cBhvr>
                                        <p:cTn id="48" dur="3000" fill="hold"/>
                                        <p:tgtEl>
                                          <p:spTgt spid="15"/>
                                        </p:tgtEl>
                                        <p:attrNameLst>
                                          <p:attrName>ppt_x</p:attrName>
                                          <p:attrName>ppt_y</p:attrName>
                                        </p:attrNameLst>
                                      </p:cBhvr>
                                      <p:rCtr x="-9774" y="0"/>
                                    </p:animMotion>
                                  </p:childTnLst>
                                </p:cTn>
                              </p:par>
                              <p:par>
                                <p:cTn id="49" presetID="35" presetClass="path" presetSubtype="0" fill="hold" nodeType="withEffect">
                                  <p:stCondLst>
                                    <p:cond delay="0"/>
                                  </p:stCondLst>
                                  <p:childTnLst>
                                    <p:animMotion origin="layout" path="M 5.55556E-7 2.59259E-6 L -0.43594 2.59259E-6 " pathEditMode="relative" rAng="0" ptsTypes="AA">
                                      <p:cBhvr>
                                        <p:cTn id="50" dur="3000" fill="hold"/>
                                        <p:tgtEl>
                                          <p:spTgt spid="12"/>
                                        </p:tgtEl>
                                        <p:attrNameLst>
                                          <p:attrName>ppt_x</p:attrName>
                                          <p:attrName>ppt_y</p:attrName>
                                        </p:attrNameLst>
                                      </p:cBhvr>
                                      <p:rCtr x="-21806" y="0"/>
                                    </p:animMotion>
                                  </p:childTnLst>
                                </p:cTn>
                              </p:par>
                              <p:par>
                                <p:cTn id="51" presetID="35" presetClass="path" presetSubtype="0" fill="hold" nodeType="withEffect">
                                  <p:stCondLst>
                                    <p:cond delay="0"/>
                                  </p:stCondLst>
                                  <p:childTnLst>
                                    <p:animMotion origin="layout" path="M -1.94444E-6 2.59259E-6 L -0.61719 2.59259E-6 " pathEditMode="relative" rAng="0" ptsTypes="AA">
                                      <p:cBhvr>
                                        <p:cTn id="52" dur="3000" fill="hold"/>
                                        <p:tgtEl>
                                          <p:spTgt spid="14"/>
                                        </p:tgtEl>
                                        <p:attrNameLst>
                                          <p:attrName>ppt_x</p:attrName>
                                          <p:attrName>ppt_y</p:attrName>
                                        </p:attrNameLst>
                                      </p:cBhvr>
                                      <p:rCtr x="-30868" y="0"/>
                                    </p:animMotion>
                                  </p:childTnLst>
                                </p:cTn>
                              </p:par>
                              <p:par>
                                <p:cTn id="53" presetID="35" presetClass="path" presetSubtype="0" fill="hold" nodeType="withEffect">
                                  <p:stCondLst>
                                    <p:cond delay="0"/>
                                  </p:stCondLst>
                                  <p:childTnLst>
                                    <p:animMotion origin="layout" path="M 3.05556E-6 -1.85185E-6 L -0.33577 -1.85185E-6 " pathEditMode="relative" rAng="0" ptsTypes="AA">
                                      <p:cBhvr>
                                        <p:cTn id="54" dur="3000" fill="hold"/>
                                        <p:tgtEl>
                                          <p:spTgt spid="8"/>
                                        </p:tgtEl>
                                        <p:attrNameLst>
                                          <p:attrName>ppt_x</p:attrName>
                                          <p:attrName>ppt_y</p:attrName>
                                        </p:attrNameLst>
                                      </p:cBhvr>
                                      <p:rCtr x="-16788" y="0"/>
                                    </p:animMotion>
                                  </p:childTnLst>
                                </p:cTn>
                              </p:par>
                              <p:par>
                                <p:cTn id="55" presetID="35" presetClass="path" presetSubtype="0" fill="hold" nodeType="withEffect">
                                  <p:stCondLst>
                                    <p:cond delay="0"/>
                                  </p:stCondLst>
                                  <p:childTnLst>
                                    <p:animMotion origin="layout" path="M 1.66667E-6 -1.85185E-6 L -0.57188 -1.85185E-6 " pathEditMode="relative" rAng="0" ptsTypes="AA">
                                      <p:cBhvr>
                                        <p:cTn id="56" dur="3000" fill="hold"/>
                                        <p:tgtEl>
                                          <p:spTgt spid="19"/>
                                        </p:tgtEl>
                                        <p:attrNameLst>
                                          <p:attrName>ppt_x</p:attrName>
                                          <p:attrName>ppt_y</p:attrName>
                                        </p:attrNameLst>
                                      </p:cBhvr>
                                      <p:rCtr x="-28594" y="0"/>
                                    </p:animMotion>
                                  </p:childTnLst>
                                </p:cTn>
                              </p:par>
                              <p:par>
                                <p:cTn id="57" presetID="35" presetClass="path" presetSubtype="0" fill="hold" nodeType="withEffect">
                                  <p:stCondLst>
                                    <p:cond delay="0"/>
                                  </p:stCondLst>
                                  <p:childTnLst>
                                    <p:animMotion origin="layout" path="M 1.66667E-6 -1.85185E-6 L -0.57188 -1.85185E-6 " pathEditMode="relative" rAng="0" ptsTypes="AA">
                                      <p:cBhvr>
                                        <p:cTn id="58" dur="3000" fill="hold"/>
                                        <p:tgtEl>
                                          <p:spTgt spid="20"/>
                                        </p:tgtEl>
                                        <p:attrNameLst>
                                          <p:attrName>ppt_x</p:attrName>
                                          <p:attrName>ppt_y</p:attrName>
                                        </p:attrNameLst>
                                      </p:cBhvr>
                                      <p:rCtr x="-28594" y="0"/>
                                    </p:animMotion>
                                  </p:childTnLst>
                                </p:cTn>
                              </p:par>
                              <p:par>
                                <p:cTn id="59" presetID="63" presetClass="path" presetSubtype="0" fill="hold" nodeType="withEffect">
                                  <p:stCondLst>
                                    <p:cond delay="0"/>
                                  </p:stCondLst>
                                  <p:childTnLst>
                                    <p:animMotion origin="layout" path="M 5.55556E-7 2.59259E-6 L 0.43906 2.59259E-6 " pathEditMode="relative" rAng="0" ptsTypes="AA">
                                      <p:cBhvr>
                                        <p:cTn id="60" dur="3000" fill="hold"/>
                                        <p:tgtEl>
                                          <p:spTgt spid="17"/>
                                        </p:tgtEl>
                                        <p:attrNameLst>
                                          <p:attrName>ppt_x</p:attrName>
                                          <p:attrName>ppt_y</p:attrName>
                                        </p:attrNameLst>
                                      </p:cBhvr>
                                      <p:rCtr x="21944" y="0"/>
                                    </p:animMotion>
                                  </p:childTnLst>
                                </p:cTn>
                              </p:par>
                              <p:par>
                                <p:cTn id="61" presetID="63" presetClass="path" presetSubtype="0" fill="hold" nodeType="withEffect">
                                  <p:stCondLst>
                                    <p:cond delay="0"/>
                                  </p:stCondLst>
                                  <p:childTnLst>
                                    <p:animMotion origin="layout" path="M -1.38889E-6 2.96296E-6 L 0.62813 2.96296E-6 " pathEditMode="relative" rAng="0" ptsTypes="AA">
                                      <p:cBhvr>
                                        <p:cTn id="62" dur="3000" fill="hold"/>
                                        <p:tgtEl>
                                          <p:spTgt spid="16"/>
                                        </p:tgtEl>
                                        <p:attrNameLst>
                                          <p:attrName>ppt_x</p:attrName>
                                          <p:attrName>ppt_y</p:attrName>
                                        </p:attrNameLst>
                                      </p:cBhvr>
                                      <p:rCtr x="31406" y="0"/>
                                    </p:animMotion>
                                  </p:childTnLst>
                                </p:cTn>
                              </p:par>
                              <p:par>
                                <p:cTn id="63" presetID="63" presetClass="path" presetSubtype="0" fill="hold" nodeType="withEffect">
                                  <p:stCondLst>
                                    <p:cond delay="0"/>
                                  </p:stCondLst>
                                  <p:childTnLst>
                                    <p:animMotion origin="layout" path="M 2.77778E-6 -2.96296E-6 L 0.42465 -2.96296E-6 " pathEditMode="relative" rAng="0" ptsTypes="AA">
                                      <p:cBhvr>
                                        <p:cTn id="64" dur="3000" fill="hold"/>
                                        <p:tgtEl>
                                          <p:spTgt spid="11"/>
                                        </p:tgtEl>
                                        <p:attrNameLst>
                                          <p:attrName>ppt_x</p:attrName>
                                          <p:attrName>ppt_y</p:attrName>
                                        </p:attrNameLst>
                                      </p:cBhvr>
                                      <p:rCtr x="21233" y="0"/>
                                    </p:animMotion>
                                  </p:childTnLst>
                                </p:cTn>
                              </p:par>
                              <p:par>
                                <p:cTn id="65" presetID="10" presetClass="exit" presetSubtype="0" fill="hold" nodeType="withEffect">
                                  <p:stCondLst>
                                    <p:cond delay="2500"/>
                                  </p:stCondLst>
                                  <p:childTnLst>
                                    <p:animEffect transition="out" filter="fade">
                                      <p:cBhvr>
                                        <p:cTn id="66" dur="500"/>
                                        <p:tgtEl>
                                          <p:spTgt spid="16"/>
                                        </p:tgtEl>
                                      </p:cBhvr>
                                    </p:animEffect>
                                    <p:set>
                                      <p:cBhvr>
                                        <p:cTn id="67" dur="1" fill="hold">
                                          <p:stCondLst>
                                            <p:cond delay="499"/>
                                          </p:stCondLst>
                                        </p:cTn>
                                        <p:tgtEl>
                                          <p:spTgt spid="16"/>
                                        </p:tgtEl>
                                        <p:attrNameLst>
                                          <p:attrName>style.visibility</p:attrName>
                                        </p:attrNameLst>
                                      </p:cBhvr>
                                      <p:to>
                                        <p:strVal val="hidden"/>
                                      </p:to>
                                    </p:set>
                                  </p:childTnLst>
                                </p:cTn>
                              </p:par>
                              <p:par>
                                <p:cTn id="68" presetID="10" presetClass="exit" presetSubtype="0" fill="hold" nodeType="withEffect">
                                  <p:stCondLst>
                                    <p:cond delay="2500"/>
                                  </p:stCondLst>
                                  <p:childTnLst>
                                    <p:animEffect transition="out" filter="fade">
                                      <p:cBhvr>
                                        <p:cTn id="69" dur="500"/>
                                        <p:tgtEl>
                                          <p:spTgt spid="17"/>
                                        </p:tgtEl>
                                      </p:cBhvr>
                                    </p:animEffect>
                                    <p:set>
                                      <p:cBhvr>
                                        <p:cTn id="70" dur="1" fill="hold">
                                          <p:stCondLst>
                                            <p:cond delay="499"/>
                                          </p:stCondLst>
                                        </p:cTn>
                                        <p:tgtEl>
                                          <p:spTgt spid="17"/>
                                        </p:tgtEl>
                                        <p:attrNameLst>
                                          <p:attrName>style.visibility</p:attrName>
                                        </p:attrNameLst>
                                      </p:cBhvr>
                                      <p:to>
                                        <p:strVal val="hidden"/>
                                      </p:to>
                                    </p:set>
                                  </p:childTnLst>
                                </p:cTn>
                              </p:par>
                              <p:par>
                                <p:cTn id="71" presetID="10" presetClass="exit" presetSubtype="0" fill="hold" nodeType="withEffect">
                                  <p:stCondLst>
                                    <p:cond delay="2500"/>
                                  </p:stCondLst>
                                  <p:childTnLst>
                                    <p:animEffect transition="out" filter="fade">
                                      <p:cBhvr>
                                        <p:cTn id="72" dur="500"/>
                                        <p:tgtEl>
                                          <p:spTgt spid="19"/>
                                        </p:tgtEl>
                                      </p:cBhvr>
                                    </p:animEffect>
                                    <p:set>
                                      <p:cBhvr>
                                        <p:cTn id="73" dur="1" fill="hold">
                                          <p:stCondLst>
                                            <p:cond delay="499"/>
                                          </p:stCondLst>
                                        </p:cTn>
                                        <p:tgtEl>
                                          <p:spTgt spid="19"/>
                                        </p:tgtEl>
                                        <p:attrNameLst>
                                          <p:attrName>style.visibility</p:attrName>
                                        </p:attrNameLst>
                                      </p:cBhvr>
                                      <p:to>
                                        <p:strVal val="hidden"/>
                                      </p:to>
                                    </p:set>
                                  </p:childTnLst>
                                </p:cTn>
                              </p:par>
                              <p:par>
                                <p:cTn id="74" presetID="10" presetClass="exit" presetSubtype="0" fill="hold" nodeType="withEffect">
                                  <p:stCondLst>
                                    <p:cond delay="2500"/>
                                  </p:stCondLst>
                                  <p:childTnLst>
                                    <p:animEffect transition="out" filter="fade">
                                      <p:cBhvr>
                                        <p:cTn id="75" dur="500"/>
                                        <p:tgtEl>
                                          <p:spTgt spid="14"/>
                                        </p:tgtEl>
                                      </p:cBhvr>
                                    </p:animEffect>
                                    <p:set>
                                      <p:cBhvr>
                                        <p:cTn id="76" dur="1" fill="hold">
                                          <p:stCondLst>
                                            <p:cond delay="499"/>
                                          </p:stCondLst>
                                        </p:cTn>
                                        <p:tgtEl>
                                          <p:spTgt spid="14"/>
                                        </p:tgtEl>
                                        <p:attrNameLst>
                                          <p:attrName>style.visibility</p:attrName>
                                        </p:attrNameLst>
                                      </p:cBhvr>
                                      <p:to>
                                        <p:strVal val="hidden"/>
                                      </p:to>
                                    </p:set>
                                  </p:childTnLst>
                                </p:cTn>
                              </p:par>
                              <p:par>
                                <p:cTn id="77" presetID="10" presetClass="exit" presetSubtype="0" fill="hold" nodeType="withEffect">
                                  <p:stCondLst>
                                    <p:cond delay="2500"/>
                                  </p:stCondLst>
                                  <p:childTnLst>
                                    <p:animEffect transition="out" filter="fade">
                                      <p:cBhvr>
                                        <p:cTn id="78" dur="500"/>
                                        <p:tgtEl>
                                          <p:spTgt spid="12"/>
                                        </p:tgtEl>
                                      </p:cBhvr>
                                    </p:animEffect>
                                    <p:set>
                                      <p:cBhvr>
                                        <p:cTn id="79" dur="1" fill="hold">
                                          <p:stCondLst>
                                            <p:cond delay="499"/>
                                          </p:stCondLst>
                                        </p:cTn>
                                        <p:tgtEl>
                                          <p:spTgt spid="12"/>
                                        </p:tgtEl>
                                        <p:attrNameLst>
                                          <p:attrName>style.visibility</p:attrName>
                                        </p:attrNameLst>
                                      </p:cBhvr>
                                      <p:to>
                                        <p:strVal val="hidden"/>
                                      </p:to>
                                    </p:set>
                                  </p:childTnLst>
                                </p:cTn>
                              </p:par>
                              <p:par>
                                <p:cTn id="80" presetID="10" presetClass="exit" presetSubtype="0" fill="hold" nodeType="withEffect">
                                  <p:stCondLst>
                                    <p:cond delay="2500"/>
                                  </p:stCondLst>
                                  <p:childTnLst>
                                    <p:animEffect transition="out" filter="fade">
                                      <p:cBhvr>
                                        <p:cTn id="81" dur="500"/>
                                        <p:tgtEl>
                                          <p:spTgt spid="15"/>
                                        </p:tgtEl>
                                      </p:cBhvr>
                                    </p:animEffect>
                                    <p:set>
                                      <p:cBhvr>
                                        <p:cTn id="82" dur="1" fill="hold">
                                          <p:stCondLst>
                                            <p:cond delay="499"/>
                                          </p:stCondLst>
                                        </p:cTn>
                                        <p:tgtEl>
                                          <p:spTgt spid="15"/>
                                        </p:tgtEl>
                                        <p:attrNameLst>
                                          <p:attrName>style.visibility</p:attrName>
                                        </p:attrNameLst>
                                      </p:cBhvr>
                                      <p:to>
                                        <p:strVal val="hidden"/>
                                      </p:to>
                                    </p:set>
                                  </p:childTnLst>
                                </p:cTn>
                              </p:par>
                              <p:par>
                                <p:cTn id="83" presetID="10" presetClass="exit" presetSubtype="0" fill="hold" nodeType="withEffect">
                                  <p:stCondLst>
                                    <p:cond delay="2500"/>
                                  </p:stCondLst>
                                  <p:childTnLst>
                                    <p:animEffect transition="out" filter="fade">
                                      <p:cBhvr>
                                        <p:cTn id="84" dur="500"/>
                                        <p:tgtEl>
                                          <p:spTgt spid="10"/>
                                        </p:tgtEl>
                                      </p:cBhvr>
                                    </p:animEffect>
                                    <p:set>
                                      <p:cBhvr>
                                        <p:cTn id="85" dur="1" fill="hold">
                                          <p:stCondLst>
                                            <p:cond delay="499"/>
                                          </p:stCondLst>
                                        </p:cTn>
                                        <p:tgtEl>
                                          <p:spTgt spid="10"/>
                                        </p:tgtEl>
                                        <p:attrNameLst>
                                          <p:attrName>style.visibility</p:attrName>
                                        </p:attrNameLst>
                                      </p:cBhvr>
                                      <p:to>
                                        <p:strVal val="hidden"/>
                                      </p:to>
                                    </p:set>
                                  </p:childTnLst>
                                </p:cTn>
                              </p:par>
                              <p:par>
                                <p:cTn id="86" presetID="10" presetClass="exit" presetSubtype="0" fill="hold" nodeType="withEffect">
                                  <p:stCondLst>
                                    <p:cond delay="2500"/>
                                  </p:stCondLst>
                                  <p:childTnLst>
                                    <p:animEffect transition="out" filter="fade">
                                      <p:cBhvr>
                                        <p:cTn id="87" dur="500"/>
                                        <p:tgtEl>
                                          <p:spTgt spid="18"/>
                                        </p:tgtEl>
                                      </p:cBhvr>
                                    </p:animEffect>
                                    <p:set>
                                      <p:cBhvr>
                                        <p:cTn id="88" dur="1" fill="hold">
                                          <p:stCondLst>
                                            <p:cond delay="499"/>
                                          </p:stCondLst>
                                        </p:cTn>
                                        <p:tgtEl>
                                          <p:spTgt spid="18"/>
                                        </p:tgtEl>
                                        <p:attrNameLst>
                                          <p:attrName>style.visibility</p:attrName>
                                        </p:attrNameLst>
                                      </p:cBhvr>
                                      <p:to>
                                        <p:strVal val="hidden"/>
                                      </p:to>
                                    </p:set>
                                  </p:childTnLst>
                                </p:cTn>
                              </p:par>
                              <p:par>
                                <p:cTn id="89" presetID="10" presetClass="exit" presetSubtype="0" fill="hold" nodeType="withEffect">
                                  <p:stCondLst>
                                    <p:cond delay="2500"/>
                                  </p:stCondLst>
                                  <p:childTnLst>
                                    <p:animEffect transition="out" filter="fade">
                                      <p:cBhvr>
                                        <p:cTn id="90" dur="500"/>
                                        <p:tgtEl>
                                          <p:spTgt spid="20"/>
                                        </p:tgtEl>
                                      </p:cBhvr>
                                    </p:animEffect>
                                    <p:set>
                                      <p:cBhvr>
                                        <p:cTn id="91" dur="1" fill="hold">
                                          <p:stCondLst>
                                            <p:cond delay="499"/>
                                          </p:stCondLst>
                                        </p:cTn>
                                        <p:tgtEl>
                                          <p:spTgt spid="20"/>
                                        </p:tgtEl>
                                        <p:attrNameLst>
                                          <p:attrName>style.visibility</p:attrName>
                                        </p:attrNameLst>
                                      </p:cBhvr>
                                      <p:to>
                                        <p:strVal val="hidden"/>
                                      </p:to>
                                    </p:set>
                                  </p:childTnLst>
                                </p:cTn>
                              </p:par>
                              <p:par>
                                <p:cTn id="92" presetID="10" presetClass="exit" presetSubtype="0" fill="hold" nodeType="withEffect">
                                  <p:stCondLst>
                                    <p:cond delay="2500"/>
                                  </p:stCondLst>
                                  <p:childTnLst>
                                    <p:animEffect transition="out" filter="fade">
                                      <p:cBhvr>
                                        <p:cTn id="93" dur="500"/>
                                        <p:tgtEl>
                                          <p:spTgt spid="11"/>
                                        </p:tgtEl>
                                      </p:cBhvr>
                                    </p:animEffect>
                                    <p:set>
                                      <p:cBhvr>
                                        <p:cTn id="94" dur="1" fill="hold">
                                          <p:stCondLst>
                                            <p:cond delay="499"/>
                                          </p:stCondLst>
                                        </p:cTn>
                                        <p:tgtEl>
                                          <p:spTgt spid="11"/>
                                        </p:tgtEl>
                                        <p:attrNameLst>
                                          <p:attrName>style.visibility</p:attrName>
                                        </p:attrNameLst>
                                      </p:cBhvr>
                                      <p:to>
                                        <p:strVal val="hidden"/>
                                      </p:to>
                                    </p:set>
                                  </p:childTnLst>
                                </p:cTn>
                              </p:par>
                              <p:par>
                                <p:cTn id="95" presetID="10" presetClass="exit" presetSubtype="0" fill="hold" nodeType="withEffect">
                                  <p:stCondLst>
                                    <p:cond delay="2500"/>
                                  </p:stCondLst>
                                  <p:childTnLst>
                                    <p:animEffect transition="out" filter="fade">
                                      <p:cBhvr>
                                        <p:cTn id="96" dur="500"/>
                                        <p:tgtEl>
                                          <p:spTgt spid="8"/>
                                        </p:tgtEl>
                                      </p:cBhvr>
                                    </p:animEffect>
                                    <p:set>
                                      <p:cBhvr>
                                        <p:cTn id="97" dur="1" fill="hold">
                                          <p:stCondLst>
                                            <p:cond delay="499"/>
                                          </p:stCondLst>
                                        </p:cTn>
                                        <p:tgtEl>
                                          <p:spTgt spid="8"/>
                                        </p:tgtEl>
                                        <p:attrNameLst>
                                          <p:attrName>style.visibility</p:attrName>
                                        </p:attrNameLst>
                                      </p:cBhvr>
                                      <p:to>
                                        <p:strVal val="hidden"/>
                                      </p:to>
                                    </p:set>
                                  </p:childTnLst>
                                </p:cTn>
                              </p:par>
                              <p:par>
                                <p:cTn id="98" presetID="10" presetClass="exit" presetSubtype="0" fill="hold" nodeType="withEffect">
                                  <p:stCondLst>
                                    <p:cond delay="2500"/>
                                  </p:stCondLst>
                                  <p:childTnLst>
                                    <p:animEffect transition="out" filter="fade">
                                      <p:cBhvr>
                                        <p:cTn id="99" dur="500"/>
                                        <p:tgtEl>
                                          <p:spTgt spid="13"/>
                                        </p:tgtEl>
                                      </p:cBhvr>
                                    </p:animEffect>
                                    <p:set>
                                      <p:cBhvr>
                                        <p:cTn id="100" dur="1" fill="hold">
                                          <p:stCondLst>
                                            <p:cond delay="499"/>
                                          </p:stCondLst>
                                        </p:cTn>
                                        <p:tgtEl>
                                          <p:spTgt spid="13"/>
                                        </p:tgtEl>
                                        <p:attrNameLst>
                                          <p:attrName>style.visibility</p:attrName>
                                        </p:attrNameLst>
                                      </p:cBhvr>
                                      <p:to>
                                        <p:strVal val="hidden"/>
                                      </p:to>
                                    </p:set>
                                  </p:childTnLst>
                                </p:cTn>
                              </p:par>
                              <p:par>
                                <p:cTn id="101" presetID="10" presetClass="entr" presetSubtype="0" fill="hold" nodeType="with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
                                        <p:tgtEl>
                                          <p:spTgt spid="21"/>
                                        </p:tgtEl>
                                      </p:cBhvr>
                                    </p:animEffect>
                                  </p:childTnLst>
                                </p:cTn>
                              </p:par>
                              <p:par>
                                <p:cTn id="104" presetID="10" presetClass="entr" presetSubtype="0" fill="hold" nodeType="withEffect">
                                  <p:stCondLst>
                                    <p:cond delay="600"/>
                                  </p:stCondLst>
                                  <p:childTnLst>
                                    <p:set>
                                      <p:cBhvr>
                                        <p:cTn id="105" dur="1" fill="hold">
                                          <p:stCondLst>
                                            <p:cond delay="0"/>
                                          </p:stCondLst>
                                        </p:cTn>
                                        <p:tgtEl>
                                          <p:spTgt spid="22"/>
                                        </p:tgtEl>
                                        <p:attrNameLst>
                                          <p:attrName>style.visibility</p:attrName>
                                        </p:attrNameLst>
                                      </p:cBhvr>
                                      <p:to>
                                        <p:strVal val="visible"/>
                                      </p:to>
                                    </p:set>
                                    <p:animEffect transition="in" filter="fade">
                                      <p:cBhvr>
                                        <p:cTn id="106" dur="100"/>
                                        <p:tgtEl>
                                          <p:spTgt spid="22"/>
                                        </p:tgtEl>
                                      </p:cBhvr>
                                    </p:animEffect>
                                  </p:childTnLst>
                                </p:cTn>
                              </p:par>
                              <p:par>
                                <p:cTn id="107" presetID="10" presetClass="entr" presetSubtype="0" fill="hold" nodeType="withEffect">
                                  <p:stCondLst>
                                    <p:cond delay="200"/>
                                  </p:stCondLst>
                                  <p:childTnLst>
                                    <p:set>
                                      <p:cBhvr>
                                        <p:cTn id="108" dur="1" fill="hold">
                                          <p:stCondLst>
                                            <p:cond delay="0"/>
                                          </p:stCondLst>
                                        </p:cTn>
                                        <p:tgtEl>
                                          <p:spTgt spid="23"/>
                                        </p:tgtEl>
                                        <p:attrNameLst>
                                          <p:attrName>style.visibility</p:attrName>
                                        </p:attrNameLst>
                                      </p:cBhvr>
                                      <p:to>
                                        <p:strVal val="visible"/>
                                      </p:to>
                                    </p:set>
                                    <p:animEffect transition="in" filter="fade">
                                      <p:cBhvr>
                                        <p:cTn id="109" dur="100"/>
                                        <p:tgtEl>
                                          <p:spTgt spid="23"/>
                                        </p:tgtEl>
                                      </p:cBhvr>
                                    </p:animEffect>
                                  </p:childTnLst>
                                </p:cTn>
                              </p:par>
                              <p:par>
                                <p:cTn id="110" presetID="10" presetClass="entr" presetSubtype="0" fill="hold" nodeType="withEffect">
                                  <p:stCondLst>
                                    <p:cond delay="1800"/>
                                  </p:stCondLst>
                                  <p:childTnLst>
                                    <p:set>
                                      <p:cBhvr>
                                        <p:cTn id="111" dur="1" fill="hold">
                                          <p:stCondLst>
                                            <p:cond delay="0"/>
                                          </p:stCondLst>
                                        </p:cTn>
                                        <p:tgtEl>
                                          <p:spTgt spid="24"/>
                                        </p:tgtEl>
                                        <p:attrNameLst>
                                          <p:attrName>style.visibility</p:attrName>
                                        </p:attrNameLst>
                                      </p:cBhvr>
                                      <p:to>
                                        <p:strVal val="visible"/>
                                      </p:to>
                                    </p:set>
                                    <p:animEffect transition="in" filter="fade">
                                      <p:cBhvr>
                                        <p:cTn id="112" dur="100"/>
                                        <p:tgtEl>
                                          <p:spTgt spid="24"/>
                                        </p:tgtEl>
                                      </p:cBhvr>
                                    </p:animEffect>
                                  </p:childTnLst>
                                </p:cTn>
                              </p:par>
                              <p:par>
                                <p:cTn id="113" presetID="10" presetClass="entr" presetSubtype="0" fill="hold" nodeType="withEffect">
                                  <p:stCondLst>
                                    <p:cond delay="2200"/>
                                  </p:stCondLst>
                                  <p:childTnLst>
                                    <p:set>
                                      <p:cBhvr>
                                        <p:cTn id="114" dur="1" fill="hold">
                                          <p:stCondLst>
                                            <p:cond delay="0"/>
                                          </p:stCondLst>
                                        </p:cTn>
                                        <p:tgtEl>
                                          <p:spTgt spid="25"/>
                                        </p:tgtEl>
                                        <p:attrNameLst>
                                          <p:attrName>style.visibility</p:attrName>
                                        </p:attrNameLst>
                                      </p:cBhvr>
                                      <p:to>
                                        <p:strVal val="visible"/>
                                      </p:to>
                                    </p:set>
                                    <p:animEffect transition="in" filter="fade">
                                      <p:cBhvr>
                                        <p:cTn id="115" dur="100"/>
                                        <p:tgtEl>
                                          <p:spTgt spid="25"/>
                                        </p:tgtEl>
                                      </p:cBhvr>
                                    </p:animEffect>
                                  </p:childTnLst>
                                </p:cTn>
                              </p:par>
                              <p:par>
                                <p:cTn id="116" presetID="53" presetClass="exit" presetSubtype="16" fill="hold" nodeType="withEffect">
                                  <p:stCondLst>
                                    <p:cond delay="100"/>
                                  </p:stCondLst>
                                  <p:childTnLst>
                                    <p:anim calcmode="lin" valueType="num">
                                      <p:cBhvr>
                                        <p:cTn id="117" dur="1000"/>
                                        <p:tgtEl>
                                          <p:spTgt spid="21"/>
                                        </p:tgtEl>
                                        <p:attrNameLst>
                                          <p:attrName>ppt_w</p:attrName>
                                        </p:attrNameLst>
                                      </p:cBhvr>
                                      <p:tavLst>
                                        <p:tav tm="0">
                                          <p:val>
                                            <p:strVal val="ppt_w"/>
                                          </p:val>
                                        </p:tav>
                                        <p:tav tm="100000">
                                          <p:val>
                                            <p:fltVal val="0"/>
                                          </p:val>
                                        </p:tav>
                                      </p:tavLst>
                                    </p:anim>
                                    <p:anim calcmode="lin" valueType="num">
                                      <p:cBhvr>
                                        <p:cTn id="118" dur="1000"/>
                                        <p:tgtEl>
                                          <p:spTgt spid="21"/>
                                        </p:tgtEl>
                                        <p:attrNameLst>
                                          <p:attrName>ppt_h</p:attrName>
                                        </p:attrNameLst>
                                      </p:cBhvr>
                                      <p:tavLst>
                                        <p:tav tm="0">
                                          <p:val>
                                            <p:strVal val="ppt_h"/>
                                          </p:val>
                                        </p:tav>
                                        <p:tav tm="100000">
                                          <p:val>
                                            <p:fltVal val="0"/>
                                          </p:val>
                                        </p:tav>
                                      </p:tavLst>
                                    </p:anim>
                                    <p:animEffect transition="out" filter="fade">
                                      <p:cBhvr>
                                        <p:cTn id="119" dur="1000"/>
                                        <p:tgtEl>
                                          <p:spTgt spid="21"/>
                                        </p:tgtEl>
                                      </p:cBhvr>
                                    </p:animEffect>
                                    <p:set>
                                      <p:cBhvr>
                                        <p:cTn id="120" dur="1" fill="hold">
                                          <p:stCondLst>
                                            <p:cond delay="999"/>
                                          </p:stCondLst>
                                        </p:cTn>
                                        <p:tgtEl>
                                          <p:spTgt spid="21"/>
                                        </p:tgtEl>
                                        <p:attrNameLst>
                                          <p:attrName>style.visibility</p:attrName>
                                        </p:attrNameLst>
                                      </p:cBhvr>
                                      <p:to>
                                        <p:strVal val="hidden"/>
                                      </p:to>
                                    </p:set>
                                  </p:childTnLst>
                                </p:cTn>
                              </p:par>
                              <p:par>
                                <p:cTn id="121" presetID="53" presetClass="exit" presetSubtype="16" fill="hold" nodeType="withEffect">
                                  <p:stCondLst>
                                    <p:cond delay="700"/>
                                  </p:stCondLst>
                                  <p:childTnLst>
                                    <p:anim calcmode="lin" valueType="num">
                                      <p:cBhvr>
                                        <p:cTn id="122" dur="500"/>
                                        <p:tgtEl>
                                          <p:spTgt spid="22"/>
                                        </p:tgtEl>
                                        <p:attrNameLst>
                                          <p:attrName>ppt_w</p:attrName>
                                        </p:attrNameLst>
                                      </p:cBhvr>
                                      <p:tavLst>
                                        <p:tav tm="0">
                                          <p:val>
                                            <p:strVal val="ppt_w"/>
                                          </p:val>
                                        </p:tav>
                                        <p:tav tm="100000">
                                          <p:val>
                                            <p:fltVal val="0"/>
                                          </p:val>
                                        </p:tav>
                                      </p:tavLst>
                                    </p:anim>
                                    <p:anim calcmode="lin" valueType="num">
                                      <p:cBhvr>
                                        <p:cTn id="123" dur="500"/>
                                        <p:tgtEl>
                                          <p:spTgt spid="22"/>
                                        </p:tgtEl>
                                        <p:attrNameLst>
                                          <p:attrName>ppt_h</p:attrName>
                                        </p:attrNameLst>
                                      </p:cBhvr>
                                      <p:tavLst>
                                        <p:tav tm="0">
                                          <p:val>
                                            <p:strVal val="ppt_h"/>
                                          </p:val>
                                        </p:tav>
                                        <p:tav tm="100000">
                                          <p:val>
                                            <p:fltVal val="0"/>
                                          </p:val>
                                        </p:tav>
                                      </p:tavLst>
                                    </p:anim>
                                    <p:animEffect transition="out" filter="fade">
                                      <p:cBhvr>
                                        <p:cTn id="124" dur="500"/>
                                        <p:tgtEl>
                                          <p:spTgt spid="22"/>
                                        </p:tgtEl>
                                      </p:cBhvr>
                                    </p:animEffect>
                                    <p:set>
                                      <p:cBhvr>
                                        <p:cTn id="125" dur="1" fill="hold">
                                          <p:stCondLst>
                                            <p:cond delay="499"/>
                                          </p:stCondLst>
                                        </p:cTn>
                                        <p:tgtEl>
                                          <p:spTgt spid="22"/>
                                        </p:tgtEl>
                                        <p:attrNameLst>
                                          <p:attrName>style.visibility</p:attrName>
                                        </p:attrNameLst>
                                      </p:cBhvr>
                                      <p:to>
                                        <p:strVal val="hidden"/>
                                      </p:to>
                                    </p:set>
                                  </p:childTnLst>
                                </p:cTn>
                              </p:par>
                              <p:par>
                                <p:cTn id="126" presetID="53" presetClass="exit" presetSubtype="16" fill="hold" nodeType="withEffect">
                                  <p:stCondLst>
                                    <p:cond delay="300"/>
                                  </p:stCondLst>
                                  <p:childTnLst>
                                    <p:anim calcmode="lin" valueType="num">
                                      <p:cBhvr>
                                        <p:cTn id="127" dur="500"/>
                                        <p:tgtEl>
                                          <p:spTgt spid="23"/>
                                        </p:tgtEl>
                                        <p:attrNameLst>
                                          <p:attrName>ppt_w</p:attrName>
                                        </p:attrNameLst>
                                      </p:cBhvr>
                                      <p:tavLst>
                                        <p:tav tm="0">
                                          <p:val>
                                            <p:strVal val="ppt_w"/>
                                          </p:val>
                                        </p:tav>
                                        <p:tav tm="100000">
                                          <p:val>
                                            <p:fltVal val="0"/>
                                          </p:val>
                                        </p:tav>
                                      </p:tavLst>
                                    </p:anim>
                                    <p:anim calcmode="lin" valueType="num">
                                      <p:cBhvr>
                                        <p:cTn id="128" dur="500"/>
                                        <p:tgtEl>
                                          <p:spTgt spid="23"/>
                                        </p:tgtEl>
                                        <p:attrNameLst>
                                          <p:attrName>ppt_h</p:attrName>
                                        </p:attrNameLst>
                                      </p:cBhvr>
                                      <p:tavLst>
                                        <p:tav tm="0">
                                          <p:val>
                                            <p:strVal val="ppt_h"/>
                                          </p:val>
                                        </p:tav>
                                        <p:tav tm="100000">
                                          <p:val>
                                            <p:fltVal val="0"/>
                                          </p:val>
                                        </p:tav>
                                      </p:tavLst>
                                    </p:anim>
                                    <p:animEffect transition="out" filter="fade">
                                      <p:cBhvr>
                                        <p:cTn id="129" dur="500"/>
                                        <p:tgtEl>
                                          <p:spTgt spid="23"/>
                                        </p:tgtEl>
                                      </p:cBhvr>
                                    </p:animEffect>
                                    <p:set>
                                      <p:cBhvr>
                                        <p:cTn id="130" dur="1" fill="hold">
                                          <p:stCondLst>
                                            <p:cond delay="499"/>
                                          </p:stCondLst>
                                        </p:cTn>
                                        <p:tgtEl>
                                          <p:spTgt spid="23"/>
                                        </p:tgtEl>
                                        <p:attrNameLst>
                                          <p:attrName>style.visibility</p:attrName>
                                        </p:attrNameLst>
                                      </p:cBhvr>
                                      <p:to>
                                        <p:strVal val="hidden"/>
                                      </p:to>
                                    </p:set>
                                  </p:childTnLst>
                                </p:cTn>
                              </p:par>
                              <p:par>
                                <p:cTn id="131" presetID="53" presetClass="exit" presetSubtype="16" fill="hold" nodeType="withEffect">
                                  <p:stCondLst>
                                    <p:cond delay="1900"/>
                                  </p:stCondLst>
                                  <p:childTnLst>
                                    <p:anim calcmode="lin" valueType="num">
                                      <p:cBhvr>
                                        <p:cTn id="132" dur="500"/>
                                        <p:tgtEl>
                                          <p:spTgt spid="24"/>
                                        </p:tgtEl>
                                        <p:attrNameLst>
                                          <p:attrName>ppt_w</p:attrName>
                                        </p:attrNameLst>
                                      </p:cBhvr>
                                      <p:tavLst>
                                        <p:tav tm="0">
                                          <p:val>
                                            <p:strVal val="ppt_w"/>
                                          </p:val>
                                        </p:tav>
                                        <p:tav tm="100000">
                                          <p:val>
                                            <p:fltVal val="0"/>
                                          </p:val>
                                        </p:tav>
                                      </p:tavLst>
                                    </p:anim>
                                    <p:anim calcmode="lin" valueType="num">
                                      <p:cBhvr>
                                        <p:cTn id="133" dur="500"/>
                                        <p:tgtEl>
                                          <p:spTgt spid="24"/>
                                        </p:tgtEl>
                                        <p:attrNameLst>
                                          <p:attrName>ppt_h</p:attrName>
                                        </p:attrNameLst>
                                      </p:cBhvr>
                                      <p:tavLst>
                                        <p:tav tm="0">
                                          <p:val>
                                            <p:strVal val="ppt_h"/>
                                          </p:val>
                                        </p:tav>
                                        <p:tav tm="100000">
                                          <p:val>
                                            <p:fltVal val="0"/>
                                          </p:val>
                                        </p:tav>
                                      </p:tavLst>
                                    </p:anim>
                                    <p:animEffect transition="out" filter="fade">
                                      <p:cBhvr>
                                        <p:cTn id="134" dur="500"/>
                                        <p:tgtEl>
                                          <p:spTgt spid="24"/>
                                        </p:tgtEl>
                                      </p:cBhvr>
                                    </p:animEffect>
                                    <p:set>
                                      <p:cBhvr>
                                        <p:cTn id="135" dur="1" fill="hold">
                                          <p:stCondLst>
                                            <p:cond delay="499"/>
                                          </p:stCondLst>
                                        </p:cTn>
                                        <p:tgtEl>
                                          <p:spTgt spid="24"/>
                                        </p:tgtEl>
                                        <p:attrNameLst>
                                          <p:attrName>style.visibility</p:attrName>
                                        </p:attrNameLst>
                                      </p:cBhvr>
                                      <p:to>
                                        <p:strVal val="hidden"/>
                                      </p:to>
                                    </p:set>
                                  </p:childTnLst>
                                </p:cTn>
                              </p:par>
                              <p:par>
                                <p:cTn id="136" presetID="53" presetClass="exit" presetSubtype="16" fill="hold" nodeType="withEffect">
                                  <p:stCondLst>
                                    <p:cond delay="2300"/>
                                  </p:stCondLst>
                                  <p:childTnLst>
                                    <p:anim calcmode="lin" valueType="num">
                                      <p:cBhvr>
                                        <p:cTn id="137" dur="500"/>
                                        <p:tgtEl>
                                          <p:spTgt spid="25"/>
                                        </p:tgtEl>
                                        <p:attrNameLst>
                                          <p:attrName>ppt_w</p:attrName>
                                        </p:attrNameLst>
                                      </p:cBhvr>
                                      <p:tavLst>
                                        <p:tav tm="0">
                                          <p:val>
                                            <p:strVal val="ppt_w"/>
                                          </p:val>
                                        </p:tav>
                                        <p:tav tm="100000">
                                          <p:val>
                                            <p:fltVal val="0"/>
                                          </p:val>
                                        </p:tav>
                                      </p:tavLst>
                                    </p:anim>
                                    <p:anim calcmode="lin" valueType="num">
                                      <p:cBhvr>
                                        <p:cTn id="138" dur="500"/>
                                        <p:tgtEl>
                                          <p:spTgt spid="25"/>
                                        </p:tgtEl>
                                        <p:attrNameLst>
                                          <p:attrName>ppt_h</p:attrName>
                                        </p:attrNameLst>
                                      </p:cBhvr>
                                      <p:tavLst>
                                        <p:tav tm="0">
                                          <p:val>
                                            <p:strVal val="ppt_h"/>
                                          </p:val>
                                        </p:tav>
                                        <p:tav tm="100000">
                                          <p:val>
                                            <p:fltVal val="0"/>
                                          </p:val>
                                        </p:tav>
                                      </p:tavLst>
                                    </p:anim>
                                    <p:animEffect transition="out" filter="fade">
                                      <p:cBhvr>
                                        <p:cTn id="139" dur="500"/>
                                        <p:tgtEl>
                                          <p:spTgt spid="25"/>
                                        </p:tgtEl>
                                      </p:cBhvr>
                                    </p:animEffect>
                                    <p:set>
                                      <p:cBhvr>
                                        <p:cTn id="140" dur="1" fill="hold">
                                          <p:stCondLst>
                                            <p:cond delay="499"/>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ctr" rtl="0" eaLnBrk="0" fontAlgn="base" hangingPunct="0">
        <a:spcBef>
          <a:spcPct val="0"/>
        </a:spcBef>
        <a:spcAft>
          <a:spcPct val="0"/>
        </a:spcAft>
        <a:defRPr sz="4890">
          <a:solidFill>
            <a:schemeClr val="tx1"/>
          </a:solidFill>
          <a:latin typeface="+mj-lt"/>
          <a:ea typeface="+mj-ea"/>
          <a:cs typeface="+mj-cs"/>
        </a:defRPr>
      </a:lvl1pPr>
      <a:lvl2pPr algn="ctr" rtl="0" eaLnBrk="0" fontAlgn="base" hangingPunct="0">
        <a:spcBef>
          <a:spcPct val="0"/>
        </a:spcBef>
        <a:spcAft>
          <a:spcPct val="0"/>
        </a:spcAft>
        <a:defRPr sz="489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89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89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890">
          <a:solidFill>
            <a:schemeClr val="tx1"/>
          </a:solidFill>
          <a:latin typeface="Calibri" panose="020F0502020204030204" pitchFamily="34" charset="0"/>
          <a:ea typeface="宋体" panose="02010600030101010101" pitchFamily="2" charset="-122"/>
        </a:defRPr>
      </a:lvl5pPr>
      <a:lvl6pPr marL="508000" algn="ctr" rtl="0" eaLnBrk="0" fontAlgn="base" hangingPunct="0">
        <a:spcBef>
          <a:spcPct val="0"/>
        </a:spcBef>
        <a:spcAft>
          <a:spcPct val="0"/>
        </a:spcAft>
        <a:defRPr sz="4890">
          <a:solidFill>
            <a:schemeClr val="tx1"/>
          </a:solidFill>
          <a:latin typeface="Calibri" panose="020F0502020204030204" pitchFamily="34" charset="0"/>
          <a:ea typeface="宋体" panose="02010600030101010101" pitchFamily="2" charset="-122"/>
        </a:defRPr>
      </a:lvl6pPr>
      <a:lvl7pPr marL="1016000" algn="ctr" rtl="0" eaLnBrk="0" fontAlgn="base" hangingPunct="0">
        <a:spcBef>
          <a:spcPct val="0"/>
        </a:spcBef>
        <a:spcAft>
          <a:spcPct val="0"/>
        </a:spcAft>
        <a:defRPr sz="4890">
          <a:solidFill>
            <a:schemeClr val="tx1"/>
          </a:solidFill>
          <a:latin typeface="Calibri" panose="020F0502020204030204" pitchFamily="34" charset="0"/>
          <a:ea typeface="宋体" panose="02010600030101010101" pitchFamily="2" charset="-122"/>
        </a:defRPr>
      </a:lvl7pPr>
      <a:lvl8pPr marL="1524000" algn="ctr" rtl="0" eaLnBrk="0" fontAlgn="base" hangingPunct="0">
        <a:spcBef>
          <a:spcPct val="0"/>
        </a:spcBef>
        <a:spcAft>
          <a:spcPct val="0"/>
        </a:spcAft>
        <a:defRPr sz="4890">
          <a:solidFill>
            <a:schemeClr val="tx1"/>
          </a:solidFill>
          <a:latin typeface="Calibri" panose="020F0502020204030204" pitchFamily="34" charset="0"/>
          <a:ea typeface="宋体" panose="02010600030101010101" pitchFamily="2" charset="-122"/>
        </a:defRPr>
      </a:lvl8pPr>
      <a:lvl9pPr marL="2032000" algn="ctr" rtl="0" eaLnBrk="0" fontAlgn="base" hangingPunct="0">
        <a:spcBef>
          <a:spcPct val="0"/>
        </a:spcBef>
        <a:spcAft>
          <a:spcPct val="0"/>
        </a:spcAft>
        <a:defRPr sz="4890">
          <a:solidFill>
            <a:schemeClr val="tx1"/>
          </a:solidFill>
          <a:latin typeface="Calibri" panose="020F0502020204030204" pitchFamily="34" charset="0"/>
          <a:ea typeface="宋体" panose="02010600030101010101" pitchFamily="2" charset="-122"/>
        </a:defRPr>
      </a:lvl9pPr>
    </p:titleStyle>
    <p:bodyStyle>
      <a:lvl1pPr marL="381000" indent="-381000" algn="l" rtl="0" eaLnBrk="0" fontAlgn="base" hangingPunct="0">
        <a:spcBef>
          <a:spcPct val="20000"/>
        </a:spcBef>
        <a:spcAft>
          <a:spcPct val="0"/>
        </a:spcAft>
        <a:buFont typeface="Arial" panose="020B0604020202020204" pitchFamily="34" charset="0"/>
        <a:buChar char="•"/>
        <a:defRPr sz="3555">
          <a:solidFill>
            <a:schemeClr val="tx1"/>
          </a:solidFill>
          <a:latin typeface="+mn-lt"/>
          <a:ea typeface="+mn-ea"/>
          <a:cs typeface="+mn-cs"/>
        </a:defRPr>
      </a:lvl1pPr>
      <a:lvl2pPr marL="825500" indent="-317500" algn="l" rtl="0" eaLnBrk="0" fontAlgn="base" hangingPunct="0">
        <a:spcBef>
          <a:spcPct val="20000"/>
        </a:spcBef>
        <a:spcAft>
          <a:spcPct val="0"/>
        </a:spcAft>
        <a:buFont typeface="Arial" panose="020B0604020202020204" pitchFamily="34" charset="0"/>
        <a:buChar char="–"/>
        <a:defRPr sz="3110">
          <a:solidFill>
            <a:schemeClr val="tx1"/>
          </a:solidFill>
          <a:latin typeface="+mn-lt"/>
          <a:ea typeface="+mn-ea"/>
        </a:defRPr>
      </a:lvl2pPr>
      <a:lvl3pPr marL="1270000" indent="-254000" algn="l" rtl="0" eaLnBrk="0" fontAlgn="base" hangingPunct="0">
        <a:spcBef>
          <a:spcPct val="20000"/>
        </a:spcBef>
        <a:spcAft>
          <a:spcPct val="0"/>
        </a:spcAft>
        <a:buFont typeface="Arial" panose="020B0604020202020204" pitchFamily="34" charset="0"/>
        <a:buChar char="•"/>
        <a:defRPr sz="2665">
          <a:solidFill>
            <a:schemeClr val="tx1"/>
          </a:solidFill>
          <a:latin typeface="+mn-lt"/>
          <a:ea typeface="+mn-ea"/>
        </a:defRPr>
      </a:lvl3pPr>
      <a:lvl4pPr marL="1778000" indent="-254000" algn="l" rtl="0" eaLnBrk="0" fontAlgn="base" hangingPunct="0">
        <a:spcBef>
          <a:spcPct val="20000"/>
        </a:spcBef>
        <a:spcAft>
          <a:spcPct val="0"/>
        </a:spcAft>
        <a:buFont typeface="Arial" panose="020B0604020202020204" pitchFamily="34" charset="0"/>
        <a:buChar char="–"/>
        <a:defRPr sz="2220">
          <a:solidFill>
            <a:schemeClr val="tx1"/>
          </a:solidFill>
          <a:latin typeface="+mn-lt"/>
          <a:ea typeface="+mn-ea"/>
        </a:defRPr>
      </a:lvl4pPr>
      <a:lvl5pPr marL="2286000" indent="-254000" algn="l" rtl="0" eaLnBrk="0" fontAlgn="base" hangingPunct="0">
        <a:spcBef>
          <a:spcPct val="20000"/>
        </a:spcBef>
        <a:spcAft>
          <a:spcPct val="0"/>
        </a:spcAft>
        <a:buFont typeface="Arial" panose="020B0604020202020204" pitchFamily="34" charset="0"/>
        <a:buChar char="»"/>
        <a:defRPr sz="2220">
          <a:solidFill>
            <a:schemeClr val="tx1"/>
          </a:solidFill>
          <a:latin typeface="+mn-lt"/>
          <a:ea typeface="+mn-ea"/>
        </a:defRPr>
      </a:lvl5pPr>
      <a:lvl6pPr marL="2794000" indent="-254000" algn="l" rtl="0" eaLnBrk="0" fontAlgn="base" hangingPunct="0">
        <a:spcBef>
          <a:spcPct val="20000"/>
        </a:spcBef>
        <a:spcAft>
          <a:spcPct val="0"/>
        </a:spcAft>
        <a:buFont typeface="Arial" panose="020B0604020202020204" pitchFamily="34" charset="0"/>
        <a:buChar char="»"/>
        <a:defRPr sz="2220">
          <a:solidFill>
            <a:schemeClr val="tx1"/>
          </a:solidFill>
          <a:latin typeface="+mn-lt"/>
          <a:ea typeface="+mn-ea"/>
        </a:defRPr>
      </a:lvl6pPr>
      <a:lvl7pPr marL="3302000" indent="-254000" algn="l" rtl="0" eaLnBrk="0" fontAlgn="base" hangingPunct="0">
        <a:spcBef>
          <a:spcPct val="20000"/>
        </a:spcBef>
        <a:spcAft>
          <a:spcPct val="0"/>
        </a:spcAft>
        <a:buFont typeface="Arial" panose="020B0604020202020204" pitchFamily="34" charset="0"/>
        <a:buChar char="»"/>
        <a:defRPr sz="2220">
          <a:solidFill>
            <a:schemeClr val="tx1"/>
          </a:solidFill>
          <a:latin typeface="+mn-lt"/>
          <a:ea typeface="+mn-ea"/>
        </a:defRPr>
      </a:lvl7pPr>
      <a:lvl8pPr marL="3810000" indent="-254000" algn="l" rtl="0" eaLnBrk="0" fontAlgn="base" hangingPunct="0">
        <a:spcBef>
          <a:spcPct val="20000"/>
        </a:spcBef>
        <a:spcAft>
          <a:spcPct val="0"/>
        </a:spcAft>
        <a:buFont typeface="Arial" panose="020B0604020202020204" pitchFamily="34" charset="0"/>
        <a:buChar char="»"/>
        <a:defRPr sz="2220">
          <a:solidFill>
            <a:schemeClr val="tx1"/>
          </a:solidFill>
          <a:latin typeface="+mn-lt"/>
          <a:ea typeface="+mn-ea"/>
        </a:defRPr>
      </a:lvl8pPr>
      <a:lvl9pPr marL="4318000" indent="-254000" algn="l" rtl="0" eaLnBrk="0" fontAlgn="base" hangingPunct="0">
        <a:spcBef>
          <a:spcPct val="20000"/>
        </a:spcBef>
        <a:spcAft>
          <a:spcPct val="0"/>
        </a:spcAft>
        <a:buFont typeface="Arial" panose="020B0604020202020204" pitchFamily="34" charset="0"/>
        <a:buChar char="»"/>
        <a:defRPr sz="2220">
          <a:solidFill>
            <a:schemeClr val="tx1"/>
          </a:solidFill>
          <a:latin typeface="+mn-lt"/>
          <a:ea typeface="+mn-ea"/>
        </a:defRPr>
      </a:lvl9pPr>
    </p:bodyStyle>
    <p:otherStyle>
      <a:defPPr>
        <a:defRPr lang="zh-CN"/>
      </a:defPPr>
      <a:lvl1pPr marL="0" algn="l" defTabSz="1015365" rtl="0" eaLnBrk="1" latinLnBrk="0" hangingPunct="1">
        <a:defRPr sz="2000" kern="1200">
          <a:solidFill>
            <a:schemeClr val="tx1"/>
          </a:solidFill>
          <a:latin typeface="+mn-lt"/>
          <a:ea typeface="+mn-ea"/>
          <a:cs typeface="+mn-cs"/>
        </a:defRPr>
      </a:lvl1pPr>
      <a:lvl2pPr marL="508000" algn="l" defTabSz="1015365" rtl="0" eaLnBrk="1" latinLnBrk="0" hangingPunct="1">
        <a:defRPr sz="2000" kern="1200">
          <a:solidFill>
            <a:schemeClr val="tx1"/>
          </a:solidFill>
          <a:latin typeface="+mn-lt"/>
          <a:ea typeface="+mn-ea"/>
          <a:cs typeface="+mn-cs"/>
        </a:defRPr>
      </a:lvl2pPr>
      <a:lvl3pPr marL="1016000" algn="l" defTabSz="1015365" rtl="0" eaLnBrk="1" latinLnBrk="0" hangingPunct="1">
        <a:defRPr sz="2000" kern="1200">
          <a:solidFill>
            <a:schemeClr val="tx1"/>
          </a:solidFill>
          <a:latin typeface="+mn-lt"/>
          <a:ea typeface="+mn-ea"/>
          <a:cs typeface="+mn-cs"/>
        </a:defRPr>
      </a:lvl3pPr>
      <a:lvl4pPr marL="1524000" algn="l" defTabSz="1015365" rtl="0" eaLnBrk="1" latinLnBrk="0" hangingPunct="1">
        <a:defRPr sz="2000" kern="1200">
          <a:solidFill>
            <a:schemeClr val="tx1"/>
          </a:solidFill>
          <a:latin typeface="+mn-lt"/>
          <a:ea typeface="+mn-ea"/>
          <a:cs typeface="+mn-cs"/>
        </a:defRPr>
      </a:lvl4pPr>
      <a:lvl5pPr marL="2032000" algn="l" defTabSz="1015365" rtl="0" eaLnBrk="1" latinLnBrk="0" hangingPunct="1">
        <a:defRPr sz="2000" kern="1200">
          <a:solidFill>
            <a:schemeClr val="tx1"/>
          </a:solidFill>
          <a:latin typeface="+mn-lt"/>
          <a:ea typeface="+mn-ea"/>
          <a:cs typeface="+mn-cs"/>
        </a:defRPr>
      </a:lvl5pPr>
      <a:lvl6pPr marL="2540000" algn="l" defTabSz="1015365" rtl="0" eaLnBrk="1" latinLnBrk="0" hangingPunct="1">
        <a:defRPr sz="2000" kern="1200">
          <a:solidFill>
            <a:schemeClr val="tx1"/>
          </a:solidFill>
          <a:latin typeface="+mn-lt"/>
          <a:ea typeface="+mn-ea"/>
          <a:cs typeface="+mn-cs"/>
        </a:defRPr>
      </a:lvl6pPr>
      <a:lvl7pPr marL="3048000" algn="l" defTabSz="1015365" rtl="0" eaLnBrk="1" latinLnBrk="0" hangingPunct="1">
        <a:defRPr sz="2000" kern="1200">
          <a:solidFill>
            <a:schemeClr val="tx1"/>
          </a:solidFill>
          <a:latin typeface="+mn-lt"/>
          <a:ea typeface="+mn-ea"/>
          <a:cs typeface="+mn-cs"/>
        </a:defRPr>
      </a:lvl7pPr>
      <a:lvl8pPr marL="3556000" algn="l" defTabSz="1015365" rtl="0" eaLnBrk="1" latinLnBrk="0" hangingPunct="1">
        <a:defRPr sz="2000" kern="1200">
          <a:solidFill>
            <a:schemeClr val="tx1"/>
          </a:solidFill>
          <a:latin typeface="+mn-lt"/>
          <a:ea typeface="+mn-ea"/>
          <a:cs typeface="+mn-cs"/>
        </a:defRPr>
      </a:lvl8pPr>
      <a:lvl9pPr marL="4064000" algn="l" defTabSz="1015365" rtl="0" eaLnBrk="1" latinLnBrk="0" hangingPunct="1">
        <a:defRPr sz="20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auto">
      <p:bgPr>
        <a:gradFill flip="none" rotWithShape="1">
          <a:gsLst>
            <a:gs pos="100000">
              <a:srgbClr val="700000"/>
            </a:gs>
            <a:gs pos="2000">
              <a:srgbClr val="FF0000"/>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8" name="Picture 2" descr="PPECLOGO-eff-0-1"/>
          <p:cNvPicPr>
            <a:picLocks noChangeAspect="1" noChangeArrowheads="1"/>
          </p:cNvPicPr>
          <p:nvPr userDrawn="1"/>
        </p:nvPicPr>
        <p:blipFill>
          <a:blip r:embed="rId13" cstate="email"/>
          <a:srcRect/>
          <a:stretch>
            <a:fillRect/>
          </a:stretch>
        </p:blipFill>
        <p:spPr bwMode="auto">
          <a:xfrm>
            <a:off x="3222881" y="163519"/>
            <a:ext cx="927806" cy="50323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PPECLOGO-eff-0-2"/>
          <p:cNvPicPr>
            <a:picLocks noChangeAspect="1" noChangeArrowheads="1"/>
          </p:cNvPicPr>
          <p:nvPr userDrawn="1"/>
        </p:nvPicPr>
        <p:blipFill>
          <a:blip r:embed="rId14" cstate="email"/>
          <a:srcRect/>
          <a:stretch>
            <a:fillRect/>
          </a:stretch>
        </p:blipFill>
        <p:spPr bwMode="auto">
          <a:xfrm>
            <a:off x="7071687" y="138119"/>
            <a:ext cx="859013" cy="47307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PPECLOGO-eff-0-3"/>
          <p:cNvPicPr>
            <a:picLocks noChangeAspect="1" noChangeArrowheads="1"/>
          </p:cNvPicPr>
          <p:nvPr userDrawn="1"/>
        </p:nvPicPr>
        <p:blipFill>
          <a:blip r:embed="rId15" cstate="email"/>
          <a:srcRect/>
          <a:stretch>
            <a:fillRect/>
          </a:stretch>
        </p:blipFill>
        <p:spPr bwMode="auto">
          <a:xfrm>
            <a:off x="504729" y="-742945"/>
            <a:ext cx="2637014" cy="149701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5" descr="PPECLOGO-eff-0-1"/>
          <p:cNvPicPr>
            <a:picLocks noChangeAspect="1" noChangeArrowheads="1"/>
          </p:cNvPicPr>
          <p:nvPr userDrawn="1"/>
        </p:nvPicPr>
        <p:blipFill>
          <a:blip r:embed="rId16" cstate="email"/>
          <a:srcRect/>
          <a:stretch>
            <a:fillRect/>
          </a:stretch>
        </p:blipFill>
        <p:spPr bwMode="auto">
          <a:xfrm>
            <a:off x="3503339" y="720730"/>
            <a:ext cx="458611" cy="24923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PPECLOGO-eff-0-1"/>
          <p:cNvPicPr>
            <a:picLocks noChangeAspect="1" noChangeArrowheads="1"/>
          </p:cNvPicPr>
          <p:nvPr userDrawn="1"/>
        </p:nvPicPr>
        <p:blipFill>
          <a:blip r:embed="rId17" cstate="email"/>
          <a:srcRect/>
          <a:stretch>
            <a:fillRect/>
          </a:stretch>
        </p:blipFill>
        <p:spPr bwMode="auto">
          <a:xfrm>
            <a:off x="6048631" y="174630"/>
            <a:ext cx="351013" cy="1905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7" descr="PPECLOGO-eff-0-1"/>
          <p:cNvPicPr>
            <a:picLocks noChangeAspect="1" noChangeArrowheads="1"/>
          </p:cNvPicPr>
          <p:nvPr userDrawn="1"/>
        </p:nvPicPr>
        <p:blipFill>
          <a:blip r:embed="rId18" cstate="email"/>
          <a:srcRect/>
          <a:stretch>
            <a:fillRect/>
          </a:stretch>
        </p:blipFill>
        <p:spPr bwMode="auto">
          <a:xfrm>
            <a:off x="4528160" y="762006"/>
            <a:ext cx="172861" cy="9366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8" descr="PPECLOGO-eff-0-2"/>
          <p:cNvPicPr>
            <a:picLocks noChangeAspect="1" noChangeArrowheads="1"/>
          </p:cNvPicPr>
          <p:nvPr userDrawn="1"/>
        </p:nvPicPr>
        <p:blipFill>
          <a:blip r:embed="rId14" cstate="email"/>
          <a:srcRect/>
          <a:stretch>
            <a:fillRect/>
          </a:stretch>
        </p:blipFill>
        <p:spPr bwMode="auto">
          <a:xfrm>
            <a:off x="4212423" y="-33332"/>
            <a:ext cx="859014" cy="47307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9" descr="PPECLOGO-eff-5-4"/>
          <p:cNvPicPr>
            <a:picLocks noChangeAspect="1" noChangeArrowheads="1"/>
          </p:cNvPicPr>
          <p:nvPr userDrawn="1"/>
        </p:nvPicPr>
        <p:blipFill>
          <a:blip r:embed="rId19" cstate="email"/>
          <a:srcRect/>
          <a:stretch>
            <a:fillRect/>
          </a:stretch>
        </p:blipFill>
        <p:spPr bwMode="auto">
          <a:xfrm>
            <a:off x="2448533" y="260355"/>
            <a:ext cx="1292931" cy="98016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0" descr="PPECLOGO-eff-5-2"/>
          <p:cNvPicPr>
            <a:picLocks noChangeAspect="1" noChangeArrowheads="1"/>
          </p:cNvPicPr>
          <p:nvPr userDrawn="1"/>
        </p:nvPicPr>
        <p:blipFill>
          <a:blip r:embed="rId20" cstate="email">
            <a:extLst>
              <a:ext uri="{BEBA8EAE-BF5A-486C-A8C5-ECC9F3942E4B}">
                <a14:imgProps xmlns:a14="http://schemas.microsoft.com/office/drawing/2010/main">
                  <a14:imgLayer r:embed="rId21">
                    <a14:imgEffect>
                      <a14:brightnessContrast bright="95000"/>
                    </a14:imgEffect>
                    <a14:imgEffect>
                      <a14:sharpenSoften amount="-4000"/>
                    </a14:imgEffect>
                  </a14:imgLayer>
                </a14:imgProps>
              </a:ext>
            </a:extLst>
          </a:blip>
          <a:srcRect/>
          <a:stretch>
            <a:fillRect/>
          </a:stretch>
        </p:blipFill>
        <p:spPr bwMode="auto">
          <a:xfrm>
            <a:off x="4794506" y="53162"/>
            <a:ext cx="1605139" cy="1227187"/>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1" descr="PPECLOGO-eff-5-4"/>
          <p:cNvPicPr>
            <a:picLocks noChangeAspect="1" noChangeArrowheads="1"/>
          </p:cNvPicPr>
          <p:nvPr userDrawn="1"/>
        </p:nvPicPr>
        <p:blipFill>
          <a:blip r:embed="rId22" cstate="email"/>
          <a:srcRect/>
          <a:stretch>
            <a:fillRect/>
          </a:stretch>
        </p:blipFill>
        <p:spPr bwMode="auto">
          <a:xfrm>
            <a:off x="8244673" y="9462"/>
            <a:ext cx="977194" cy="70968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2" descr="PPECLOGO-eff-0-1"/>
          <p:cNvPicPr>
            <a:picLocks noChangeAspect="1" noChangeArrowheads="1"/>
          </p:cNvPicPr>
          <p:nvPr userDrawn="1"/>
        </p:nvPicPr>
        <p:blipFill>
          <a:blip r:embed="rId23" cstate="email"/>
          <a:srcRect/>
          <a:stretch>
            <a:fillRect/>
          </a:stretch>
        </p:blipFill>
        <p:spPr bwMode="auto">
          <a:xfrm>
            <a:off x="6544284" y="628655"/>
            <a:ext cx="456848" cy="24765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3" descr="PPECLOGO-eff-0-1"/>
          <p:cNvPicPr>
            <a:picLocks noChangeAspect="1" noChangeArrowheads="1"/>
          </p:cNvPicPr>
          <p:nvPr userDrawn="1"/>
        </p:nvPicPr>
        <p:blipFill>
          <a:blip r:embed="rId23" cstate="email"/>
          <a:srcRect/>
          <a:stretch>
            <a:fillRect/>
          </a:stretch>
        </p:blipFill>
        <p:spPr bwMode="auto">
          <a:xfrm>
            <a:off x="9442353" y="-165095"/>
            <a:ext cx="456847" cy="24765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4" descr="PPECLOGO-eff2-1-2"/>
          <p:cNvPicPr>
            <a:picLocks noChangeAspect="1" noChangeArrowheads="1"/>
          </p:cNvPicPr>
          <p:nvPr userDrawn="1"/>
        </p:nvPicPr>
        <p:blipFill>
          <a:blip r:embed="rId24" cstate="print"/>
          <a:srcRect/>
          <a:stretch>
            <a:fillRect/>
          </a:stretch>
        </p:blipFill>
        <p:spPr bwMode="auto">
          <a:xfrm>
            <a:off x="1391965" y="106368"/>
            <a:ext cx="1485194" cy="90011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5" descr="PPECLOGO-eff2-1-3"/>
          <p:cNvPicPr>
            <a:picLocks noChangeAspect="1" noChangeArrowheads="1"/>
          </p:cNvPicPr>
          <p:nvPr userDrawn="1"/>
        </p:nvPicPr>
        <p:blipFill>
          <a:blip r:embed="rId25" cstate="email"/>
          <a:srcRect/>
          <a:stretch>
            <a:fillRect/>
          </a:stretch>
        </p:blipFill>
        <p:spPr bwMode="auto">
          <a:xfrm>
            <a:off x="2558826" y="231260"/>
            <a:ext cx="382764" cy="230187"/>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6" descr="PPECLOGO-eff2-1-4"/>
          <p:cNvPicPr>
            <a:picLocks noChangeAspect="1" noChangeArrowheads="1"/>
          </p:cNvPicPr>
          <p:nvPr userDrawn="1"/>
        </p:nvPicPr>
        <p:blipFill>
          <a:blip r:embed="rId26" cstate="email"/>
          <a:srcRect/>
          <a:stretch>
            <a:fillRect/>
          </a:stretch>
        </p:blipFill>
        <p:spPr bwMode="auto">
          <a:xfrm>
            <a:off x="7048755" y="439744"/>
            <a:ext cx="615598" cy="566737"/>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7" descr="PPECLOGO-eff2-1-3"/>
          <p:cNvPicPr>
            <a:picLocks noChangeAspect="1" noChangeArrowheads="1"/>
          </p:cNvPicPr>
          <p:nvPr userDrawn="1"/>
        </p:nvPicPr>
        <p:blipFill>
          <a:blip r:embed="rId27" cstate="email"/>
          <a:srcRect/>
          <a:stretch>
            <a:fillRect/>
          </a:stretch>
        </p:blipFill>
        <p:spPr bwMode="auto">
          <a:xfrm>
            <a:off x="7678464" y="177805"/>
            <a:ext cx="315736" cy="19050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8" descr="PPECLOGO-eff2-1-3"/>
          <p:cNvPicPr>
            <a:picLocks noChangeAspect="1" noChangeArrowheads="1"/>
          </p:cNvPicPr>
          <p:nvPr userDrawn="1"/>
        </p:nvPicPr>
        <p:blipFill>
          <a:blip r:embed="rId28" cstate="email"/>
          <a:srcRect/>
          <a:stretch>
            <a:fillRect/>
          </a:stretch>
        </p:blipFill>
        <p:spPr bwMode="auto">
          <a:xfrm>
            <a:off x="8121200" y="515944"/>
            <a:ext cx="246944" cy="149225"/>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p14:dur="10" advTm="17000"/>
    </mc:Choice>
    <mc:Fallback xmlns="">
      <p:transition advTm="17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par>
                                <p:cTn id="20" presetID="10" presetClass="entr" presetSubtype="0"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par>
                                <p:cTn id="23" presetID="10" presetClass="entr" presetSubtype="0"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par>
                                <p:cTn id="26" presetID="10" presetClass="entr" presetSubtype="0"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par>
                                <p:cTn id="29" presetID="10" presetClass="entr" presetSubtype="0"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par>
                                <p:cTn id="32" presetID="10" presetClass="entr" presetSubtype="0" fill="hold"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par>
                                <p:cTn id="35" presetID="10" presetClass="entr" presetSubtype="0" fill="hold"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500"/>
                                        <p:tgtEl>
                                          <p:spTgt spid="20"/>
                                        </p:tgtEl>
                                      </p:cBhvr>
                                    </p:animEffect>
                                  </p:childTnLst>
                                </p:cTn>
                              </p:par>
                              <p:par>
                                <p:cTn id="38" presetID="10" presetClass="entr" presetSubtype="0" fill="hold"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500"/>
                                        <p:tgtEl>
                                          <p:spTgt spid="14"/>
                                        </p:tgtEl>
                                      </p:cBhvr>
                                    </p:animEffect>
                                  </p:childTnLst>
                                </p:cTn>
                              </p:par>
                              <p:par>
                                <p:cTn id="41" presetID="35" presetClass="path" presetSubtype="0" fill="hold" nodeType="withEffect">
                                  <p:stCondLst>
                                    <p:cond delay="0"/>
                                  </p:stCondLst>
                                  <p:childTnLst>
                                    <p:animMotion origin="layout" path="M 0 0  L -0.25 0  E" pathEditMode="relative" rAng="0" ptsTypes="">
                                      <p:cBhvr>
                                        <p:cTn id="42" dur="3000" fill="hold"/>
                                        <p:tgtEl>
                                          <p:spTgt spid="18"/>
                                        </p:tgtEl>
                                        <p:attrNameLst>
                                          <p:attrName>ppt_x</p:attrName>
                                          <p:attrName>ppt_y</p:attrName>
                                        </p:attrNameLst>
                                      </p:cBhvr>
                                      <p:rCtr x="0" y="0"/>
                                    </p:animMotion>
                                  </p:childTnLst>
                                </p:cTn>
                              </p:par>
                              <p:par>
                                <p:cTn id="43" presetID="35" presetClass="path" presetSubtype="0" fill="hold" nodeType="withEffect">
                                  <p:stCondLst>
                                    <p:cond delay="0"/>
                                  </p:stCondLst>
                                  <p:childTnLst>
                                    <p:animMotion origin="layout" path="M 4.16667E-6 3.33333E-6 L -0.31632 3.33333E-6 " pathEditMode="relative" rAng="0" ptsTypes="AA">
                                      <p:cBhvr>
                                        <p:cTn id="44" dur="3000" fill="hold"/>
                                        <p:tgtEl>
                                          <p:spTgt spid="10"/>
                                        </p:tgtEl>
                                        <p:attrNameLst>
                                          <p:attrName>ppt_x</p:attrName>
                                          <p:attrName>ppt_y</p:attrName>
                                        </p:attrNameLst>
                                      </p:cBhvr>
                                      <p:rCtr x="-15816" y="0"/>
                                    </p:animMotion>
                                  </p:childTnLst>
                                </p:cTn>
                              </p:par>
                              <p:par>
                                <p:cTn id="45" presetID="35" presetClass="path" presetSubtype="0" fill="hold" nodeType="withEffect">
                                  <p:stCondLst>
                                    <p:cond delay="0"/>
                                  </p:stCondLst>
                                  <p:childTnLst>
                                    <p:animMotion origin="layout" path="M 0.00504 -1.85185E-6 L -0.46684 -1.85185E-6 " pathEditMode="relative" rAng="0" ptsTypes="AA">
                                      <p:cBhvr>
                                        <p:cTn id="46" dur="3000" fill="hold"/>
                                        <p:tgtEl>
                                          <p:spTgt spid="13"/>
                                        </p:tgtEl>
                                        <p:attrNameLst>
                                          <p:attrName>ppt_x</p:attrName>
                                          <p:attrName>ppt_y</p:attrName>
                                        </p:attrNameLst>
                                      </p:cBhvr>
                                      <p:rCtr x="-23594" y="0"/>
                                    </p:animMotion>
                                  </p:childTnLst>
                                </p:cTn>
                              </p:par>
                              <p:par>
                                <p:cTn id="47" presetID="35" presetClass="path" presetSubtype="0" fill="hold" nodeType="withEffect">
                                  <p:stCondLst>
                                    <p:cond delay="0"/>
                                  </p:stCondLst>
                                  <p:childTnLst>
                                    <p:animMotion origin="layout" path="M -3.05556E-6 1.11111E-6 L -0.19531 1.11111E-6 " pathEditMode="relative" rAng="0" ptsTypes="AA">
                                      <p:cBhvr>
                                        <p:cTn id="48" dur="3000" fill="hold"/>
                                        <p:tgtEl>
                                          <p:spTgt spid="15"/>
                                        </p:tgtEl>
                                        <p:attrNameLst>
                                          <p:attrName>ppt_x</p:attrName>
                                          <p:attrName>ppt_y</p:attrName>
                                        </p:attrNameLst>
                                      </p:cBhvr>
                                      <p:rCtr x="-9774" y="0"/>
                                    </p:animMotion>
                                  </p:childTnLst>
                                </p:cTn>
                              </p:par>
                              <p:par>
                                <p:cTn id="49" presetID="35" presetClass="path" presetSubtype="0" fill="hold" nodeType="withEffect">
                                  <p:stCondLst>
                                    <p:cond delay="0"/>
                                  </p:stCondLst>
                                  <p:childTnLst>
                                    <p:animMotion origin="layout" path="M 5.55556E-7 2.59259E-6 L -0.43594 2.59259E-6 " pathEditMode="relative" rAng="0" ptsTypes="AA">
                                      <p:cBhvr>
                                        <p:cTn id="50" dur="3000" fill="hold"/>
                                        <p:tgtEl>
                                          <p:spTgt spid="12"/>
                                        </p:tgtEl>
                                        <p:attrNameLst>
                                          <p:attrName>ppt_x</p:attrName>
                                          <p:attrName>ppt_y</p:attrName>
                                        </p:attrNameLst>
                                      </p:cBhvr>
                                      <p:rCtr x="-21806" y="0"/>
                                    </p:animMotion>
                                  </p:childTnLst>
                                </p:cTn>
                              </p:par>
                              <p:par>
                                <p:cTn id="51" presetID="35" presetClass="path" presetSubtype="0" fill="hold" nodeType="withEffect">
                                  <p:stCondLst>
                                    <p:cond delay="0"/>
                                  </p:stCondLst>
                                  <p:childTnLst>
                                    <p:animMotion origin="layout" path="M -1.94444E-6 2.59259E-6 L -0.61719 2.59259E-6 " pathEditMode="relative" rAng="0" ptsTypes="AA">
                                      <p:cBhvr>
                                        <p:cTn id="52" dur="3000" fill="hold"/>
                                        <p:tgtEl>
                                          <p:spTgt spid="14"/>
                                        </p:tgtEl>
                                        <p:attrNameLst>
                                          <p:attrName>ppt_x</p:attrName>
                                          <p:attrName>ppt_y</p:attrName>
                                        </p:attrNameLst>
                                      </p:cBhvr>
                                      <p:rCtr x="-30868" y="0"/>
                                    </p:animMotion>
                                  </p:childTnLst>
                                </p:cTn>
                              </p:par>
                              <p:par>
                                <p:cTn id="53" presetID="35" presetClass="path" presetSubtype="0" fill="hold" nodeType="withEffect">
                                  <p:stCondLst>
                                    <p:cond delay="0"/>
                                  </p:stCondLst>
                                  <p:childTnLst>
                                    <p:animMotion origin="layout" path="M 3.05556E-6 -1.85185E-6 L -0.33577 -1.85185E-6 " pathEditMode="relative" rAng="0" ptsTypes="AA">
                                      <p:cBhvr>
                                        <p:cTn id="54" dur="3000" fill="hold"/>
                                        <p:tgtEl>
                                          <p:spTgt spid="8"/>
                                        </p:tgtEl>
                                        <p:attrNameLst>
                                          <p:attrName>ppt_x</p:attrName>
                                          <p:attrName>ppt_y</p:attrName>
                                        </p:attrNameLst>
                                      </p:cBhvr>
                                      <p:rCtr x="-16788" y="0"/>
                                    </p:animMotion>
                                  </p:childTnLst>
                                </p:cTn>
                              </p:par>
                              <p:par>
                                <p:cTn id="55" presetID="35" presetClass="path" presetSubtype="0" fill="hold" nodeType="withEffect">
                                  <p:stCondLst>
                                    <p:cond delay="0"/>
                                  </p:stCondLst>
                                  <p:childTnLst>
                                    <p:animMotion origin="layout" path="M 1.66667E-6 -1.85185E-6 L -0.57188 -1.85185E-6 " pathEditMode="relative" rAng="0" ptsTypes="AA">
                                      <p:cBhvr>
                                        <p:cTn id="56" dur="3000" fill="hold"/>
                                        <p:tgtEl>
                                          <p:spTgt spid="19"/>
                                        </p:tgtEl>
                                        <p:attrNameLst>
                                          <p:attrName>ppt_x</p:attrName>
                                          <p:attrName>ppt_y</p:attrName>
                                        </p:attrNameLst>
                                      </p:cBhvr>
                                      <p:rCtr x="-28594" y="0"/>
                                    </p:animMotion>
                                  </p:childTnLst>
                                </p:cTn>
                              </p:par>
                              <p:par>
                                <p:cTn id="57" presetID="35" presetClass="path" presetSubtype="0" fill="hold" nodeType="withEffect">
                                  <p:stCondLst>
                                    <p:cond delay="0"/>
                                  </p:stCondLst>
                                  <p:childTnLst>
                                    <p:animMotion origin="layout" path="M 1.66667E-6 -1.85185E-6 L -0.57188 -1.85185E-6 " pathEditMode="relative" rAng="0" ptsTypes="AA">
                                      <p:cBhvr>
                                        <p:cTn id="58" dur="3000" fill="hold"/>
                                        <p:tgtEl>
                                          <p:spTgt spid="20"/>
                                        </p:tgtEl>
                                        <p:attrNameLst>
                                          <p:attrName>ppt_x</p:attrName>
                                          <p:attrName>ppt_y</p:attrName>
                                        </p:attrNameLst>
                                      </p:cBhvr>
                                      <p:rCtr x="-28594" y="0"/>
                                    </p:animMotion>
                                  </p:childTnLst>
                                </p:cTn>
                              </p:par>
                              <p:par>
                                <p:cTn id="59" presetID="63" presetClass="path" presetSubtype="0" fill="hold" nodeType="withEffect">
                                  <p:stCondLst>
                                    <p:cond delay="0"/>
                                  </p:stCondLst>
                                  <p:childTnLst>
                                    <p:animMotion origin="layout" path="M 5.55556E-7 2.59259E-6 L 0.43906 2.59259E-6 " pathEditMode="relative" rAng="0" ptsTypes="AA">
                                      <p:cBhvr>
                                        <p:cTn id="60" dur="3000" fill="hold"/>
                                        <p:tgtEl>
                                          <p:spTgt spid="17"/>
                                        </p:tgtEl>
                                        <p:attrNameLst>
                                          <p:attrName>ppt_x</p:attrName>
                                          <p:attrName>ppt_y</p:attrName>
                                        </p:attrNameLst>
                                      </p:cBhvr>
                                      <p:rCtr x="21944" y="0"/>
                                    </p:animMotion>
                                  </p:childTnLst>
                                </p:cTn>
                              </p:par>
                              <p:par>
                                <p:cTn id="61" presetID="63" presetClass="path" presetSubtype="0" fill="hold" nodeType="withEffect">
                                  <p:stCondLst>
                                    <p:cond delay="0"/>
                                  </p:stCondLst>
                                  <p:childTnLst>
                                    <p:animMotion origin="layout" path="M -1.38889E-6 2.96296E-6 L 0.62813 2.96296E-6 " pathEditMode="relative" rAng="0" ptsTypes="AA">
                                      <p:cBhvr>
                                        <p:cTn id="62" dur="3000" fill="hold"/>
                                        <p:tgtEl>
                                          <p:spTgt spid="16"/>
                                        </p:tgtEl>
                                        <p:attrNameLst>
                                          <p:attrName>ppt_x</p:attrName>
                                          <p:attrName>ppt_y</p:attrName>
                                        </p:attrNameLst>
                                      </p:cBhvr>
                                      <p:rCtr x="31406" y="0"/>
                                    </p:animMotion>
                                  </p:childTnLst>
                                </p:cTn>
                              </p:par>
                              <p:par>
                                <p:cTn id="63" presetID="63" presetClass="path" presetSubtype="0" fill="hold" nodeType="withEffect">
                                  <p:stCondLst>
                                    <p:cond delay="0"/>
                                  </p:stCondLst>
                                  <p:childTnLst>
                                    <p:animMotion origin="layout" path="M 2.77778E-6 -2.96296E-6 L 0.42465 -2.96296E-6 " pathEditMode="relative" rAng="0" ptsTypes="AA">
                                      <p:cBhvr>
                                        <p:cTn id="64" dur="3000" fill="hold"/>
                                        <p:tgtEl>
                                          <p:spTgt spid="11"/>
                                        </p:tgtEl>
                                        <p:attrNameLst>
                                          <p:attrName>ppt_x</p:attrName>
                                          <p:attrName>ppt_y</p:attrName>
                                        </p:attrNameLst>
                                      </p:cBhvr>
                                      <p:rCtr x="21233" y="0"/>
                                    </p:animMotion>
                                  </p:childTnLst>
                                </p:cTn>
                              </p:par>
                              <p:par>
                                <p:cTn id="65" presetID="10" presetClass="exit" presetSubtype="0" fill="hold" nodeType="withEffect">
                                  <p:stCondLst>
                                    <p:cond delay="2500"/>
                                  </p:stCondLst>
                                  <p:childTnLst>
                                    <p:animEffect transition="out" filter="fade">
                                      <p:cBhvr>
                                        <p:cTn id="66" dur="500"/>
                                        <p:tgtEl>
                                          <p:spTgt spid="16"/>
                                        </p:tgtEl>
                                      </p:cBhvr>
                                    </p:animEffect>
                                    <p:set>
                                      <p:cBhvr>
                                        <p:cTn id="67" dur="1" fill="hold">
                                          <p:stCondLst>
                                            <p:cond delay="499"/>
                                          </p:stCondLst>
                                        </p:cTn>
                                        <p:tgtEl>
                                          <p:spTgt spid="16"/>
                                        </p:tgtEl>
                                        <p:attrNameLst>
                                          <p:attrName>style.visibility</p:attrName>
                                        </p:attrNameLst>
                                      </p:cBhvr>
                                      <p:to>
                                        <p:strVal val="hidden"/>
                                      </p:to>
                                    </p:set>
                                  </p:childTnLst>
                                </p:cTn>
                              </p:par>
                              <p:par>
                                <p:cTn id="68" presetID="10" presetClass="exit" presetSubtype="0" fill="hold" nodeType="withEffect">
                                  <p:stCondLst>
                                    <p:cond delay="2500"/>
                                  </p:stCondLst>
                                  <p:childTnLst>
                                    <p:animEffect transition="out" filter="fade">
                                      <p:cBhvr>
                                        <p:cTn id="69" dur="500"/>
                                        <p:tgtEl>
                                          <p:spTgt spid="17"/>
                                        </p:tgtEl>
                                      </p:cBhvr>
                                    </p:animEffect>
                                    <p:set>
                                      <p:cBhvr>
                                        <p:cTn id="70" dur="1" fill="hold">
                                          <p:stCondLst>
                                            <p:cond delay="499"/>
                                          </p:stCondLst>
                                        </p:cTn>
                                        <p:tgtEl>
                                          <p:spTgt spid="17"/>
                                        </p:tgtEl>
                                        <p:attrNameLst>
                                          <p:attrName>style.visibility</p:attrName>
                                        </p:attrNameLst>
                                      </p:cBhvr>
                                      <p:to>
                                        <p:strVal val="hidden"/>
                                      </p:to>
                                    </p:set>
                                  </p:childTnLst>
                                </p:cTn>
                              </p:par>
                              <p:par>
                                <p:cTn id="71" presetID="10" presetClass="exit" presetSubtype="0" fill="hold" nodeType="withEffect">
                                  <p:stCondLst>
                                    <p:cond delay="2500"/>
                                  </p:stCondLst>
                                  <p:childTnLst>
                                    <p:animEffect transition="out" filter="fade">
                                      <p:cBhvr>
                                        <p:cTn id="72" dur="500"/>
                                        <p:tgtEl>
                                          <p:spTgt spid="19"/>
                                        </p:tgtEl>
                                      </p:cBhvr>
                                    </p:animEffect>
                                    <p:set>
                                      <p:cBhvr>
                                        <p:cTn id="73" dur="1" fill="hold">
                                          <p:stCondLst>
                                            <p:cond delay="499"/>
                                          </p:stCondLst>
                                        </p:cTn>
                                        <p:tgtEl>
                                          <p:spTgt spid="19"/>
                                        </p:tgtEl>
                                        <p:attrNameLst>
                                          <p:attrName>style.visibility</p:attrName>
                                        </p:attrNameLst>
                                      </p:cBhvr>
                                      <p:to>
                                        <p:strVal val="hidden"/>
                                      </p:to>
                                    </p:set>
                                  </p:childTnLst>
                                </p:cTn>
                              </p:par>
                              <p:par>
                                <p:cTn id="74" presetID="10" presetClass="exit" presetSubtype="0" fill="hold" nodeType="withEffect">
                                  <p:stCondLst>
                                    <p:cond delay="2500"/>
                                  </p:stCondLst>
                                  <p:childTnLst>
                                    <p:animEffect transition="out" filter="fade">
                                      <p:cBhvr>
                                        <p:cTn id="75" dur="500"/>
                                        <p:tgtEl>
                                          <p:spTgt spid="14"/>
                                        </p:tgtEl>
                                      </p:cBhvr>
                                    </p:animEffect>
                                    <p:set>
                                      <p:cBhvr>
                                        <p:cTn id="76" dur="1" fill="hold">
                                          <p:stCondLst>
                                            <p:cond delay="499"/>
                                          </p:stCondLst>
                                        </p:cTn>
                                        <p:tgtEl>
                                          <p:spTgt spid="14"/>
                                        </p:tgtEl>
                                        <p:attrNameLst>
                                          <p:attrName>style.visibility</p:attrName>
                                        </p:attrNameLst>
                                      </p:cBhvr>
                                      <p:to>
                                        <p:strVal val="hidden"/>
                                      </p:to>
                                    </p:set>
                                  </p:childTnLst>
                                </p:cTn>
                              </p:par>
                              <p:par>
                                <p:cTn id="77" presetID="10" presetClass="exit" presetSubtype="0" fill="hold" nodeType="withEffect">
                                  <p:stCondLst>
                                    <p:cond delay="2500"/>
                                  </p:stCondLst>
                                  <p:childTnLst>
                                    <p:animEffect transition="out" filter="fade">
                                      <p:cBhvr>
                                        <p:cTn id="78" dur="500"/>
                                        <p:tgtEl>
                                          <p:spTgt spid="12"/>
                                        </p:tgtEl>
                                      </p:cBhvr>
                                    </p:animEffect>
                                    <p:set>
                                      <p:cBhvr>
                                        <p:cTn id="79" dur="1" fill="hold">
                                          <p:stCondLst>
                                            <p:cond delay="499"/>
                                          </p:stCondLst>
                                        </p:cTn>
                                        <p:tgtEl>
                                          <p:spTgt spid="12"/>
                                        </p:tgtEl>
                                        <p:attrNameLst>
                                          <p:attrName>style.visibility</p:attrName>
                                        </p:attrNameLst>
                                      </p:cBhvr>
                                      <p:to>
                                        <p:strVal val="hidden"/>
                                      </p:to>
                                    </p:set>
                                  </p:childTnLst>
                                </p:cTn>
                              </p:par>
                              <p:par>
                                <p:cTn id="80" presetID="10" presetClass="exit" presetSubtype="0" fill="hold" nodeType="withEffect">
                                  <p:stCondLst>
                                    <p:cond delay="2500"/>
                                  </p:stCondLst>
                                  <p:childTnLst>
                                    <p:animEffect transition="out" filter="fade">
                                      <p:cBhvr>
                                        <p:cTn id="81" dur="500"/>
                                        <p:tgtEl>
                                          <p:spTgt spid="15"/>
                                        </p:tgtEl>
                                      </p:cBhvr>
                                    </p:animEffect>
                                    <p:set>
                                      <p:cBhvr>
                                        <p:cTn id="82" dur="1" fill="hold">
                                          <p:stCondLst>
                                            <p:cond delay="499"/>
                                          </p:stCondLst>
                                        </p:cTn>
                                        <p:tgtEl>
                                          <p:spTgt spid="15"/>
                                        </p:tgtEl>
                                        <p:attrNameLst>
                                          <p:attrName>style.visibility</p:attrName>
                                        </p:attrNameLst>
                                      </p:cBhvr>
                                      <p:to>
                                        <p:strVal val="hidden"/>
                                      </p:to>
                                    </p:set>
                                  </p:childTnLst>
                                </p:cTn>
                              </p:par>
                              <p:par>
                                <p:cTn id="83" presetID="10" presetClass="exit" presetSubtype="0" fill="hold" nodeType="withEffect">
                                  <p:stCondLst>
                                    <p:cond delay="2500"/>
                                  </p:stCondLst>
                                  <p:childTnLst>
                                    <p:animEffect transition="out" filter="fade">
                                      <p:cBhvr>
                                        <p:cTn id="84" dur="500"/>
                                        <p:tgtEl>
                                          <p:spTgt spid="10"/>
                                        </p:tgtEl>
                                      </p:cBhvr>
                                    </p:animEffect>
                                    <p:set>
                                      <p:cBhvr>
                                        <p:cTn id="85" dur="1" fill="hold">
                                          <p:stCondLst>
                                            <p:cond delay="499"/>
                                          </p:stCondLst>
                                        </p:cTn>
                                        <p:tgtEl>
                                          <p:spTgt spid="10"/>
                                        </p:tgtEl>
                                        <p:attrNameLst>
                                          <p:attrName>style.visibility</p:attrName>
                                        </p:attrNameLst>
                                      </p:cBhvr>
                                      <p:to>
                                        <p:strVal val="hidden"/>
                                      </p:to>
                                    </p:set>
                                  </p:childTnLst>
                                </p:cTn>
                              </p:par>
                              <p:par>
                                <p:cTn id="86" presetID="10" presetClass="exit" presetSubtype="0" fill="hold" nodeType="withEffect">
                                  <p:stCondLst>
                                    <p:cond delay="2500"/>
                                  </p:stCondLst>
                                  <p:childTnLst>
                                    <p:animEffect transition="out" filter="fade">
                                      <p:cBhvr>
                                        <p:cTn id="87" dur="500"/>
                                        <p:tgtEl>
                                          <p:spTgt spid="18"/>
                                        </p:tgtEl>
                                      </p:cBhvr>
                                    </p:animEffect>
                                    <p:set>
                                      <p:cBhvr>
                                        <p:cTn id="88" dur="1" fill="hold">
                                          <p:stCondLst>
                                            <p:cond delay="499"/>
                                          </p:stCondLst>
                                        </p:cTn>
                                        <p:tgtEl>
                                          <p:spTgt spid="18"/>
                                        </p:tgtEl>
                                        <p:attrNameLst>
                                          <p:attrName>style.visibility</p:attrName>
                                        </p:attrNameLst>
                                      </p:cBhvr>
                                      <p:to>
                                        <p:strVal val="hidden"/>
                                      </p:to>
                                    </p:set>
                                  </p:childTnLst>
                                </p:cTn>
                              </p:par>
                              <p:par>
                                <p:cTn id="89" presetID="10" presetClass="exit" presetSubtype="0" fill="hold" nodeType="withEffect">
                                  <p:stCondLst>
                                    <p:cond delay="2500"/>
                                  </p:stCondLst>
                                  <p:childTnLst>
                                    <p:animEffect transition="out" filter="fade">
                                      <p:cBhvr>
                                        <p:cTn id="90" dur="500"/>
                                        <p:tgtEl>
                                          <p:spTgt spid="20"/>
                                        </p:tgtEl>
                                      </p:cBhvr>
                                    </p:animEffect>
                                    <p:set>
                                      <p:cBhvr>
                                        <p:cTn id="91" dur="1" fill="hold">
                                          <p:stCondLst>
                                            <p:cond delay="499"/>
                                          </p:stCondLst>
                                        </p:cTn>
                                        <p:tgtEl>
                                          <p:spTgt spid="20"/>
                                        </p:tgtEl>
                                        <p:attrNameLst>
                                          <p:attrName>style.visibility</p:attrName>
                                        </p:attrNameLst>
                                      </p:cBhvr>
                                      <p:to>
                                        <p:strVal val="hidden"/>
                                      </p:to>
                                    </p:set>
                                  </p:childTnLst>
                                </p:cTn>
                              </p:par>
                              <p:par>
                                <p:cTn id="92" presetID="10" presetClass="exit" presetSubtype="0" fill="hold" nodeType="withEffect">
                                  <p:stCondLst>
                                    <p:cond delay="2500"/>
                                  </p:stCondLst>
                                  <p:childTnLst>
                                    <p:animEffect transition="out" filter="fade">
                                      <p:cBhvr>
                                        <p:cTn id="93" dur="500"/>
                                        <p:tgtEl>
                                          <p:spTgt spid="11"/>
                                        </p:tgtEl>
                                      </p:cBhvr>
                                    </p:animEffect>
                                    <p:set>
                                      <p:cBhvr>
                                        <p:cTn id="94" dur="1" fill="hold">
                                          <p:stCondLst>
                                            <p:cond delay="499"/>
                                          </p:stCondLst>
                                        </p:cTn>
                                        <p:tgtEl>
                                          <p:spTgt spid="11"/>
                                        </p:tgtEl>
                                        <p:attrNameLst>
                                          <p:attrName>style.visibility</p:attrName>
                                        </p:attrNameLst>
                                      </p:cBhvr>
                                      <p:to>
                                        <p:strVal val="hidden"/>
                                      </p:to>
                                    </p:set>
                                  </p:childTnLst>
                                </p:cTn>
                              </p:par>
                              <p:par>
                                <p:cTn id="95" presetID="10" presetClass="exit" presetSubtype="0" fill="hold" nodeType="withEffect">
                                  <p:stCondLst>
                                    <p:cond delay="2500"/>
                                  </p:stCondLst>
                                  <p:childTnLst>
                                    <p:animEffect transition="out" filter="fade">
                                      <p:cBhvr>
                                        <p:cTn id="96" dur="500"/>
                                        <p:tgtEl>
                                          <p:spTgt spid="8"/>
                                        </p:tgtEl>
                                      </p:cBhvr>
                                    </p:animEffect>
                                    <p:set>
                                      <p:cBhvr>
                                        <p:cTn id="97" dur="1" fill="hold">
                                          <p:stCondLst>
                                            <p:cond delay="499"/>
                                          </p:stCondLst>
                                        </p:cTn>
                                        <p:tgtEl>
                                          <p:spTgt spid="8"/>
                                        </p:tgtEl>
                                        <p:attrNameLst>
                                          <p:attrName>style.visibility</p:attrName>
                                        </p:attrNameLst>
                                      </p:cBhvr>
                                      <p:to>
                                        <p:strVal val="hidden"/>
                                      </p:to>
                                    </p:set>
                                  </p:childTnLst>
                                </p:cTn>
                              </p:par>
                              <p:par>
                                <p:cTn id="98" presetID="10" presetClass="exit" presetSubtype="0" fill="hold" nodeType="withEffect">
                                  <p:stCondLst>
                                    <p:cond delay="2500"/>
                                  </p:stCondLst>
                                  <p:childTnLst>
                                    <p:animEffect transition="out" filter="fade">
                                      <p:cBhvr>
                                        <p:cTn id="99" dur="500"/>
                                        <p:tgtEl>
                                          <p:spTgt spid="13"/>
                                        </p:tgtEl>
                                      </p:cBhvr>
                                    </p:animEffect>
                                    <p:set>
                                      <p:cBhvr>
                                        <p:cTn id="100" dur="1" fill="hold">
                                          <p:stCondLst>
                                            <p:cond delay="499"/>
                                          </p:stCondLst>
                                        </p:cTn>
                                        <p:tgtEl>
                                          <p:spTgt spid="13"/>
                                        </p:tgtEl>
                                        <p:attrNameLst>
                                          <p:attrName>style.visibility</p:attrName>
                                        </p:attrNameLst>
                                      </p:cBhvr>
                                      <p:to>
                                        <p:strVal val="hidden"/>
                                      </p:to>
                                    </p:set>
                                  </p:childTnLst>
                                </p:cTn>
                              </p:par>
                              <p:par>
                                <p:cTn id="101" presetID="10" presetClass="entr" presetSubtype="0" fill="hold" nodeType="with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
                                        <p:tgtEl>
                                          <p:spTgt spid="21"/>
                                        </p:tgtEl>
                                      </p:cBhvr>
                                    </p:animEffect>
                                  </p:childTnLst>
                                </p:cTn>
                              </p:par>
                              <p:par>
                                <p:cTn id="104" presetID="10" presetClass="entr" presetSubtype="0" fill="hold" nodeType="withEffect">
                                  <p:stCondLst>
                                    <p:cond delay="600"/>
                                  </p:stCondLst>
                                  <p:childTnLst>
                                    <p:set>
                                      <p:cBhvr>
                                        <p:cTn id="105" dur="1" fill="hold">
                                          <p:stCondLst>
                                            <p:cond delay="0"/>
                                          </p:stCondLst>
                                        </p:cTn>
                                        <p:tgtEl>
                                          <p:spTgt spid="22"/>
                                        </p:tgtEl>
                                        <p:attrNameLst>
                                          <p:attrName>style.visibility</p:attrName>
                                        </p:attrNameLst>
                                      </p:cBhvr>
                                      <p:to>
                                        <p:strVal val="visible"/>
                                      </p:to>
                                    </p:set>
                                    <p:animEffect transition="in" filter="fade">
                                      <p:cBhvr>
                                        <p:cTn id="106" dur="100"/>
                                        <p:tgtEl>
                                          <p:spTgt spid="22"/>
                                        </p:tgtEl>
                                      </p:cBhvr>
                                    </p:animEffect>
                                  </p:childTnLst>
                                </p:cTn>
                              </p:par>
                              <p:par>
                                <p:cTn id="107" presetID="10" presetClass="entr" presetSubtype="0" fill="hold" nodeType="withEffect">
                                  <p:stCondLst>
                                    <p:cond delay="200"/>
                                  </p:stCondLst>
                                  <p:childTnLst>
                                    <p:set>
                                      <p:cBhvr>
                                        <p:cTn id="108" dur="1" fill="hold">
                                          <p:stCondLst>
                                            <p:cond delay="0"/>
                                          </p:stCondLst>
                                        </p:cTn>
                                        <p:tgtEl>
                                          <p:spTgt spid="23"/>
                                        </p:tgtEl>
                                        <p:attrNameLst>
                                          <p:attrName>style.visibility</p:attrName>
                                        </p:attrNameLst>
                                      </p:cBhvr>
                                      <p:to>
                                        <p:strVal val="visible"/>
                                      </p:to>
                                    </p:set>
                                    <p:animEffect transition="in" filter="fade">
                                      <p:cBhvr>
                                        <p:cTn id="109" dur="100"/>
                                        <p:tgtEl>
                                          <p:spTgt spid="23"/>
                                        </p:tgtEl>
                                      </p:cBhvr>
                                    </p:animEffect>
                                  </p:childTnLst>
                                </p:cTn>
                              </p:par>
                              <p:par>
                                <p:cTn id="110" presetID="10" presetClass="entr" presetSubtype="0" fill="hold" nodeType="withEffect">
                                  <p:stCondLst>
                                    <p:cond delay="1800"/>
                                  </p:stCondLst>
                                  <p:childTnLst>
                                    <p:set>
                                      <p:cBhvr>
                                        <p:cTn id="111" dur="1" fill="hold">
                                          <p:stCondLst>
                                            <p:cond delay="0"/>
                                          </p:stCondLst>
                                        </p:cTn>
                                        <p:tgtEl>
                                          <p:spTgt spid="24"/>
                                        </p:tgtEl>
                                        <p:attrNameLst>
                                          <p:attrName>style.visibility</p:attrName>
                                        </p:attrNameLst>
                                      </p:cBhvr>
                                      <p:to>
                                        <p:strVal val="visible"/>
                                      </p:to>
                                    </p:set>
                                    <p:animEffect transition="in" filter="fade">
                                      <p:cBhvr>
                                        <p:cTn id="112" dur="100"/>
                                        <p:tgtEl>
                                          <p:spTgt spid="24"/>
                                        </p:tgtEl>
                                      </p:cBhvr>
                                    </p:animEffect>
                                  </p:childTnLst>
                                </p:cTn>
                              </p:par>
                              <p:par>
                                <p:cTn id="113" presetID="10" presetClass="entr" presetSubtype="0" fill="hold" nodeType="withEffect">
                                  <p:stCondLst>
                                    <p:cond delay="2200"/>
                                  </p:stCondLst>
                                  <p:childTnLst>
                                    <p:set>
                                      <p:cBhvr>
                                        <p:cTn id="114" dur="1" fill="hold">
                                          <p:stCondLst>
                                            <p:cond delay="0"/>
                                          </p:stCondLst>
                                        </p:cTn>
                                        <p:tgtEl>
                                          <p:spTgt spid="25"/>
                                        </p:tgtEl>
                                        <p:attrNameLst>
                                          <p:attrName>style.visibility</p:attrName>
                                        </p:attrNameLst>
                                      </p:cBhvr>
                                      <p:to>
                                        <p:strVal val="visible"/>
                                      </p:to>
                                    </p:set>
                                    <p:animEffect transition="in" filter="fade">
                                      <p:cBhvr>
                                        <p:cTn id="115" dur="100"/>
                                        <p:tgtEl>
                                          <p:spTgt spid="25"/>
                                        </p:tgtEl>
                                      </p:cBhvr>
                                    </p:animEffect>
                                  </p:childTnLst>
                                </p:cTn>
                              </p:par>
                              <p:par>
                                <p:cTn id="116" presetID="53" presetClass="exit" presetSubtype="16" fill="hold" nodeType="withEffect">
                                  <p:stCondLst>
                                    <p:cond delay="100"/>
                                  </p:stCondLst>
                                  <p:childTnLst>
                                    <p:anim calcmode="lin" valueType="num">
                                      <p:cBhvr>
                                        <p:cTn id="117" dur="1000"/>
                                        <p:tgtEl>
                                          <p:spTgt spid="21"/>
                                        </p:tgtEl>
                                        <p:attrNameLst>
                                          <p:attrName>ppt_w</p:attrName>
                                        </p:attrNameLst>
                                      </p:cBhvr>
                                      <p:tavLst>
                                        <p:tav tm="0">
                                          <p:val>
                                            <p:strVal val="ppt_w"/>
                                          </p:val>
                                        </p:tav>
                                        <p:tav tm="100000">
                                          <p:val>
                                            <p:fltVal val="0"/>
                                          </p:val>
                                        </p:tav>
                                      </p:tavLst>
                                    </p:anim>
                                    <p:anim calcmode="lin" valueType="num">
                                      <p:cBhvr>
                                        <p:cTn id="118" dur="1000"/>
                                        <p:tgtEl>
                                          <p:spTgt spid="21"/>
                                        </p:tgtEl>
                                        <p:attrNameLst>
                                          <p:attrName>ppt_h</p:attrName>
                                        </p:attrNameLst>
                                      </p:cBhvr>
                                      <p:tavLst>
                                        <p:tav tm="0">
                                          <p:val>
                                            <p:strVal val="ppt_h"/>
                                          </p:val>
                                        </p:tav>
                                        <p:tav tm="100000">
                                          <p:val>
                                            <p:fltVal val="0"/>
                                          </p:val>
                                        </p:tav>
                                      </p:tavLst>
                                    </p:anim>
                                    <p:animEffect transition="out" filter="fade">
                                      <p:cBhvr>
                                        <p:cTn id="119" dur="1000"/>
                                        <p:tgtEl>
                                          <p:spTgt spid="21"/>
                                        </p:tgtEl>
                                      </p:cBhvr>
                                    </p:animEffect>
                                    <p:set>
                                      <p:cBhvr>
                                        <p:cTn id="120" dur="1" fill="hold">
                                          <p:stCondLst>
                                            <p:cond delay="999"/>
                                          </p:stCondLst>
                                        </p:cTn>
                                        <p:tgtEl>
                                          <p:spTgt spid="21"/>
                                        </p:tgtEl>
                                        <p:attrNameLst>
                                          <p:attrName>style.visibility</p:attrName>
                                        </p:attrNameLst>
                                      </p:cBhvr>
                                      <p:to>
                                        <p:strVal val="hidden"/>
                                      </p:to>
                                    </p:set>
                                  </p:childTnLst>
                                </p:cTn>
                              </p:par>
                              <p:par>
                                <p:cTn id="121" presetID="53" presetClass="exit" presetSubtype="16" fill="hold" nodeType="withEffect">
                                  <p:stCondLst>
                                    <p:cond delay="700"/>
                                  </p:stCondLst>
                                  <p:childTnLst>
                                    <p:anim calcmode="lin" valueType="num">
                                      <p:cBhvr>
                                        <p:cTn id="122" dur="500"/>
                                        <p:tgtEl>
                                          <p:spTgt spid="22"/>
                                        </p:tgtEl>
                                        <p:attrNameLst>
                                          <p:attrName>ppt_w</p:attrName>
                                        </p:attrNameLst>
                                      </p:cBhvr>
                                      <p:tavLst>
                                        <p:tav tm="0">
                                          <p:val>
                                            <p:strVal val="ppt_w"/>
                                          </p:val>
                                        </p:tav>
                                        <p:tav tm="100000">
                                          <p:val>
                                            <p:fltVal val="0"/>
                                          </p:val>
                                        </p:tav>
                                      </p:tavLst>
                                    </p:anim>
                                    <p:anim calcmode="lin" valueType="num">
                                      <p:cBhvr>
                                        <p:cTn id="123" dur="500"/>
                                        <p:tgtEl>
                                          <p:spTgt spid="22"/>
                                        </p:tgtEl>
                                        <p:attrNameLst>
                                          <p:attrName>ppt_h</p:attrName>
                                        </p:attrNameLst>
                                      </p:cBhvr>
                                      <p:tavLst>
                                        <p:tav tm="0">
                                          <p:val>
                                            <p:strVal val="ppt_h"/>
                                          </p:val>
                                        </p:tav>
                                        <p:tav tm="100000">
                                          <p:val>
                                            <p:fltVal val="0"/>
                                          </p:val>
                                        </p:tav>
                                      </p:tavLst>
                                    </p:anim>
                                    <p:animEffect transition="out" filter="fade">
                                      <p:cBhvr>
                                        <p:cTn id="124" dur="500"/>
                                        <p:tgtEl>
                                          <p:spTgt spid="22"/>
                                        </p:tgtEl>
                                      </p:cBhvr>
                                    </p:animEffect>
                                    <p:set>
                                      <p:cBhvr>
                                        <p:cTn id="125" dur="1" fill="hold">
                                          <p:stCondLst>
                                            <p:cond delay="499"/>
                                          </p:stCondLst>
                                        </p:cTn>
                                        <p:tgtEl>
                                          <p:spTgt spid="22"/>
                                        </p:tgtEl>
                                        <p:attrNameLst>
                                          <p:attrName>style.visibility</p:attrName>
                                        </p:attrNameLst>
                                      </p:cBhvr>
                                      <p:to>
                                        <p:strVal val="hidden"/>
                                      </p:to>
                                    </p:set>
                                  </p:childTnLst>
                                </p:cTn>
                              </p:par>
                              <p:par>
                                <p:cTn id="126" presetID="53" presetClass="exit" presetSubtype="16" fill="hold" nodeType="withEffect">
                                  <p:stCondLst>
                                    <p:cond delay="300"/>
                                  </p:stCondLst>
                                  <p:childTnLst>
                                    <p:anim calcmode="lin" valueType="num">
                                      <p:cBhvr>
                                        <p:cTn id="127" dur="500"/>
                                        <p:tgtEl>
                                          <p:spTgt spid="23"/>
                                        </p:tgtEl>
                                        <p:attrNameLst>
                                          <p:attrName>ppt_w</p:attrName>
                                        </p:attrNameLst>
                                      </p:cBhvr>
                                      <p:tavLst>
                                        <p:tav tm="0">
                                          <p:val>
                                            <p:strVal val="ppt_w"/>
                                          </p:val>
                                        </p:tav>
                                        <p:tav tm="100000">
                                          <p:val>
                                            <p:fltVal val="0"/>
                                          </p:val>
                                        </p:tav>
                                      </p:tavLst>
                                    </p:anim>
                                    <p:anim calcmode="lin" valueType="num">
                                      <p:cBhvr>
                                        <p:cTn id="128" dur="500"/>
                                        <p:tgtEl>
                                          <p:spTgt spid="23"/>
                                        </p:tgtEl>
                                        <p:attrNameLst>
                                          <p:attrName>ppt_h</p:attrName>
                                        </p:attrNameLst>
                                      </p:cBhvr>
                                      <p:tavLst>
                                        <p:tav tm="0">
                                          <p:val>
                                            <p:strVal val="ppt_h"/>
                                          </p:val>
                                        </p:tav>
                                        <p:tav tm="100000">
                                          <p:val>
                                            <p:fltVal val="0"/>
                                          </p:val>
                                        </p:tav>
                                      </p:tavLst>
                                    </p:anim>
                                    <p:animEffect transition="out" filter="fade">
                                      <p:cBhvr>
                                        <p:cTn id="129" dur="500"/>
                                        <p:tgtEl>
                                          <p:spTgt spid="23"/>
                                        </p:tgtEl>
                                      </p:cBhvr>
                                    </p:animEffect>
                                    <p:set>
                                      <p:cBhvr>
                                        <p:cTn id="130" dur="1" fill="hold">
                                          <p:stCondLst>
                                            <p:cond delay="499"/>
                                          </p:stCondLst>
                                        </p:cTn>
                                        <p:tgtEl>
                                          <p:spTgt spid="23"/>
                                        </p:tgtEl>
                                        <p:attrNameLst>
                                          <p:attrName>style.visibility</p:attrName>
                                        </p:attrNameLst>
                                      </p:cBhvr>
                                      <p:to>
                                        <p:strVal val="hidden"/>
                                      </p:to>
                                    </p:set>
                                  </p:childTnLst>
                                </p:cTn>
                              </p:par>
                              <p:par>
                                <p:cTn id="131" presetID="53" presetClass="exit" presetSubtype="16" fill="hold" nodeType="withEffect">
                                  <p:stCondLst>
                                    <p:cond delay="1900"/>
                                  </p:stCondLst>
                                  <p:childTnLst>
                                    <p:anim calcmode="lin" valueType="num">
                                      <p:cBhvr>
                                        <p:cTn id="132" dur="500"/>
                                        <p:tgtEl>
                                          <p:spTgt spid="24"/>
                                        </p:tgtEl>
                                        <p:attrNameLst>
                                          <p:attrName>ppt_w</p:attrName>
                                        </p:attrNameLst>
                                      </p:cBhvr>
                                      <p:tavLst>
                                        <p:tav tm="0">
                                          <p:val>
                                            <p:strVal val="ppt_w"/>
                                          </p:val>
                                        </p:tav>
                                        <p:tav tm="100000">
                                          <p:val>
                                            <p:fltVal val="0"/>
                                          </p:val>
                                        </p:tav>
                                      </p:tavLst>
                                    </p:anim>
                                    <p:anim calcmode="lin" valueType="num">
                                      <p:cBhvr>
                                        <p:cTn id="133" dur="500"/>
                                        <p:tgtEl>
                                          <p:spTgt spid="24"/>
                                        </p:tgtEl>
                                        <p:attrNameLst>
                                          <p:attrName>ppt_h</p:attrName>
                                        </p:attrNameLst>
                                      </p:cBhvr>
                                      <p:tavLst>
                                        <p:tav tm="0">
                                          <p:val>
                                            <p:strVal val="ppt_h"/>
                                          </p:val>
                                        </p:tav>
                                        <p:tav tm="100000">
                                          <p:val>
                                            <p:fltVal val="0"/>
                                          </p:val>
                                        </p:tav>
                                      </p:tavLst>
                                    </p:anim>
                                    <p:animEffect transition="out" filter="fade">
                                      <p:cBhvr>
                                        <p:cTn id="134" dur="500"/>
                                        <p:tgtEl>
                                          <p:spTgt spid="24"/>
                                        </p:tgtEl>
                                      </p:cBhvr>
                                    </p:animEffect>
                                    <p:set>
                                      <p:cBhvr>
                                        <p:cTn id="135" dur="1" fill="hold">
                                          <p:stCondLst>
                                            <p:cond delay="499"/>
                                          </p:stCondLst>
                                        </p:cTn>
                                        <p:tgtEl>
                                          <p:spTgt spid="24"/>
                                        </p:tgtEl>
                                        <p:attrNameLst>
                                          <p:attrName>style.visibility</p:attrName>
                                        </p:attrNameLst>
                                      </p:cBhvr>
                                      <p:to>
                                        <p:strVal val="hidden"/>
                                      </p:to>
                                    </p:set>
                                  </p:childTnLst>
                                </p:cTn>
                              </p:par>
                              <p:par>
                                <p:cTn id="136" presetID="53" presetClass="exit" presetSubtype="16" fill="hold" nodeType="withEffect">
                                  <p:stCondLst>
                                    <p:cond delay="2300"/>
                                  </p:stCondLst>
                                  <p:childTnLst>
                                    <p:anim calcmode="lin" valueType="num">
                                      <p:cBhvr>
                                        <p:cTn id="137" dur="500"/>
                                        <p:tgtEl>
                                          <p:spTgt spid="25"/>
                                        </p:tgtEl>
                                        <p:attrNameLst>
                                          <p:attrName>ppt_w</p:attrName>
                                        </p:attrNameLst>
                                      </p:cBhvr>
                                      <p:tavLst>
                                        <p:tav tm="0">
                                          <p:val>
                                            <p:strVal val="ppt_w"/>
                                          </p:val>
                                        </p:tav>
                                        <p:tav tm="100000">
                                          <p:val>
                                            <p:fltVal val="0"/>
                                          </p:val>
                                        </p:tav>
                                      </p:tavLst>
                                    </p:anim>
                                    <p:anim calcmode="lin" valueType="num">
                                      <p:cBhvr>
                                        <p:cTn id="138" dur="500"/>
                                        <p:tgtEl>
                                          <p:spTgt spid="25"/>
                                        </p:tgtEl>
                                        <p:attrNameLst>
                                          <p:attrName>ppt_h</p:attrName>
                                        </p:attrNameLst>
                                      </p:cBhvr>
                                      <p:tavLst>
                                        <p:tav tm="0">
                                          <p:val>
                                            <p:strVal val="ppt_h"/>
                                          </p:val>
                                        </p:tav>
                                        <p:tav tm="100000">
                                          <p:val>
                                            <p:fltVal val="0"/>
                                          </p:val>
                                        </p:tav>
                                      </p:tavLst>
                                    </p:anim>
                                    <p:animEffect transition="out" filter="fade">
                                      <p:cBhvr>
                                        <p:cTn id="139" dur="500"/>
                                        <p:tgtEl>
                                          <p:spTgt spid="25"/>
                                        </p:tgtEl>
                                      </p:cBhvr>
                                    </p:animEffect>
                                    <p:set>
                                      <p:cBhvr>
                                        <p:cTn id="140" dur="1" fill="hold">
                                          <p:stCondLst>
                                            <p:cond delay="499"/>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ctr" rtl="0" eaLnBrk="0" fontAlgn="base" hangingPunct="0">
        <a:spcBef>
          <a:spcPct val="0"/>
        </a:spcBef>
        <a:spcAft>
          <a:spcPct val="0"/>
        </a:spcAft>
        <a:defRPr sz="4890">
          <a:solidFill>
            <a:schemeClr val="tx1"/>
          </a:solidFill>
          <a:latin typeface="+mj-lt"/>
          <a:ea typeface="+mj-ea"/>
          <a:cs typeface="+mj-cs"/>
        </a:defRPr>
      </a:lvl1pPr>
      <a:lvl2pPr algn="ctr" rtl="0" eaLnBrk="0" fontAlgn="base" hangingPunct="0">
        <a:spcBef>
          <a:spcPct val="0"/>
        </a:spcBef>
        <a:spcAft>
          <a:spcPct val="0"/>
        </a:spcAft>
        <a:defRPr sz="489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89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89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890">
          <a:solidFill>
            <a:schemeClr val="tx1"/>
          </a:solidFill>
          <a:latin typeface="Calibri" panose="020F0502020204030204" pitchFamily="34" charset="0"/>
          <a:ea typeface="宋体" panose="02010600030101010101" pitchFamily="2" charset="-122"/>
        </a:defRPr>
      </a:lvl5pPr>
      <a:lvl6pPr marL="508000" algn="ctr" rtl="0" eaLnBrk="0" fontAlgn="base" hangingPunct="0">
        <a:spcBef>
          <a:spcPct val="0"/>
        </a:spcBef>
        <a:spcAft>
          <a:spcPct val="0"/>
        </a:spcAft>
        <a:defRPr sz="4890">
          <a:solidFill>
            <a:schemeClr val="tx1"/>
          </a:solidFill>
          <a:latin typeface="Calibri" panose="020F0502020204030204" pitchFamily="34" charset="0"/>
          <a:ea typeface="宋体" panose="02010600030101010101" pitchFamily="2" charset="-122"/>
        </a:defRPr>
      </a:lvl6pPr>
      <a:lvl7pPr marL="1016000" algn="ctr" rtl="0" eaLnBrk="0" fontAlgn="base" hangingPunct="0">
        <a:spcBef>
          <a:spcPct val="0"/>
        </a:spcBef>
        <a:spcAft>
          <a:spcPct val="0"/>
        </a:spcAft>
        <a:defRPr sz="4890">
          <a:solidFill>
            <a:schemeClr val="tx1"/>
          </a:solidFill>
          <a:latin typeface="Calibri" panose="020F0502020204030204" pitchFamily="34" charset="0"/>
          <a:ea typeface="宋体" panose="02010600030101010101" pitchFamily="2" charset="-122"/>
        </a:defRPr>
      </a:lvl7pPr>
      <a:lvl8pPr marL="1524000" algn="ctr" rtl="0" eaLnBrk="0" fontAlgn="base" hangingPunct="0">
        <a:spcBef>
          <a:spcPct val="0"/>
        </a:spcBef>
        <a:spcAft>
          <a:spcPct val="0"/>
        </a:spcAft>
        <a:defRPr sz="4890">
          <a:solidFill>
            <a:schemeClr val="tx1"/>
          </a:solidFill>
          <a:latin typeface="Calibri" panose="020F0502020204030204" pitchFamily="34" charset="0"/>
          <a:ea typeface="宋体" panose="02010600030101010101" pitchFamily="2" charset="-122"/>
        </a:defRPr>
      </a:lvl8pPr>
      <a:lvl9pPr marL="2032000" algn="ctr" rtl="0" eaLnBrk="0" fontAlgn="base" hangingPunct="0">
        <a:spcBef>
          <a:spcPct val="0"/>
        </a:spcBef>
        <a:spcAft>
          <a:spcPct val="0"/>
        </a:spcAft>
        <a:defRPr sz="4890">
          <a:solidFill>
            <a:schemeClr val="tx1"/>
          </a:solidFill>
          <a:latin typeface="Calibri" panose="020F0502020204030204" pitchFamily="34" charset="0"/>
          <a:ea typeface="宋体" panose="02010600030101010101" pitchFamily="2" charset="-122"/>
        </a:defRPr>
      </a:lvl9pPr>
    </p:titleStyle>
    <p:bodyStyle>
      <a:lvl1pPr marL="381000" indent="-381000" algn="l" rtl="0" eaLnBrk="0" fontAlgn="base" hangingPunct="0">
        <a:spcBef>
          <a:spcPct val="20000"/>
        </a:spcBef>
        <a:spcAft>
          <a:spcPct val="0"/>
        </a:spcAft>
        <a:buFont typeface="Arial" panose="020B0604020202020204" pitchFamily="34" charset="0"/>
        <a:buChar char="•"/>
        <a:defRPr sz="3555">
          <a:solidFill>
            <a:schemeClr val="tx1"/>
          </a:solidFill>
          <a:latin typeface="+mn-lt"/>
          <a:ea typeface="+mn-ea"/>
          <a:cs typeface="+mn-cs"/>
        </a:defRPr>
      </a:lvl1pPr>
      <a:lvl2pPr marL="825500" indent="-317500" algn="l" rtl="0" eaLnBrk="0" fontAlgn="base" hangingPunct="0">
        <a:spcBef>
          <a:spcPct val="20000"/>
        </a:spcBef>
        <a:spcAft>
          <a:spcPct val="0"/>
        </a:spcAft>
        <a:buFont typeface="Arial" panose="020B0604020202020204" pitchFamily="34" charset="0"/>
        <a:buChar char="–"/>
        <a:defRPr sz="3110">
          <a:solidFill>
            <a:schemeClr val="tx1"/>
          </a:solidFill>
          <a:latin typeface="+mn-lt"/>
          <a:ea typeface="+mn-ea"/>
        </a:defRPr>
      </a:lvl2pPr>
      <a:lvl3pPr marL="1270000" indent="-254000" algn="l" rtl="0" eaLnBrk="0" fontAlgn="base" hangingPunct="0">
        <a:spcBef>
          <a:spcPct val="20000"/>
        </a:spcBef>
        <a:spcAft>
          <a:spcPct val="0"/>
        </a:spcAft>
        <a:buFont typeface="Arial" panose="020B0604020202020204" pitchFamily="34" charset="0"/>
        <a:buChar char="•"/>
        <a:defRPr sz="2665">
          <a:solidFill>
            <a:schemeClr val="tx1"/>
          </a:solidFill>
          <a:latin typeface="+mn-lt"/>
          <a:ea typeface="+mn-ea"/>
        </a:defRPr>
      </a:lvl3pPr>
      <a:lvl4pPr marL="1778000" indent="-254000" algn="l" rtl="0" eaLnBrk="0" fontAlgn="base" hangingPunct="0">
        <a:spcBef>
          <a:spcPct val="20000"/>
        </a:spcBef>
        <a:spcAft>
          <a:spcPct val="0"/>
        </a:spcAft>
        <a:buFont typeface="Arial" panose="020B0604020202020204" pitchFamily="34" charset="0"/>
        <a:buChar char="–"/>
        <a:defRPr sz="2220">
          <a:solidFill>
            <a:schemeClr val="tx1"/>
          </a:solidFill>
          <a:latin typeface="+mn-lt"/>
          <a:ea typeface="+mn-ea"/>
        </a:defRPr>
      </a:lvl4pPr>
      <a:lvl5pPr marL="2286000" indent="-254000" algn="l" rtl="0" eaLnBrk="0" fontAlgn="base" hangingPunct="0">
        <a:spcBef>
          <a:spcPct val="20000"/>
        </a:spcBef>
        <a:spcAft>
          <a:spcPct val="0"/>
        </a:spcAft>
        <a:buFont typeface="Arial" panose="020B0604020202020204" pitchFamily="34" charset="0"/>
        <a:buChar char="»"/>
        <a:defRPr sz="2220">
          <a:solidFill>
            <a:schemeClr val="tx1"/>
          </a:solidFill>
          <a:latin typeface="+mn-lt"/>
          <a:ea typeface="+mn-ea"/>
        </a:defRPr>
      </a:lvl5pPr>
      <a:lvl6pPr marL="2794000" indent="-254000" algn="l" rtl="0" eaLnBrk="0" fontAlgn="base" hangingPunct="0">
        <a:spcBef>
          <a:spcPct val="20000"/>
        </a:spcBef>
        <a:spcAft>
          <a:spcPct val="0"/>
        </a:spcAft>
        <a:buFont typeface="Arial" panose="020B0604020202020204" pitchFamily="34" charset="0"/>
        <a:buChar char="»"/>
        <a:defRPr sz="2220">
          <a:solidFill>
            <a:schemeClr val="tx1"/>
          </a:solidFill>
          <a:latin typeface="+mn-lt"/>
          <a:ea typeface="+mn-ea"/>
        </a:defRPr>
      </a:lvl6pPr>
      <a:lvl7pPr marL="3302000" indent="-254000" algn="l" rtl="0" eaLnBrk="0" fontAlgn="base" hangingPunct="0">
        <a:spcBef>
          <a:spcPct val="20000"/>
        </a:spcBef>
        <a:spcAft>
          <a:spcPct val="0"/>
        </a:spcAft>
        <a:buFont typeface="Arial" panose="020B0604020202020204" pitchFamily="34" charset="0"/>
        <a:buChar char="»"/>
        <a:defRPr sz="2220">
          <a:solidFill>
            <a:schemeClr val="tx1"/>
          </a:solidFill>
          <a:latin typeface="+mn-lt"/>
          <a:ea typeface="+mn-ea"/>
        </a:defRPr>
      </a:lvl7pPr>
      <a:lvl8pPr marL="3810000" indent="-254000" algn="l" rtl="0" eaLnBrk="0" fontAlgn="base" hangingPunct="0">
        <a:spcBef>
          <a:spcPct val="20000"/>
        </a:spcBef>
        <a:spcAft>
          <a:spcPct val="0"/>
        </a:spcAft>
        <a:buFont typeface="Arial" panose="020B0604020202020204" pitchFamily="34" charset="0"/>
        <a:buChar char="»"/>
        <a:defRPr sz="2220">
          <a:solidFill>
            <a:schemeClr val="tx1"/>
          </a:solidFill>
          <a:latin typeface="+mn-lt"/>
          <a:ea typeface="+mn-ea"/>
        </a:defRPr>
      </a:lvl8pPr>
      <a:lvl9pPr marL="4318000" indent="-254000" algn="l" rtl="0" eaLnBrk="0" fontAlgn="base" hangingPunct="0">
        <a:spcBef>
          <a:spcPct val="20000"/>
        </a:spcBef>
        <a:spcAft>
          <a:spcPct val="0"/>
        </a:spcAft>
        <a:buFont typeface="Arial" panose="020B0604020202020204" pitchFamily="34" charset="0"/>
        <a:buChar char="»"/>
        <a:defRPr sz="2220">
          <a:solidFill>
            <a:schemeClr val="tx1"/>
          </a:solidFill>
          <a:latin typeface="+mn-lt"/>
          <a:ea typeface="+mn-ea"/>
        </a:defRPr>
      </a:lvl9pPr>
    </p:bodyStyle>
    <p:otherStyle>
      <a:defPPr>
        <a:defRPr lang="zh-CN"/>
      </a:defPPr>
      <a:lvl1pPr marL="0" algn="l" defTabSz="1015365" rtl="0" eaLnBrk="1" latinLnBrk="0" hangingPunct="1">
        <a:defRPr sz="2000" kern="1200">
          <a:solidFill>
            <a:schemeClr val="tx1"/>
          </a:solidFill>
          <a:latin typeface="+mn-lt"/>
          <a:ea typeface="+mn-ea"/>
          <a:cs typeface="+mn-cs"/>
        </a:defRPr>
      </a:lvl1pPr>
      <a:lvl2pPr marL="508000" algn="l" defTabSz="1015365" rtl="0" eaLnBrk="1" latinLnBrk="0" hangingPunct="1">
        <a:defRPr sz="2000" kern="1200">
          <a:solidFill>
            <a:schemeClr val="tx1"/>
          </a:solidFill>
          <a:latin typeface="+mn-lt"/>
          <a:ea typeface="+mn-ea"/>
          <a:cs typeface="+mn-cs"/>
        </a:defRPr>
      </a:lvl2pPr>
      <a:lvl3pPr marL="1016000" algn="l" defTabSz="1015365" rtl="0" eaLnBrk="1" latinLnBrk="0" hangingPunct="1">
        <a:defRPr sz="2000" kern="1200">
          <a:solidFill>
            <a:schemeClr val="tx1"/>
          </a:solidFill>
          <a:latin typeface="+mn-lt"/>
          <a:ea typeface="+mn-ea"/>
          <a:cs typeface="+mn-cs"/>
        </a:defRPr>
      </a:lvl3pPr>
      <a:lvl4pPr marL="1524000" algn="l" defTabSz="1015365" rtl="0" eaLnBrk="1" latinLnBrk="0" hangingPunct="1">
        <a:defRPr sz="2000" kern="1200">
          <a:solidFill>
            <a:schemeClr val="tx1"/>
          </a:solidFill>
          <a:latin typeface="+mn-lt"/>
          <a:ea typeface="+mn-ea"/>
          <a:cs typeface="+mn-cs"/>
        </a:defRPr>
      </a:lvl4pPr>
      <a:lvl5pPr marL="2032000" algn="l" defTabSz="1015365" rtl="0" eaLnBrk="1" latinLnBrk="0" hangingPunct="1">
        <a:defRPr sz="2000" kern="1200">
          <a:solidFill>
            <a:schemeClr val="tx1"/>
          </a:solidFill>
          <a:latin typeface="+mn-lt"/>
          <a:ea typeface="+mn-ea"/>
          <a:cs typeface="+mn-cs"/>
        </a:defRPr>
      </a:lvl5pPr>
      <a:lvl6pPr marL="2540000" algn="l" defTabSz="1015365" rtl="0" eaLnBrk="1" latinLnBrk="0" hangingPunct="1">
        <a:defRPr sz="2000" kern="1200">
          <a:solidFill>
            <a:schemeClr val="tx1"/>
          </a:solidFill>
          <a:latin typeface="+mn-lt"/>
          <a:ea typeface="+mn-ea"/>
          <a:cs typeface="+mn-cs"/>
        </a:defRPr>
      </a:lvl6pPr>
      <a:lvl7pPr marL="3048000" algn="l" defTabSz="1015365" rtl="0" eaLnBrk="1" latinLnBrk="0" hangingPunct="1">
        <a:defRPr sz="2000" kern="1200">
          <a:solidFill>
            <a:schemeClr val="tx1"/>
          </a:solidFill>
          <a:latin typeface="+mn-lt"/>
          <a:ea typeface="+mn-ea"/>
          <a:cs typeface="+mn-cs"/>
        </a:defRPr>
      </a:lvl7pPr>
      <a:lvl8pPr marL="3556000" algn="l" defTabSz="1015365" rtl="0" eaLnBrk="1" latinLnBrk="0" hangingPunct="1">
        <a:defRPr sz="2000" kern="1200">
          <a:solidFill>
            <a:schemeClr val="tx1"/>
          </a:solidFill>
          <a:latin typeface="+mn-lt"/>
          <a:ea typeface="+mn-ea"/>
          <a:cs typeface="+mn-cs"/>
        </a:defRPr>
      </a:lvl8pPr>
      <a:lvl9pPr marL="4064000" algn="l" defTabSz="1015365" rtl="0" eaLnBrk="1" latinLnBrk="0" hangingPunct="1">
        <a:defRPr sz="20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bwMode="auto">
      <p:bgPr>
        <a:gradFill flip="none" rotWithShape="1">
          <a:gsLst>
            <a:gs pos="100000">
              <a:srgbClr val="700000"/>
            </a:gs>
            <a:gs pos="2000">
              <a:srgbClr val="FF0000"/>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8" name="Picture 2" descr="PPECLOGO-eff-0-1"/>
          <p:cNvPicPr>
            <a:picLocks noChangeAspect="1" noChangeArrowheads="1"/>
          </p:cNvPicPr>
          <p:nvPr userDrawn="1"/>
        </p:nvPicPr>
        <p:blipFill>
          <a:blip r:embed="rId13" cstate="email"/>
          <a:srcRect/>
          <a:stretch>
            <a:fillRect/>
          </a:stretch>
        </p:blipFill>
        <p:spPr bwMode="auto">
          <a:xfrm>
            <a:off x="3222881" y="163519"/>
            <a:ext cx="927806" cy="50323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PPECLOGO-eff-0-2"/>
          <p:cNvPicPr>
            <a:picLocks noChangeAspect="1" noChangeArrowheads="1"/>
          </p:cNvPicPr>
          <p:nvPr userDrawn="1"/>
        </p:nvPicPr>
        <p:blipFill>
          <a:blip r:embed="rId14" cstate="email"/>
          <a:srcRect/>
          <a:stretch>
            <a:fillRect/>
          </a:stretch>
        </p:blipFill>
        <p:spPr bwMode="auto">
          <a:xfrm>
            <a:off x="7071687" y="138119"/>
            <a:ext cx="859013" cy="47307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PPECLOGO-eff-0-3"/>
          <p:cNvPicPr>
            <a:picLocks noChangeAspect="1" noChangeArrowheads="1"/>
          </p:cNvPicPr>
          <p:nvPr userDrawn="1"/>
        </p:nvPicPr>
        <p:blipFill>
          <a:blip r:embed="rId15" cstate="email"/>
          <a:srcRect/>
          <a:stretch>
            <a:fillRect/>
          </a:stretch>
        </p:blipFill>
        <p:spPr bwMode="auto">
          <a:xfrm>
            <a:off x="504729" y="-742945"/>
            <a:ext cx="2637014" cy="149701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5" descr="PPECLOGO-eff-0-1"/>
          <p:cNvPicPr>
            <a:picLocks noChangeAspect="1" noChangeArrowheads="1"/>
          </p:cNvPicPr>
          <p:nvPr userDrawn="1"/>
        </p:nvPicPr>
        <p:blipFill>
          <a:blip r:embed="rId16" cstate="email"/>
          <a:srcRect/>
          <a:stretch>
            <a:fillRect/>
          </a:stretch>
        </p:blipFill>
        <p:spPr bwMode="auto">
          <a:xfrm>
            <a:off x="3503339" y="720730"/>
            <a:ext cx="458611" cy="24923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PPECLOGO-eff-0-1"/>
          <p:cNvPicPr>
            <a:picLocks noChangeAspect="1" noChangeArrowheads="1"/>
          </p:cNvPicPr>
          <p:nvPr userDrawn="1"/>
        </p:nvPicPr>
        <p:blipFill>
          <a:blip r:embed="rId17" cstate="email"/>
          <a:srcRect/>
          <a:stretch>
            <a:fillRect/>
          </a:stretch>
        </p:blipFill>
        <p:spPr bwMode="auto">
          <a:xfrm>
            <a:off x="6048631" y="174630"/>
            <a:ext cx="351013" cy="1905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7" descr="PPECLOGO-eff-0-1"/>
          <p:cNvPicPr>
            <a:picLocks noChangeAspect="1" noChangeArrowheads="1"/>
          </p:cNvPicPr>
          <p:nvPr userDrawn="1"/>
        </p:nvPicPr>
        <p:blipFill>
          <a:blip r:embed="rId18" cstate="email"/>
          <a:srcRect/>
          <a:stretch>
            <a:fillRect/>
          </a:stretch>
        </p:blipFill>
        <p:spPr bwMode="auto">
          <a:xfrm>
            <a:off x="4528160" y="762006"/>
            <a:ext cx="172861" cy="9366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8" descr="PPECLOGO-eff-0-2"/>
          <p:cNvPicPr>
            <a:picLocks noChangeAspect="1" noChangeArrowheads="1"/>
          </p:cNvPicPr>
          <p:nvPr userDrawn="1"/>
        </p:nvPicPr>
        <p:blipFill>
          <a:blip r:embed="rId14" cstate="email"/>
          <a:srcRect/>
          <a:stretch>
            <a:fillRect/>
          </a:stretch>
        </p:blipFill>
        <p:spPr bwMode="auto">
          <a:xfrm>
            <a:off x="4212423" y="-33332"/>
            <a:ext cx="859014" cy="47307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9" descr="PPECLOGO-eff-5-4"/>
          <p:cNvPicPr>
            <a:picLocks noChangeAspect="1" noChangeArrowheads="1"/>
          </p:cNvPicPr>
          <p:nvPr userDrawn="1"/>
        </p:nvPicPr>
        <p:blipFill>
          <a:blip r:embed="rId19" cstate="email"/>
          <a:srcRect/>
          <a:stretch>
            <a:fillRect/>
          </a:stretch>
        </p:blipFill>
        <p:spPr bwMode="auto">
          <a:xfrm>
            <a:off x="2448533" y="260355"/>
            <a:ext cx="1292931" cy="98016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0" descr="PPECLOGO-eff-5-2"/>
          <p:cNvPicPr>
            <a:picLocks noChangeAspect="1" noChangeArrowheads="1"/>
          </p:cNvPicPr>
          <p:nvPr userDrawn="1"/>
        </p:nvPicPr>
        <p:blipFill>
          <a:blip r:embed="rId20" cstate="email">
            <a:extLst>
              <a:ext uri="{BEBA8EAE-BF5A-486C-A8C5-ECC9F3942E4B}">
                <a14:imgProps xmlns:a14="http://schemas.microsoft.com/office/drawing/2010/main">
                  <a14:imgLayer r:embed="rId21">
                    <a14:imgEffect>
                      <a14:brightnessContrast bright="95000"/>
                    </a14:imgEffect>
                    <a14:imgEffect>
                      <a14:sharpenSoften amount="-4000"/>
                    </a14:imgEffect>
                  </a14:imgLayer>
                </a14:imgProps>
              </a:ext>
            </a:extLst>
          </a:blip>
          <a:srcRect/>
          <a:stretch>
            <a:fillRect/>
          </a:stretch>
        </p:blipFill>
        <p:spPr bwMode="auto">
          <a:xfrm>
            <a:off x="4794506" y="53162"/>
            <a:ext cx="1605139" cy="1227187"/>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1" descr="PPECLOGO-eff-5-4"/>
          <p:cNvPicPr>
            <a:picLocks noChangeAspect="1" noChangeArrowheads="1"/>
          </p:cNvPicPr>
          <p:nvPr userDrawn="1"/>
        </p:nvPicPr>
        <p:blipFill>
          <a:blip r:embed="rId22" cstate="email"/>
          <a:srcRect/>
          <a:stretch>
            <a:fillRect/>
          </a:stretch>
        </p:blipFill>
        <p:spPr bwMode="auto">
          <a:xfrm>
            <a:off x="8244673" y="9462"/>
            <a:ext cx="977194" cy="70968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2" descr="PPECLOGO-eff-0-1"/>
          <p:cNvPicPr>
            <a:picLocks noChangeAspect="1" noChangeArrowheads="1"/>
          </p:cNvPicPr>
          <p:nvPr userDrawn="1"/>
        </p:nvPicPr>
        <p:blipFill>
          <a:blip r:embed="rId23" cstate="email"/>
          <a:srcRect/>
          <a:stretch>
            <a:fillRect/>
          </a:stretch>
        </p:blipFill>
        <p:spPr bwMode="auto">
          <a:xfrm>
            <a:off x="6544284" y="628655"/>
            <a:ext cx="456848" cy="24765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3" descr="PPECLOGO-eff-0-1"/>
          <p:cNvPicPr>
            <a:picLocks noChangeAspect="1" noChangeArrowheads="1"/>
          </p:cNvPicPr>
          <p:nvPr userDrawn="1"/>
        </p:nvPicPr>
        <p:blipFill>
          <a:blip r:embed="rId23" cstate="email"/>
          <a:srcRect/>
          <a:stretch>
            <a:fillRect/>
          </a:stretch>
        </p:blipFill>
        <p:spPr bwMode="auto">
          <a:xfrm>
            <a:off x="9442353" y="-165095"/>
            <a:ext cx="456847" cy="24765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4" descr="PPECLOGO-eff2-1-2"/>
          <p:cNvPicPr>
            <a:picLocks noChangeAspect="1" noChangeArrowheads="1"/>
          </p:cNvPicPr>
          <p:nvPr userDrawn="1"/>
        </p:nvPicPr>
        <p:blipFill>
          <a:blip r:embed="rId24" cstate="print"/>
          <a:srcRect/>
          <a:stretch>
            <a:fillRect/>
          </a:stretch>
        </p:blipFill>
        <p:spPr bwMode="auto">
          <a:xfrm>
            <a:off x="1391965" y="106368"/>
            <a:ext cx="1485194" cy="90011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5" descr="PPECLOGO-eff2-1-3"/>
          <p:cNvPicPr>
            <a:picLocks noChangeAspect="1" noChangeArrowheads="1"/>
          </p:cNvPicPr>
          <p:nvPr userDrawn="1"/>
        </p:nvPicPr>
        <p:blipFill>
          <a:blip r:embed="rId25" cstate="email"/>
          <a:srcRect/>
          <a:stretch>
            <a:fillRect/>
          </a:stretch>
        </p:blipFill>
        <p:spPr bwMode="auto">
          <a:xfrm>
            <a:off x="2558826" y="231260"/>
            <a:ext cx="382764" cy="230187"/>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6" descr="PPECLOGO-eff2-1-4"/>
          <p:cNvPicPr>
            <a:picLocks noChangeAspect="1" noChangeArrowheads="1"/>
          </p:cNvPicPr>
          <p:nvPr userDrawn="1"/>
        </p:nvPicPr>
        <p:blipFill>
          <a:blip r:embed="rId26" cstate="email"/>
          <a:srcRect/>
          <a:stretch>
            <a:fillRect/>
          </a:stretch>
        </p:blipFill>
        <p:spPr bwMode="auto">
          <a:xfrm>
            <a:off x="7048755" y="439744"/>
            <a:ext cx="615598" cy="566737"/>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7" descr="PPECLOGO-eff2-1-3"/>
          <p:cNvPicPr>
            <a:picLocks noChangeAspect="1" noChangeArrowheads="1"/>
          </p:cNvPicPr>
          <p:nvPr userDrawn="1"/>
        </p:nvPicPr>
        <p:blipFill>
          <a:blip r:embed="rId27" cstate="email"/>
          <a:srcRect/>
          <a:stretch>
            <a:fillRect/>
          </a:stretch>
        </p:blipFill>
        <p:spPr bwMode="auto">
          <a:xfrm>
            <a:off x="7678464" y="177805"/>
            <a:ext cx="315736" cy="19050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8" descr="PPECLOGO-eff2-1-3"/>
          <p:cNvPicPr>
            <a:picLocks noChangeAspect="1" noChangeArrowheads="1"/>
          </p:cNvPicPr>
          <p:nvPr userDrawn="1"/>
        </p:nvPicPr>
        <p:blipFill>
          <a:blip r:embed="rId28" cstate="email"/>
          <a:srcRect/>
          <a:stretch>
            <a:fillRect/>
          </a:stretch>
        </p:blipFill>
        <p:spPr bwMode="auto">
          <a:xfrm>
            <a:off x="8121200" y="515944"/>
            <a:ext cx="246944" cy="149225"/>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p14:dur="10" advTm="17000"/>
    </mc:Choice>
    <mc:Fallback xmlns="">
      <p:transition advTm="17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par>
                                <p:cTn id="20" presetID="10" presetClass="entr" presetSubtype="0"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par>
                                <p:cTn id="23" presetID="10" presetClass="entr" presetSubtype="0"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par>
                                <p:cTn id="26" presetID="10" presetClass="entr" presetSubtype="0"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par>
                                <p:cTn id="29" presetID="10" presetClass="entr" presetSubtype="0"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par>
                                <p:cTn id="32" presetID="10" presetClass="entr" presetSubtype="0" fill="hold"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par>
                                <p:cTn id="35" presetID="10" presetClass="entr" presetSubtype="0" fill="hold"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500"/>
                                        <p:tgtEl>
                                          <p:spTgt spid="20"/>
                                        </p:tgtEl>
                                      </p:cBhvr>
                                    </p:animEffect>
                                  </p:childTnLst>
                                </p:cTn>
                              </p:par>
                              <p:par>
                                <p:cTn id="38" presetID="10" presetClass="entr" presetSubtype="0" fill="hold"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500"/>
                                        <p:tgtEl>
                                          <p:spTgt spid="14"/>
                                        </p:tgtEl>
                                      </p:cBhvr>
                                    </p:animEffect>
                                  </p:childTnLst>
                                </p:cTn>
                              </p:par>
                              <p:par>
                                <p:cTn id="41" presetID="35" presetClass="path" presetSubtype="0" fill="hold" nodeType="withEffect">
                                  <p:stCondLst>
                                    <p:cond delay="0"/>
                                  </p:stCondLst>
                                  <p:childTnLst>
                                    <p:animMotion origin="layout" path="M 0 0  L -0.25 0  E" pathEditMode="relative" rAng="0" ptsTypes="">
                                      <p:cBhvr>
                                        <p:cTn id="42" dur="3000" fill="hold"/>
                                        <p:tgtEl>
                                          <p:spTgt spid="18"/>
                                        </p:tgtEl>
                                        <p:attrNameLst>
                                          <p:attrName>ppt_x</p:attrName>
                                          <p:attrName>ppt_y</p:attrName>
                                        </p:attrNameLst>
                                      </p:cBhvr>
                                      <p:rCtr x="0" y="0"/>
                                    </p:animMotion>
                                  </p:childTnLst>
                                </p:cTn>
                              </p:par>
                              <p:par>
                                <p:cTn id="43" presetID="35" presetClass="path" presetSubtype="0" fill="hold" nodeType="withEffect">
                                  <p:stCondLst>
                                    <p:cond delay="0"/>
                                  </p:stCondLst>
                                  <p:childTnLst>
                                    <p:animMotion origin="layout" path="M 4.16667E-6 3.33333E-6 L -0.31632 3.33333E-6 " pathEditMode="relative" rAng="0" ptsTypes="AA">
                                      <p:cBhvr>
                                        <p:cTn id="44" dur="3000" fill="hold"/>
                                        <p:tgtEl>
                                          <p:spTgt spid="10"/>
                                        </p:tgtEl>
                                        <p:attrNameLst>
                                          <p:attrName>ppt_x</p:attrName>
                                          <p:attrName>ppt_y</p:attrName>
                                        </p:attrNameLst>
                                      </p:cBhvr>
                                      <p:rCtr x="-15816" y="0"/>
                                    </p:animMotion>
                                  </p:childTnLst>
                                </p:cTn>
                              </p:par>
                              <p:par>
                                <p:cTn id="45" presetID="35" presetClass="path" presetSubtype="0" fill="hold" nodeType="withEffect">
                                  <p:stCondLst>
                                    <p:cond delay="0"/>
                                  </p:stCondLst>
                                  <p:childTnLst>
                                    <p:animMotion origin="layout" path="M 0.00504 -1.85185E-6 L -0.46684 -1.85185E-6 " pathEditMode="relative" rAng="0" ptsTypes="AA">
                                      <p:cBhvr>
                                        <p:cTn id="46" dur="3000" fill="hold"/>
                                        <p:tgtEl>
                                          <p:spTgt spid="13"/>
                                        </p:tgtEl>
                                        <p:attrNameLst>
                                          <p:attrName>ppt_x</p:attrName>
                                          <p:attrName>ppt_y</p:attrName>
                                        </p:attrNameLst>
                                      </p:cBhvr>
                                      <p:rCtr x="-23594" y="0"/>
                                    </p:animMotion>
                                  </p:childTnLst>
                                </p:cTn>
                              </p:par>
                              <p:par>
                                <p:cTn id="47" presetID="35" presetClass="path" presetSubtype="0" fill="hold" nodeType="withEffect">
                                  <p:stCondLst>
                                    <p:cond delay="0"/>
                                  </p:stCondLst>
                                  <p:childTnLst>
                                    <p:animMotion origin="layout" path="M -3.05556E-6 1.11111E-6 L -0.19531 1.11111E-6 " pathEditMode="relative" rAng="0" ptsTypes="AA">
                                      <p:cBhvr>
                                        <p:cTn id="48" dur="3000" fill="hold"/>
                                        <p:tgtEl>
                                          <p:spTgt spid="15"/>
                                        </p:tgtEl>
                                        <p:attrNameLst>
                                          <p:attrName>ppt_x</p:attrName>
                                          <p:attrName>ppt_y</p:attrName>
                                        </p:attrNameLst>
                                      </p:cBhvr>
                                      <p:rCtr x="-9774" y="0"/>
                                    </p:animMotion>
                                  </p:childTnLst>
                                </p:cTn>
                              </p:par>
                              <p:par>
                                <p:cTn id="49" presetID="35" presetClass="path" presetSubtype="0" fill="hold" nodeType="withEffect">
                                  <p:stCondLst>
                                    <p:cond delay="0"/>
                                  </p:stCondLst>
                                  <p:childTnLst>
                                    <p:animMotion origin="layout" path="M 5.55556E-7 2.59259E-6 L -0.43594 2.59259E-6 " pathEditMode="relative" rAng="0" ptsTypes="AA">
                                      <p:cBhvr>
                                        <p:cTn id="50" dur="3000" fill="hold"/>
                                        <p:tgtEl>
                                          <p:spTgt spid="12"/>
                                        </p:tgtEl>
                                        <p:attrNameLst>
                                          <p:attrName>ppt_x</p:attrName>
                                          <p:attrName>ppt_y</p:attrName>
                                        </p:attrNameLst>
                                      </p:cBhvr>
                                      <p:rCtr x="-21806" y="0"/>
                                    </p:animMotion>
                                  </p:childTnLst>
                                </p:cTn>
                              </p:par>
                              <p:par>
                                <p:cTn id="51" presetID="35" presetClass="path" presetSubtype="0" fill="hold" nodeType="withEffect">
                                  <p:stCondLst>
                                    <p:cond delay="0"/>
                                  </p:stCondLst>
                                  <p:childTnLst>
                                    <p:animMotion origin="layout" path="M -1.94444E-6 2.59259E-6 L -0.61719 2.59259E-6 " pathEditMode="relative" rAng="0" ptsTypes="AA">
                                      <p:cBhvr>
                                        <p:cTn id="52" dur="3000" fill="hold"/>
                                        <p:tgtEl>
                                          <p:spTgt spid="14"/>
                                        </p:tgtEl>
                                        <p:attrNameLst>
                                          <p:attrName>ppt_x</p:attrName>
                                          <p:attrName>ppt_y</p:attrName>
                                        </p:attrNameLst>
                                      </p:cBhvr>
                                      <p:rCtr x="-30868" y="0"/>
                                    </p:animMotion>
                                  </p:childTnLst>
                                </p:cTn>
                              </p:par>
                              <p:par>
                                <p:cTn id="53" presetID="35" presetClass="path" presetSubtype="0" fill="hold" nodeType="withEffect">
                                  <p:stCondLst>
                                    <p:cond delay="0"/>
                                  </p:stCondLst>
                                  <p:childTnLst>
                                    <p:animMotion origin="layout" path="M 3.05556E-6 -1.85185E-6 L -0.33577 -1.85185E-6 " pathEditMode="relative" rAng="0" ptsTypes="AA">
                                      <p:cBhvr>
                                        <p:cTn id="54" dur="3000" fill="hold"/>
                                        <p:tgtEl>
                                          <p:spTgt spid="8"/>
                                        </p:tgtEl>
                                        <p:attrNameLst>
                                          <p:attrName>ppt_x</p:attrName>
                                          <p:attrName>ppt_y</p:attrName>
                                        </p:attrNameLst>
                                      </p:cBhvr>
                                      <p:rCtr x="-16788" y="0"/>
                                    </p:animMotion>
                                  </p:childTnLst>
                                </p:cTn>
                              </p:par>
                              <p:par>
                                <p:cTn id="55" presetID="35" presetClass="path" presetSubtype="0" fill="hold" nodeType="withEffect">
                                  <p:stCondLst>
                                    <p:cond delay="0"/>
                                  </p:stCondLst>
                                  <p:childTnLst>
                                    <p:animMotion origin="layout" path="M 1.66667E-6 -1.85185E-6 L -0.57188 -1.85185E-6 " pathEditMode="relative" rAng="0" ptsTypes="AA">
                                      <p:cBhvr>
                                        <p:cTn id="56" dur="3000" fill="hold"/>
                                        <p:tgtEl>
                                          <p:spTgt spid="19"/>
                                        </p:tgtEl>
                                        <p:attrNameLst>
                                          <p:attrName>ppt_x</p:attrName>
                                          <p:attrName>ppt_y</p:attrName>
                                        </p:attrNameLst>
                                      </p:cBhvr>
                                      <p:rCtr x="-28594" y="0"/>
                                    </p:animMotion>
                                  </p:childTnLst>
                                </p:cTn>
                              </p:par>
                              <p:par>
                                <p:cTn id="57" presetID="35" presetClass="path" presetSubtype="0" fill="hold" nodeType="withEffect">
                                  <p:stCondLst>
                                    <p:cond delay="0"/>
                                  </p:stCondLst>
                                  <p:childTnLst>
                                    <p:animMotion origin="layout" path="M 1.66667E-6 -1.85185E-6 L -0.57188 -1.85185E-6 " pathEditMode="relative" rAng="0" ptsTypes="AA">
                                      <p:cBhvr>
                                        <p:cTn id="58" dur="3000" fill="hold"/>
                                        <p:tgtEl>
                                          <p:spTgt spid="20"/>
                                        </p:tgtEl>
                                        <p:attrNameLst>
                                          <p:attrName>ppt_x</p:attrName>
                                          <p:attrName>ppt_y</p:attrName>
                                        </p:attrNameLst>
                                      </p:cBhvr>
                                      <p:rCtr x="-28594" y="0"/>
                                    </p:animMotion>
                                  </p:childTnLst>
                                </p:cTn>
                              </p:par>
                              <p:par>
                                <p:cTn id="59" presetID="63" presetClass="path" presetSubtype="0" fill="hold" nodeType="withEffect">
                                  <p:stCondLst>
                                    <p:cond delay="0"/>
                                  </p:stCondLst>
                                  <p:childTnLst>
                                    <p:animMotion origin="layout" path="M 5.55556E-7 2.59259E-6 L 0.43906 2.59259E-6 " pathEditMode="relative" rAng="0" ptsTypes="AA">
                                      <p:cBhvr>
                                        <p:cTn id="60" dur="3000" fill="hold"/>
                                        <p:tgtEl>
                                          <p:spTgt spid="17"/>
                                        </p:tgtEl>
                                        <p:attrNameLst>
                                          <p:attrName>ppt_x</p:attrName>
                                          <p:attrName>ppt_y</p:attrName>
                                        </p:attrNameLst>
                                      </p:cBhvr>
                                      <p:rCtr x="21944" y="0"/>
                                    </p:animMotion>
                                  </p:childTnLst>
                                </p:cTn>
                              </p:par>
                              <p:par>
                                <p:cTn id="61" presetID="63" presetClass="path" presetSubtype="0" fill="hold" nodeType="withEffect">
                                  <p:stCondLst>
                                    <p:cond delay="0"/>
                                  </p:stCondLst>
                                  <p:childTnLst>
                                    <p:animMotion origin="layout" path="M -1.38889E-6 2.96296E-6 L 0.62813 2.96296E-6 " pathEditMode="relative" rAng="0" ptsTypes="AA">
                                      <p:cBhvr>
                                        <p:cTn id="62" dur="3000" fill="hold"/>
                                        <p:tgtEl>
                                          <p:spTgt spid="16"/>
                                        </p:tgtEl>
                                        <p:attrNameLst>
                                          <p:attrName>ppt_x</p:attrName>
                                          <p:attrName>ppt_y</p:attrName>
                                        </p:attrNameLst>
                                      </p:cBhvr>
                                      <p:rCtr x="31406" y="0"/>
                                    </p:animMotion>
                                  </p:childTnLst>
                                </p:cTn>
                              </p:par>
                              <p:par>
                                <p:cTn id="63" presetID="63" presetClass="path" presetSubtype="0" fill="hold" nodeType="withEffect">
                                  <p:stCondLst>
                                    <p:cond delay="0"/>
                                  </p:stCondLst>
                                  <p:childTnLst>
                                    <p:animMotion origin="layout" path="M 2.77778E-6 -2.96296E-6 L 0.42465 -2.96296E-6 " pathEditMode="relative" rAng="0" ptsTypes="AA">
                                      <p:cBhvr>
                                        <p:cTn id="64" dur="3000" fill="hold"/>
                                        <p:tgtEl>
                                          <p:spTgt spid="11"/>
                                        </p:tgtEl>
                                        <p:attrNameLst>
                                          <p:attrName>ppt_x</p:attrName>
                                          <p:attrName>ppt_y</p:attrName>
                                        </p:attrNameLst>
                                      </p:cBhvr>
                                      <p:rCtr x="21233" y="0"/>
                                    </p:animMotion>
                                  </p:childTnLst>
                                </p:cTn>
                              </p:par>
                              <p:par>
                                <p:cTn id="65" presetID="10" presetClass="exit" presetSubtype="0" fill="hold" nodeType="withEffect">
                                  <p:stCondLst>
                                    <p:cond delay="2500"/>
                                  </p:stCondLst>
                                  <p:childTnLst>
                                    <p:animEffect transition="out" filter="fade">
                                      <p:cBhvr>
                                        <p:cTn id="66" dur="500"/>
                                        <p:tgtEl>
                                          <p:spTgt spid="16"/>
                                        </p:tgtEl>
                                      </p:cBhvr>
                                    </p:animEffect>
                                    <p:set>
                                      <p:cBhvr>
                                        <p:cTn id="67" dur="1" fill="hold">
                                          <p:stCondLst>
                                            <p:cond delay="499"/>
                                          </p:stCondLst>
                                        </p:cTn>
                                        <p:tgtEl>
                                          <p:spTgt spid="16"/>
                                        </p:tgtEl>
                                        <p:attrNameLst>
                                          <p:attrName>style.visibility</p:attrName>
                                        </p:attrNameLst>
                                      </p:cBhvr>
                                      <p:to>
                                        <p:strVal val="hidden"/>
                                      </p:to>
                                    </p:set>
                                  </p:childTnLst>
                                </p:cTn>
                              </p:par>
                              <p:par>
                                <p:cTn id="68" presetID="10" presetClass="exit" presetSubtype="0" fill="hold" nodeType="withEffect">
                                  <p:stCondLst>
                                    <p:cond delay="2500"/>
                                  </p:stCondLst>
                                  <p:childTnLst>
                                    <p:animEffect transition="out" filter="fade">
                                      <p:cBhvr>
                                        <p:cTn id="69" dur="500"/>
                                        <p:tgtEl>
                                          <p:spTgt spid="17"/>
                                        </p:tgtEl>
                                      </p:cBhvr>
                                    </p:animEffect>
                                    <p:set>
                                      <p:cBhvr>
                                        <p:cTn id="70" dur="1" fill="hold">
                                          <p:stCondLst>
                                            <p:cond delay="499"/>
                                          </p:stCondLst>
                                        </p:cTn>
                                        <p:tgtEl>
                                          <p:spTgt spid="17"/>
                                        </p:tgtEl>
                                        <p:attrNameLst>
                                          <p:attrName>style.visibility</p:attrName>
                                        </p:attrNameLst>
                                      </p:cBhvr>
                                      <p:to>
                                        <p:strVal val="hidden"/>
                                      </p:to>
                                    </p:set>
                                  </p:childTnLst>
                                </p:cTn>
                              </p:par>
                              <p:par>
                                <p:cTn id="71" presetID="10" presetClass="exit" presetSubtype="0" fill="hold" nodeType="withEffect">
                                  <p:stCondLst>
                                    <p:cond delay="2500"/>
                                  </p:stCondLst>
                                  <p:childTnLst>
                                    <p:animEffect transition="out" filter="fade">
                                      <p:cBhvr>
                                        <p:cTn id="72" dur="500"/>
                                        <p:tgtEl>
                                          <p:spTgt spid="19"/>
                                        </p:tgtEl>
                                      </p:cBhvr>
                                    </p:animEffect>
                                    <p:set>
                                      <p:cBhvr>
                                        <p:cTn id="73" dur="1" fill="hold">
                                          <p:stCondLst>
                                            <p:cond delay="499"/>
                                          </p:stCondLst>
                                        </p:cTn>
                                        <p:tgtEl>
                                          <p:spTgt spid="19"/>
                                        </p:tgtEl>
                                        <p:attrNameLst>
                                          <p:attrName>style.visibility</p:attrName>
                                        </p:attrNameLst>
                                      </p:cBhvr>
                                      <p:to>
                                        <p:strVal val="hidden"/>
                                      </p:to>
                                    </p:set>
                                  </p:childTnLst>
                                </p:cTn>
                              </p:par>
                              <p:par>
                                <p:cTn id="74" presetID="10" presetClass="exit" presetSubtype="0" fill="hold" nodeType="withEffect">
                                  <p:stCondLst>
                                    <p:cond delay="2500"/>
                                  </p:stCondLst>
                                  <p:childTnLst>
                                    <p:animEffect transition="out" filter="fade">
                                      <p:cBhvr>
                                        <p:cTn id="75" dur="500"/>
                                        <p:tgtEl>
                                          <p:spTgt spid="14"/>
                                        </p:tgtEl>
                                      </p:cBhvr>
                                    </p:animEffect>
                                    <p:set>
                                      <p:cBhvr>
                                        <p:cTn id="76" dur="1" fill="hold">
                                          <p:stCondLst>
                                            <p:cond delay="499"/>
                                          </p:stCondLst>
                                        </p:cTn>
                                        <p:tgtEl>
                                          <p:spTgt spid="14"/>
                                        </p:tgtEl>
                                        <p:attrNameLst>
                                          <p:attrName>style.visibility</p:attrName>
                                        </p:attrNameLst>
                                      </p:cBhvr>
                                      <p:to>
                                        <p:strVal val="hidden"/>
                                      </p:to>
                                    </p:set>
                                  </p:childTnLst>
                                </p:cTn>
                              </p:par>
                              <p:par>
                                <p:cTn id="77" presetID="10" presetClass="exit" presetSubtype="0" fill="hold" nodeType="withEffect">
                                  <p:stCondLst>
                                    <p:cond delay="2500"/>
                                  </p:stCondLst>
                                  <p:childTnLst>
                                    <p:animEffect transition="out" filter="fade">
                                      <p:cBhvr>
                                        <p:cTn id="78" dur="500"/>
                                        <p:tgtEl>
                                          <p:spTgt spid="12"/>
                                        </p:tgtEl>
                                      </p:cBhvr>
                                    </p:animEffect>
                                    <p:set>
                                      <p:cBhvr>
                                        <p:cTn id="79" dur="1" fill="hold">
                                          <p:stCondLst>
                                            <p:cond delay="499"/>
                                          </p:stCondLst>
                                        </p:cTn>
                                        <p:tgtEl>
                                          <p:spTgt spid="12"/>
                                        </p:tgtEl>
                                        <p:attrNameLst>
                                          <p:attrName>style.visibility</p:attrName>
                                        </p:attrNameLst>
                                      </p:cBhvr>
                                      <p:to>
                                        <p:strVal val="hidden"/>
                                      </p:to>
                                    </p:set>
                                  </p:childTnLst>
                                </p:cTn>
                              </p:par>
                              <p:par>
                                <p:cTn id="80" presetID="10" presetClass="exit" presetSubtype="0" fill="hold" nodeType="withEffect">
                                  <p:stCondLst>
                                    <p:cond delay="2500"/>
                                  </p:stCondLst>
                                  <p:childTnLst>
                                    <p:animEffect transition="out" filter="fade">
                                      <p:cBhvr>
                                        <p:cTn id="81" dur="500"/>
                                        <p:tgtEl>
                                          <p:spTgt spid="15"/>
                                        </p:tgtEl>
                                      </p:cBhvr>
                                    </p:animEffect>
                                    <p:set>
                                      <p:cBhvr>
                                        <p:cTn id="82" dur="1" fill="hold">
                                          <p:stCondLst>
                                            <p:cond delay="499"/>
                                          </p:stCondLst>
                                        </p:cTn>
                                        <p:tgtEl>
                                          <p:spTgt spid="15"/>
                                        </p:tgtEl>
                                        <p:attrNameLst>
                                          <p:attrName>style.visibility</p:attrName>
                                        </p:attrNameLst>
                                      </p:cBhvr>
                                      <p:to>
                                        <p:strVal val="hidden"/>
                                      </p:to>
                                    </p:set>
                                  </p:childTnLst>
                                </p:cTn>
                              </p:par>
                              <p:par>
                                <p:cTn id="83" presetID="10" presetClass="exit" presetSubtype="0" fill="hold" nodeType="withEffect">
                                  <p:stCondLst>
                                    <p:cond delay="2500"/>
                                  </p:stCondLst>
                                  <p:childTnLst>
                                    <p:animEffect transition="out" filter="fade">
                                      <p:cBhvr>
                                        <p:cTn id="84" dur="500"/>
                                        <p:tgtEl>
                                          <p:spTgt spid="10"/>
                                        </p:tgtEl>
                                      </p:cBhvr>
                                    </p:animEffect>
                                    <p:set>
                                      <p:cBhvr>
                                        <p:cTn id="85" dur="1" fill="hold">
                                          <p:stCondLst>
                                            <p:cond delay="499"/>
                                          </p:stCondLst>
                                        </p:cTn>
                                        <p:tgtEl>
                                          <p:spTgt spid="10"/>
                                        </p:tgtEl>
                                        <p:attrNameLst>
                                          <p:attrName>style.visibility</p:attrName>
                                        </p:attrNameLst>
                                      </p:cBhvr>
                                      <p:to>
                                        <p:strVal val="hidden"/>
                                      </p:to>
                                    </p:set>
                                  </p:childTnLst>
                                </p:cTn>
                              </p:par>
                              <p:par>
                                <p:cTn id="86" presetID="10" presetClass="exit" presetSubtype="0" fill="hold" nodeType="withEffect">
                                  <p:stCondLst>
                                    <p:cond delay="2500"/>
                                  </p:stCondLst>
                                  <p:childTnLst>
                                    <p:animEffect transition="out" filter="fade">
                                      <p:cBhvr>
                                        <p:cTn id="87" dur="500"/>
                                        <p:tgtEl>
                                          <p:spTgt spid="18"/>
                                        </p:tgtEl>
                                      </p:cBhvr>
                                    </p:animEffect>
                                    <p:set>
                                      <p:cBhvr>
                                        <p:cTn id="88" dur="1" fill="hold">
                                          <p:stCondLst>
                                            <p:cond delay="499"/>
                                          </p:stCondLst>
                                        </p:cTn>
                                        <p:tgtEl>
                                          <p:spTgt spid="18"/>
                                        </p:tgtEl>
                                        <p:attrNameLst>
                                          <p:attrName>style.visibility</p:attrName>
                                        </p:attrNameLst>
                                      </p:cBhvr>
                                      <p:to>
                                        <p:strVal val="hidden"/>
                                      </p:to>
                                    </p:set>
                                  </p:childTnLst>
                                </p:cTn>
                              </p:par>
                              <p:par>
                                <p:cTn id="89" presetID="10" presetClass="exit" presetSubtype="0" fill="hold" nodeType="withEffect">
                                  <p:stCondLst>
                                    <p:cond delay="2500"/>
                                  </p:stCondLst>
                                  <p:childTnLst>
                                    <p:animEffect transition="out" filter="fade">
                                      <p:cBhvr>
                                        <p:cTn id="90" dur="500"/>
                                        <p:tgtEl>
                                          <p:spTgt spid="20"/>
                                        </p:tgtEl>
                                      </p:cBhvr>
                                    </p:animEffect>
                                    <p:set>
                                      <p:cBhvr>
                                        <p:cTn id="91" dur="1" fill="hold">
                                          <p:stCondLst>
                                            <p:cond delay="499"/>
                                          </p:stCondLst>
                                        </p:cTn>
                                        <p:tgtEl>
                                          <p:spTgt spid="20"/>
                                        </p:tgtEl>
                                        <p:attrNameLst>
                                          <p:attrName>style.visibility</p:attrName>
                                        </p:attrNameLst>
                                      </p:cBhvr>
                                      <p:to>
                                        <p:strVal val="hidden"/>
                                      </p:to>
                                    </p:set>
                                  </p:childTnLst>
                                </p:cTn>
                              </p:par>
                              <p:par>
                                <p:cTn id="92" presetID="10" presetClass="exit" presetSubtype="0" fill="hold" nodeType="withEffect">
                                  <p:stCondLst>
                                    <p:cond delay="2500"/>
                                  </p:stCondLst>
                                  <p:childTnLst>
                                    <p:animEffect transition="out" filter="fade">
                                      <p:cBhvr>
                                        <p:cTn id="93" dur="500"/>
                                        <p:tgtEl>
                                          <p:spTgt spid="11"/>
                                        </p:tgtEl>
                                      </p:cBhvr>
                                    </p:animEffect>
                                    <p:set>
                                      <p:cBhvr>
                                        <p:cTn id="94" dur="1" fill="hold">
                                          <p:stCondLst>
                                            <p:cond delay="499"/>
                                          </p:stCondLst>
                                        </p:cTn>
                                        <p:tgtEl>
                                          <p:spTgt spid="11"/>
                                        </p:tgtEl>
                                        <p:attrNameLst>
                                          <p:attrName>style.visibility</p:attrName>
                                        </p:attrNameLst>
                                      </p:cBhvr>
                                      <p:to>
                                        <p:strVal val="hidden"/>
                                      </p:to>
                                    </p:set>
                                  </p:childTnLst>
                                </p:cTn>
                              </p:par>
                              <p:par>
                                <p:cTn id="95" presetID="10" presetClass="exit" presetSubtype="0" fill="hold" nodeType="withEffect">
                                  <p:stCondLst>
                                    <p:cond delay="2500"/>
                                  </p:stCondLst>
                                  <p:childTnLst>
                                    <p:animEffect transition="out" filter="fade">
                                      <p:cBhvr>
                                        <p:cTn id="96" dur="500"/>
                                        <p:tgtEl>
                                          <p:spTgt spid="8"/>
                                        </p:tgtEl>
                                      </p:cBhvr>
                                    </p:animEffect>
                                    <p:set>
                                      <p:cBhvr>
                                        <p:cTn id="97" dur="1" fill="hold">
                                          <p:stCondLst>
                                            <p:cond delay="499"/>
                                          </p:stCondLst>
                                        </p:cTn>
                                        <p:tgtEl>
                                          <p:spTgt spid="8"/>
                                        </p:tgtEl>
                                        <p:attrNameLst>
                                          <p:attrName>style.visibility</p:attrName>
                                        </p:attrNameLst>
                                      </p:cBhvr>
                                      <p:to>
                                        <p:strVal val="hidden"/>
                                      </p:to>
                                    </p:set>
                                  </p:childTnLst>
                                </p:cTn>
                              </p:par>
                              <p:par>
                                <p:cTn id="98" presetID="10" presetClass="exit" presetSubtype="0" fill="hold" nodeType="withEffect">
                                  <p:stCondLst>
                                    <p:cond delay="2500"/>
                                  </p:stCondLst>
                                  <p:childTnLst>
                                    <p:animEffect transition="out" filter="fade">
                                      <p:cBhvr>
                                        <p:cTn id="99" dur="500"/>
                                        <p:tgtEl>
                                          <p:spTgt spid="13"/>
                                        </p:tgtEl>
                                      </p:cBhvr>
                                    </p:animEffect>
                                    <p:set>
                                      <p:cBhvr>
                                        <p:cTn id="100" dur="1" fill="hold">
                                          <p:stCondLst>
                                            <p:cond delay="499"/>
                                          </p:stCondLst>
                                        </p:cTn>
                                        <p:tgtEl>
                                          <p:spTgt spid="13"/>
                                        </p:tgtEl>
                                        <p:attrNameLst>
                                          <p:attrName>style.visibility</p:attrName>
                                        </p:attrNameLst>
                                      </p:cBhvr>
                                      <p:to>
                                        <p:strVal val="hidden"/>
                                      </p:to>
                                    </p:set>
                                  </p:childTnLst>
                                </p:cTn>
                              </p:par>
                              <p:par>
                                <p:cTn id="101" presetID="10" presetClass="entr" presetSubtype="0" fill="hold" nodeType="with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
                                        <p:tgtEl>
                                          <p:spTgt spid="21"/>
                                        </p:tgtEl>
                                      </p:cBhvr>
                                    </p:animEffect>
                                  </p:childTnLst>
                                </p:cTn>
                              </p:par>
                              <p:par>
                                <p:cTn id="104" presetID="10" presetClass="entr" presetSubtype="0" fill="hold" nodeType="withEffect">
                                  <p:stCondLst>
                                    <p:cond delay="600"/>
                                  </p:stCondLst>
                                  <p:childTnLst>
                                    <p:set>
                                      <p:cBhvr>
                                        <p:cTn id="105" dur="1" fill="hold">
                                          <p:stCondLst>
                                            <p:cond delay="0"/>
                                          </p:stCondLst>
                                        </p:cTn>
                                        <p:tgtEl>
                                          <p:spTgt spid="22"/>
                                        </p:tgtEl>
                                        <p:attrNameLst>
                                          <p:attrName>style.visibility</p:attrName>
                                        </p:attrNameLst>
                                      </p:cBhvr>
                                      <p:to>
                                        <p:strVal val="visible"/>
                                      </p:to>
                                    </p:set>
                                    <p:animEffect transition="in" filter="fade">
                                      <p:cBhvr>
                                        <p:cTn id="106" dur="100"/>
                                        <p:tgtEl>
                                          <p:spTgt spid="22"/>
                                        </p:tgtEl>
                                      </p:cBhvr>
                                    </p:animEffect>
                                  </p:childTnLst>
                                </p:cTn>
                              </p:par>
                              <p:par>
                                <p:cTn id="107" presetID="10" presetClass="entr" presetSubtype="0" fill="hold" nodeType="withEffect">
                                  <p:stCondLst>
                                    <p:cond delay="200"/>
                                  </p:stCondLst>
                                  <p:childTnLst>
                                    <p:set>
                                      <p:cBhvr>
                                        <p:cTn id="108" dur="1" fill="hold">
                                          <p:stCondLst>
                                            <p:cond delay="0"/>
                                          </p:stCondLst>
                                        </p:cTn>
                                        <p:tgtEl>
                                          <p:spTgt spid="23"/>
                                        </p:tgtEl>
                                        <p:attrNameLst>
                                          <p:attrName>style.visibility</p:attrName>
                                        </p:attrNameLst>
                                      </p:cBhvr>
                                      <p:to>
                                        <p:strVal val="visible"/>
                                      </p:to>
                                    </p:set>
                                    <p:animEffect transition="in" filter="fade">
                                      <p:cBhvr>
                                        <p:cTn id="109" dur="100"/>
                                        <p:tgtEl>
                                          <p:spTgt spid="23"/>
                                        </p:tgtEl>
                                      </p:cBhvr>
                                    </p:animEffect>
                                  </p:childTnLst>
                                </p:cTn>
                              </p:par>
                              <p:par>
                                <p:cTn id="110" presetID="10" presetClass="entr" presetSubtype="0" fill="hold" nodeType="withEffect">
                                  <p:stCondLst>
                                    <p:cond delay="1800"/>
                                  </p:stCondLst>
                                  <p:childTnLst>
                                    <p:set>
                                      <p:cBhvr>
                                        <p:cTn id="111" dur="1" fill="hold">
                                          <p:stCondLst>
                                            <p:cond delay="0"/>
                                          </p:stCondLst>
                                        </p:cTn>
                                        <p:tgtEl>
                                          <p:spTgt spid="24"/>
                                        </p:tgtEl>
                                        <p:attrNameLst>
                                          <p:attrName>style.visibility</p:attrName>
                                        </p:attrNameLst>
                                      </p:cBhvr>
                                      <p:to>
                                        <p:strVal val="visible"/>
                                      </p:to>
                                    </p:set>
                                    <p:animEffect transition="in" filter="fade">
                                      <p:cBhvr>
                                        <p:cTn id="112" dur="100"/>
                                        <p:tgtEl>
                                          <p:spTgt spid="24"/>
                                        </p:tgtEl>
                                      </p:cBhvr>
                                    </p:animEffect>
                                  </p:childTnLst>
                                </p:cTn>
                              </p:par>
                              <p:par>
                                <p:cTn id="113" presetID="10" presetClass="entr" presetSubtype="0" fill="hold" nodeType="withEffect">
                                  <p:stCondLst>
                                    <p:cond delay="2200"/>
                                  </p:stCondLst>
                                  <p:childTnLst>
                                    <p:set>
                                      <p:cBhvr>
                                        <p:cTn id="114" dur="1" fill="hold">
                                          <p:stCondLst>
                                            <p:cond delay="0"/>
                                          </p:stCondLst>
                                        </p:cTn>
                                        <p:tgtEl>
                                          <p:spTgt spid="25"/>
                                        </p:tgtEl>
                                        <p:attrNameLst>
                                          <p:attrName>style.visibility</p:attrName>
                                        </p:attrNameLst>
                                      </p:cBhvr>
                                      <p:to>
                                        <p:strVal val="visible"/>
                                      </p:to>
                                    </p:set>
                                    <p:animEffect transition="in" filter="fade">
                                      <p:cBhvr>
                                        <p:cTn id="115" dur="100"/>
                                        <p:tgtEl>
                                          <p:spTgt spid="25"/>
                                        </p:tgtEl>
                                      </p:cBhvr>
                                    </p:animEffect>
                                  </p:childTnLst>
                                </p:cTn>
                              </p:par>
                              <p:par>
                                <p:cTn id="116" presetID="53" presetClass="exit" presetSubtype="16" fill="hold" nodeType="withEffect">
                                  <p:stCondLst>
                                    <p:cond delay="100"/>
                                  </p:stCondLst>
                                  <p:childTnLst>
                                    <p:anim calcmode="lin" valueType="num">
                                      <p:cBhvr>
                                        <p:cTn id="117" dur="1000"/>
                                        <p:tgtEl>
                                          <p:spTgt spid="21"/>
                                        </p:tgtEl>
                                        <p:attrNameLst>
                                          <p:attrName>ppt_w</p:attrName>
                                        </p:attrNameLst>
                                      </p:cBhvr>
                                      <p:tavLst>
                                        <p:tav tm="0">
                                          <p:val>
                                            <p:strVal val="ppt_w"/>
                                          </p:val>
                                        </p:tav>
                                        <p:tav tm="100000">
                                          <p:val>
                                            <p:fltVal val="0"/>
                                          </p:val>
                                        </p:tav>
                                      </p:tavLst>
                                    </p:anim>
                                    <p:anim calcmode="lin" valueType="num">
                                      <p:cBhvr>
                                        <p:cTn id="118" dur="1000"/>
                                        <p:tgtEl>
                                          <p:spTgt spid="21"/>
                                        </p:tgtEl>
                                        <p:attrNameLst>
                                          <p:attrName>ppt_h</p:attrName>
                                        </p:attrNameLst>
                                      </p:cBhvr>
                                      <p:tavLst>
                                        <p:tav tm="0">
                                          <p:val>
                                            <p:strVal val="ppt_h"/>
                                          </p:val>
                                        </p:tav>
                                        <p:tav tm="100000">
                                          <p:val>
                                            <p:fltVal val="0"/>
                                          </p:val>
                                        </p:tav>
                                      </p:tavLst>
                                    </p:anim>
                                    <p:animEffect transition="out" filter="fade">
                                      <p:cBhvr>
                                        <p:cTn id="119" dur="1000"/>
                                        <p:tgtEl>
                                          <p:spTgt spid="21"/>
                                        </p:tgtEl>
                                      </p:cBhvr>
                                    </p:animEffect>
                                    <p:set>
                                      <p:cBhvr>
                                        <p:cTn id="120" dur="1" fill="hold">
                                          <p:stCondLst>
                                            <p:cond delay="999"/>
                                          </p:stCondLst>
                                        </p:cTn>
                                        <p:tgtEl>
                                          <p:spTgt spid="21"/>
                                        </p:tgtEl>
                                        <p:attrNameLst>
                                          <p:attrName>style.visibility</p:attrName>
                                        </p:attrNameLst>
                                      </p:cBhvr>
                                      <p:to>
                                        <p:strVal val="hidden"/>
                                      </p:to>
                                    </p:set>
                                  </p:childTnLst>
                                </p:cTn>
                              </p:par>
                              <p:par>
                                <p:cTn id="121" presetID="53" presetClass="exit" presetSubtype="16" fill="hold" nodeType="withEffect">
                                  <p:stCondLst>
                                    <p:cond delay="700"/>
                                  </p:stCondLst>
                                  <p:childTnLst>
                                    <p:anim calcmode="lin" valueType="num">
                                      <p:cBhvr>
                                        <p:cTn id="122" dur="500"/>
                                        <p:tgtEl>
                                          <p:spTgt spid="22"/>
                                        </p:tgtEl>
                                        <p:attrNameLst>
                                          <p:attrName>ppt_w</p:attrName>
                                        </p:attrNameLst>
                                      </p:cBhvr>
                                      <p:tavLst>
                                        <p:tav tm="0">
                                          <p:val>
                                            <p:strVal val="ppt_w"/>
                                          </p:val>
                                        </p:tav>
                                        <p:tav tm="100000">
                                          <p:val>
                                            <p:fltVal val="0"/>
                                          </p:val>
                                        </p:tav>
                                      </p:tavLst>
                                    </p:anim>
                                    <p:anim calcmode="lin" valueType="num">
                                      <p:cBhvr>
                                        <p:cTn id="123" dur="500"/>
                                        <p:tgtEl>
                                          <p:spTgt spid="22"/>
                                        </p:tgtEl>
                                        <p:attrNameLst>
                                          <p:attrName>ppt_h</p:attrName>
                                        </p:attrNameLst>
                                      </p:cBhvr>
                                      <p:tavLst>
                                        <p:tav tm="0">
                                          <p:val>
                                            <p:strVal val="ppt_h"/>
                                          </p:val>
                                        </p:tav>
                                        <p:tav tm="100000">
                                          <p:val>
                                            <p:fltVal val="0"/>
                                          </p:val>
                                        </p:tav>
                                      </p:tavLst>
                                    </p:anim>
                                    <p:animEffect transition="out" filter="fade">
                                      <p:cBhvr>
                                        <p:cTn id="124" dur="500"/>
                                        <p:tgtEl>
                                          <p:spTgt spid="22"/>
                                        </p:tgtEl>
                                      </p:cBhvr>
                                    </p:animEffect>
                                    <p:set>
                                      <p:cBhvr>
                                        <p:cTn id="125" dur="1" fill="hold">
                                          <p:stCondLst>
                                            <p:cond delay="499"/>
                                          </p:stCondLst>
                                        </p:cTn>
                                        <p:tgtEl>
                                          <p:spTgt spid="22"/>
                                        </p:tgtEl>
                                        <p:attrNameLst>
                                          <p:attrName>style.visibility</p:attrName>
                                        </p:attrNameLst>
                                      </p:cBhvr>
                                      <p:to>
                                        <p:strVal val="hidden"/>
                                      </p:to>
                                    </p:set>
                                  </p:childTnLst>
                                </p:cTn>
                              </p:par>
                              <p:par>
                                <p:cTn id="126" presetID="53" presetClass="exit" presetSubtype="16" fill="hold" nodeType="withEffect">
                                  <p:stCondLst>
                                    <p:cond delay="300"/>
                                  </p:stCondLst>
                                  <p:childTnLst>
                                    <p:anim calcmode="lin" valueType="num">
                                      <p:cBhvr>
                                        <p:cTn id="127" dur="500"/>
                                        <p:tgtEl>
                                          <p:spTgt spid="23"/>
                                        </p:tgtEl>
                                        <p:attrNameLst>
                                          <p:attrName>ppt_w</p:attrName>
                                        </p:attrNameLst>
                                      </p:cBhvr>
                                      <p:tavLst>
                                        <p:tav tm="0">
                                          <p:val>
                                            <p:strVal val="ppt_w"/>
                                          </p:val>
                                        </p:tav>
                                        <p:tav tm="100000">
                                          <p:val>
                                            <p:fltVal val="0"/>
                                          </p:val>
                                        </p:tav>
                                      </p:tavLst>
                                    </p:anim>
                                    <p:anim calcmode="lin" valueType="num">
                                      <p:cBhvr>
                                        <p:cTn id="128" dur="500"/>
                                        <p:tgtEl>
                                          <p:spTgt spid="23"/>
                                        </p:tgtEl>
                                        <p:attrNameLst>
                                          <p:attrName>ppt_h</p:attrName>
                                        </p:attrNameLst>
                                      </p:cBhvr>
                                      <p:tavLst>
                                        <p:tav tm="0">
                                          <p:val>
                                            <p:strVal val="ppt_h"/>
                                          </p:val>
                                        </p:tav>
                                        <p:tav tm="100000">
                                          <p:val>
                                            <p:fltVal val="0"/>
                                          </p:val>
                                        </p:tav>
                                      </p:tavLst>
                                    </p:anim>
                                    <p:animEffect transition="out" filter="fade">
                                      <p:cBhvr>
                                        <p:cTn id="129" dur="500"/>
                                        <p:tgtEl>
                                          <p:spTgt spid="23"/>
                                        </p:tgtEl>
                                      </p:cBhvr>
                                    </p:animEffect>
                                    <p:set>
                                      <p:cBhvr>
                                        <p:cTn id="130" dur="1" fill="hold">
                                          <p:stCondLst>
                                            <p:cond delay="499"/>
                                          </p:stCondLst>
                                        </p:cTn>
                                        <p:tgtEl>
                                          <p:spTgt spid="23"/>
                                        </p:tgtEl>
                                        <p:attrNameLst>
                                          <p:attrName>style.visibility</p:attrName>
                                        </p:attrNameLst>
                                      </p:cBhvr>
                                      <p:to>
                                        <p:strVal val="hidden"/>
                                      </p:to>
                                    </p:set>
                                  </p:childTnLst>
                                </p:cTn>
                              </p:par>
                              <p:par>
                                <p:cTn id="131" presetID="53" presetClass="exit" presetSubtype="16" fill="hold" nodeType="withEffect">
                                  <p:stCondLst>
                                    <p:cond delay="1900"/>
                                  </p:stCondLst>
                                  <p:childTnLst>
                                    <p:anim calcmode="lin" valueType="num">
                                      <p:cBhvr>
                                        <p:cTn id="132" dur="500"/>
                                        <p:tgtEl>
                                          <p:spTgt spid="24"/>
                                        </p:tgtEl>
                                        <p:attrNameLst>
                                          <p:attrName>ppt_w</p:attrName>
                                        </p:attrNameLst>
                                      </p:cBhvr>
                                      <p:tavLst>
                                        <p:tav tm="0">
                                          <p:val>
                                            <p:strVal val="ppt_w"/>
                                          </p:val>
                                        </p:tav>
                                        <p:tav tm="100000">
                                          <p:val>
                                            <p:fltVal val="0"/>
                                          </p:val>
                                        </p:tav>
                                      </p:tavLst>
                                    </p:anim>
                                    <p:anim calcmode="lin" valueType="num">
                                      <p:cBhvr>
                                        <p:cTn id="133" dur="500"/>
                                        <p:tgtEl>
                                          <p:spTgt spid="24"/>
                                        </p:tgtEl>
                                        <p:attrNameLst>
                                          <p:attrName>ppt_h</p:attrName>
                                        </p:attrNameLst>
                                      </p:cBhvr>
                                      <p:tavLst>
                                        <p:tav tm="0">
                                          <p:val>
                                            <p:strVal val="ppt_h"/>
                                          </p:val>
                                        </p:tav>
                                        <p:tav tm="100000">
                                          <p:val>
                                            <p:fltVal val="0"/>
                                          </p:val>
                                        </p:tav>
                                      </p:tavLst>
                                    </p:anim>
                                    <p:animEffect transition="out" filter="fade">
                                      <p:cBhvr>
                                        <p:cTn id="134" dur="500"/>
                                        <p:tgtEl>
                                          <p:spTgt spid="24"/>
                                        </p:tgtEl>
                                      </p:cBhvr>
                                    </p:animEffect>
                                    <p:set>
                                      <p:cBhvr>
                                        <p:cTn id="135" dur="1" fill="hold">
                                          <p:stCondLst>
                                            <p:cond delay="499"/>
                                          </p:stCondLst>
                                        </p:cTn>
                                        <p:tgtEl>
                                          <p:spTgt spid="24"/>
                                        </p:tgtEl>
                                        <p:attrNameLst>
                                          <p:attrName>style.visibility</p:attrName>
                                        </p:attrNameLst>
                                      </p:cBhvr>
                                      <p:to>
                                        <p:strVal val="hidden"/>
                                      </p:to>
                                    </p:set>
                                  </p:childTnLst>
                                </p:cTn>
                              </p:par>
                              <p:par>
                                <p:cTn id="136" presetID="53" presetClass="exit" presetSubtype="16" fill="hold" nodeType="withEffect">
                                  <p:stCondLst>
                                    <p:cond delay="2300"/>
                                  </p:stCondLst>
                                  <p:childTnLst>
                                    <p:anim calcmode="lin" valueType="num">
                                      <p:cBhvr>
                                        <p:cTn id="137" dur="500"/>
                                        <p:tgtEl>
                                          <p:spTgt spid="25"/>
                                        </p:tgtEl>
                                        <p:attrNameLst>
                                          <p:attrName>ppt_w</p:attrName>
                                        </p:attrNameLst>
                                      </p:cBhvr>
                                      <p:tavLst>
                                        <p:tav tm="0">
                                          <p:val>
                                            <p:strVal val="ppt_w"/>
                                          </p:val>
                                        </p:tav>
                                        <p:tav tm="100000">
                                          <p:val>
                                            <p:fltVal val="0"/>
                                          </p:val>
                                        </p:tav>
                                      </p:tavLst>
                                    </p:anim>
                                    <p:anim calcmode="lin" valueType="num">
                                      <p:cBhvr>
                                        <p:cTn id="138" dur="500"/>
                                        <p:tgtEl>
                                          <p:spTgt spid="25"/>
                                        </p:tgtEl>
                                        <p:attrNameLst>
                                          <p:attrName>ppt_h</p:attrName>
                                        </p:attrNameLst>
                                      </p:cBhvr>
                                      <p:tavLst>
                                        <p:tav tm="0">
                                          <p:val>
                                            <p:strVal val="ppt_h"/>
                                          </p:val>
                                        </p:tav>
                                        <p:tav tm="100000">
                                          <p:val>
                                            <p:fltVal val="0"/>
                                          </p:val>
                                        </p:tav>
                                      </p:tavLst>
                                    </p:anim>
                                    <p:animEffect transition="out" filter="fade">
                                      <p:cBhvr>
                                        <p:cTn id="139" dur="500"/>
                                        <p:tgtEl>
                                          <p:spTgt spid="25"/>
                                        </p:tgtEl>
                                      </p:cBhvr>
                                    </p:animEffect>
                                    <p:set>
                                      <p:cBhvr>
                                        <p:cTn id="140" dur="1" fill="hold">
                                          <p:stCondLst>
                                            <p:cond delay="499"/>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ctr" rtl="0" eaLnBrk="0" fontAlgn="base" hangingPunct="0">
        <a:spcBef>
          <a:spcPct val="0"/>
        </a:spcBef>
        <a:spcAft>
          <a:spcPct val="0"/>
        </a:spcAft>
        <a:defRPr sz="4890">
          <a:solidFill>
            <a:schemeClr val="tx1"/>
          </a:solidFill>
          <a:latin typeface="+mj-lt"/>
          <a:ea typeface="+mj-ea"/>
          <a:cs typeface="+mj-cs"/>
        </a:defRPr>
      </a:lvl1pPr>
      <a:lvl2pPr algn="ctr" rtl="0" eaLnBrk="0" fontAlgn="base" hangingPunct="0">
        <a:spcBef>
          <a:spcPct val="0"/>
        </a:spcBef>
        <a:spcAft>
          <a:spcPct val="0"/>
        </a:spcAft>
        <a:defRPr sz="489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89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89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890">
          <a:solidFill>
            <a:schemeClr val="tx1"/>
          </a:solidFill>
          <a:latin typeface="Calibri" panose="020F0502020204030204" pitchFamily="34" charset="0"/>
          <a:ea typeface="宋体" panose="02010600030101010101" pitchFamily="2" charset="-122"/>
        </a:defRPr>
      </a:lvl5pPr>
      <a:lvl6pPr marL="508000" algn="ctr" rtl="0" eaLnBrk="0" fontAlgn="base" hangingPunct="0">
        <a:spcBef>
          <a:spcPct val="0"/>
        </a:spcBef>
        <a:spcAft>
          <a:spcPct val="0"/>
        </a:spcAft>
        <a:defRPr sz="4890">
          <a:solidFill>
            <a:schemeClr val="tx1"/>
          </a:solidFill>
          <a:latin typeface="Calibri" panose="020F0502020204030204" pitchFamily="34" charset="0"/>
          <a:ea typeface="宋体" panose="02010600030101010101" pitchFamily="2" charset="-122"/>
        </a:defRPr>
      </a:lvl6pPr>
      <a:lvl7pPr marL="1016000" algn="ctr" rtl="0" eaLnBrk="0" fontAlgn="base" hangingPunct="0">
        <a:spcBef>
          <a:spcPct val="0"/>
        </a:spcBef>
        <a:spcAft>
          <a:spcPct val="0"/>
        </a:spcAft>
        <a:defRPr sz="4890">
          <a:solidFill>
            <a:schemeClr val="tx1"/>
          </a:solidFill>
          <a:latin typeface="Calibri" panose="020F0502020204030204" pitchFamily="34" charset="0"/>
          <a:ea typeface="宋体" panose="02010600030101010101" pitchFamily="2" charset="-122"/>
        </a:defRPr>
      </a:lvl7pPr>
      <a:lvl8pPr marL="1524000" algn="ctr" rtl="0" eaLnBrk="0" fontAlgn="base" hangingPunct="0">
        <a:spcBef>
          <a:spcPct val="0"/>
        </a:spcBef>
        <a:spcAft>
          <a:spcPct val="0"/>
        </a:spcAft>
        <a:defRPr sz="4890">
          <a:solidFill>
            <a:schemeClr val="tx1"/>
          </a:solidFill>
          <a:latin typeface="Calibri" panose="020F0502020204030204" pitchFamily="34" charset="0"/>
          <a:ea typeface="宋体" panose="02010600030101010101" pitchFamily="2" charset="-122"/>
        </a:defRPr>
      </a:lvl8pPr>
      <a:lvl9pPr marL="2032000" algn="ctr" rtl="0" eaLnBrk="0" fontAlgn="base" hangingPunct="0">
        <a:spcBef>
          <a:spcPct val="0"/>
        </a:spcBef>
        <a:spcAft>
          <a:spcPct val="0"/>
        </a:spcAft>
        <a:defRPr sz="4890">
          <a:solidFill>
            <a:schemeClr val="tx1"/>
          </a:solidFill>
          <a:latin typeface="Calibri" panose="020F0502020204030204" pitchFamily="34" charset="0"/>
          <a:ea typeface="宋体" panose="02010600030101010101" pitchFamily="2" charset="-122"/>
        </a:defRPr>
      </a:lvl9pPr>
    </p:titleStyle>
    <p:bodyStyle>
      <a:lvl1pPr marL="381000" indent="-381000" algn="l" rtl="0" eaLnBrk="0" fontAlgn="base" hangingPunct="0">
        <a:spcBef>
          <a:spcPct val="20000"/>
        </a:spcBef>
        <a:spcAft>
          <a:spcPct val="0"/>
        </a:spcAft>
        <a:buFont typeface="Arial" panose="020B0604020202020204" pitchFamily="34" charset="0"/>
        <a:buChar char="•"/>
        <a:defRPr sz="3555">
          <a:solidFill>
            <a:schemeClr val="tx1"/>
          </a:solidFill>
          <a:latin typeface="+mn-lt"/>
          <a:ea typeface="+mn-ea"/>
          <a:cs typeface="+mn-cs"/>
        </a:defRPr>
      </a:lvl1pPr>
      <a:lvl2pPr marL="825500" indent="-317500" algn="l" rtl="0" eaLnBrk="0" fontAlgn="base" hangingPunct="0">
        <a:spcBef>
          <a:spcPct val="20000"/>
        </a:spcBef>
        <a:spcAft>
          <a:spcPct val="0"/>
        </a:spcAft>
        <a:buFont typeface="Arial" panose="020B0604020202020204" pitchFamily="34" charset="0"/>
        <a:buChar char="–"/>
        <a:defRPr sz="3110">
          <a:solidFill>
            <a:schemeClr val="tx1"/>
          </a:solidFill>
          <a:latin typeface="+mn-lt"/>
          <a:ea typeface="+mn-ea"/>
        </a:defRPr>
      </a:lvl2pPr>
      <a:lvl3pPr marL="1270000" indent="-254000" algn="l" rtl="0" eaLnBrk="0" fontAlgn="base" hangingPunct="0">
        <a:spcBef>
          <a:spcPct val="20000"/>
        </a:spcBef>
        <a:spcAft>
          <a:spcPct val="0"/>
        </a:spcAft>
        <a:buFont typeface="Arial" panose="020B0604020202020204" pitchFamily="34" charset="0"/>
        <a:buChar char="•"/>
        <a:defRPr sz="2665">
          <a:solidFill>
            <a:schemeClr val="tx1"/>
          </a:solidFill>
          <a:latin typeface="+mn-lt"/>
          <a:ea typeface="+mn-ea"/>
        </a:defRPr>
      </a:lvl3pPr>
      <a:lvl4pPr marL="1778000" indent="-254000" algn="l" rtl="0" eaLnBrk="0" fontAlgn="base" hangingPunct="0">
        <a:spcBef>
          <a:spcPct val="20000"/>
        </a:spcBef>
        <a:spcAft>
          <a:spcPct val="0"/>
        </a:spcAft>
        <a:buFont typeface="Arial" panose="020B0604020202020204" pitchFamily="34" charset="0"/>
        <a:buChar char="–"/>
        <a:defRPr sz="2220">
          <a:solidFill>
            <a:schemeClr val="tx1"/>
          </a:solidFill>
          <a:latin typeface="+mn-lt"/>
          <a:ea typeface="+mn-ea"/>
        </a:defRPr>
      </a:lvl4pPr>
      <a:lvl5pPr marL="2286000" indent="-254000" algn="l" rtl="0" eaLnBrk="0" fontAlgn="base" hangingPunct="0">
        <a:spcBef>
          <a:spcPct val="20000"/>
        </a:spcBef>
        <a:spcAft>
          <a:spcPct val="0"/>
        </a:spcAft>
        <a:buFont typeface="Arial" panose="020B0604020202020204" pitchFamily="34" charset="0"/>
        <a:buChar char="»"/>
        <a:defRPr sz="2220">
          <a:solidFill>
            <a:schemeClr val="tx1"/>
          </a:solidFill>
          <a:latin typeface="+mn-lt"/>
          <a:ea typeface="+mn-ea"/>
        </a:defRPr>
      </a:lvl5pPr>
      <a:lvl6pPr marL="2794000" indent="-254000" algn="l" rtl="0" eaLnBrk="0" fontAlgn="base" hangingPunct="0">
        <a:spcBef>
          <a:spcPct val="20000"/>
        </a:spcBef>
        <a:spcAft>
          <a:spcPct val="0"/>
        </a:spcAft>
        <a:buFont typeface="Arial" panose="020B0604020202020204" pitchFamily="34" charset="0"/>
        <a:buChar char="»"/>
        <a:defRPr sz="2220">
          <a:solidFill>
            <a:schemeClr val="tx1"/>
          </a:solidFill>
          <a:latin typeface="+mn-lt"/>
          <a:ea typeface="+mn-ea"/>
        </a:defRPr>
      </a:lvl6pPr>
      <a:lvl7pPr marL="3302000" indent="-254000" algn="l" rtl="0" eaLnBrk="0" fontAlgn="base" hangingPunct="0">
        <a:spcBef>
          <a:spcPct val="20000"/>
        </a:spcBef>
        <a:spcAft>
          <a:spcPct val="0"/>
        </a:spcAft>
        <a:buFont typeface="Arial" panose="020B0604020202020204" pitchFamily="34" charset="0"/>
        <a:buChar char="»"/>
        <a:defRPr sz="2220">
          <a:solidFill>
            <a:schemeClr val="tx1"/>
          </a:solidFill>
          <a:latin typeface="+mn-lt"/>
          <a:ea typeface="+mn-ea"/>
        </a:defRPr>
      </a:lvl7pPr>
      <a:lvl8pPr marL="3810000" indent="-254000" algn="l" rtl="0" eaLnBrk="0" fontAlgn="base" hangingPunct="0">
        <a:spcBef>
          <a:spcPct val="20000"/>
        </a:spcBef>
        <a:spcAft>
          <a:spcPct val="0"/>
        </a:spcAft>
        <a:buFont typeface="Arial" panose="020B0604020202020204" pitchFamily="34" charset="0"/>
        <a:buChar char="»"/>
        <a:defRPr sz="2220">
          <a:solidFill>
            <a:schemeClr val="tx1"/>
          </a:solidFill>
          <a:latin typeface="+mn-lt"/>
          <a:ea typeface="+mn-ea"/>
        </a:defRPr>
      </a:lvl8pPr>
      <a:lvl9pPr marL="4318000" indent="-254000" algn="l" rtl="0" eaLnBrk="0" fontAlgn="base" hangingPunct="0">
        <a:spcBef>
          <a:spcPct val="20000"/>
        </a:spcBef>
        <a:spcAft>
          <a:spcPct val="0"/>
        </a:spcAft>
        <a:buFont typeface="Arial" panose="020B0604020202020204" pitchFamily="34" charset="0"/>
        <a:buChar char="»"/>
        <a:defRPr sz="2220">
          <a:solidFill>
            <a:schemeClr val="tx1"/>
          </a:solidFill>
          <a:latin typeface="+mn-lt"/>
          <a:ea typeface="+mn-ea"/>
        </a:defRPr>
      </a:lvl9pPr>
    </p:bodyStyle>
    <p:otherStyle>
      <a:defPPr>
        <a:defRPr lang="zh-CN"/>
      </a:defPPr>
      <a:lvl1pPr marL="0" algn="l" defTabSz="1015365" rtl="0" eaLnBrk="1" latinLnBrk="0" hangingPunct="1">
        <a:defRPr sz="2000" kern="1200">
          <a:solidFill>
            <a:schemeClr val="tx1"/>
          </a:solidFill>
          <a:latin typeface="+mn-lt"/>
          <a:ea typeface="+mn-ea"/>
          <a:cs typeface="+mn-cs"/>
        </a:defRPr>
      </a:lvl1pPr>
      <a:lvl2pPr marL="508000" algn="l" defTabSz="1015365" rtl="0" eaLnBrk="1" latinLnBrk="0" hangingPunct="1">
        <a:defRPr sz="2000" kern="1200">
          <a:solidFill>
            <a:schemeClr val="tx1"/>
          </a:solidFill>
          <a:latin typeface="+mn-lt"/>
          <a:ea typeface="+mn-ea"/>
          <a:cs typeface="+mn-cs"/>
        </a:defRPr>
      </a:lvl2pPr>
      <a:lvl3pPr marL="1016000" algn="l" defTabSz="1015365" rtl="0" eaLnBrk="1" latinLnBrk="0" hangingPunct="1">
        <a:defRPr sz="2000" kern="1200">
          <a:solidFill>
            <a:schemeClr val="tx1"/>
          </a:solidFill>
          <a:latin typeface="+mn-lt"/>
          <a:ea typeface="+mn-ea"/>
          <a:cs typeface="+mn-cs"/>
        </a:defRPr>
      </a:lvl3pPr>
      <a:lvl4pPr marL="1524000" algn="l" defTabSz="1015365" rtl="0" eaLnBrk="1" latinLnBrk="0" hangingPunct="1">
        <a:defRPr sz="2000" kern="1200">
          <a:solidFill>
            <a:schemeClr val="tx1"/>
          </a:solidFill>
          <a:latin typeface="+mn-lt"/>
          <a:ea typeface="+mn-ea"/>
          <a:cs typeface="+mn-cs"/>
        </a:defRPr>
      </a:lvl4pPr>
      <a:lvl5pPr marL="2032000" algn="l" defTabSz="1015365" rtl="0" eaLnBrk="1" latinLnBrk="0" hangingPunct="1">
        <a:defRPr sz="2000" kern="1200">
          <a:solidFill>
            <a:schemeClr val="tx1"/>
          </a:solidFill>
          <a:latin typeface="+mn-lt"/>
          <a:ea typeface="+mn-ea"/>
          <a:cs typeface="+mn-cs"/>
        </a:defRPr>
      </a:lvl5pPr>
      <a:lvl6pPr marL="2540000" algn="l" defTabSz="1015365" rtl="0" eaLnBrk="1" latinLnBrk="0" hangingPunct="1">
        <a:defRPr sz="2000" kern="1200">
          <a:solidFill>
            <a:schemeClr val="tx1"/>
          </a:solidFill>
          <a:latin typeface="+mn-lt"/>
          <a:ea typeface="+mn-ea"/>
          <a:cs typeface="+mn-cs"/>
        </a:defRPr>
      </a:lvl6pPr>
      <a:lvl7pPr marL="3048000" algn="l" defTabSz="1015365" rtl="0" eaLnBrk="1" latinLnBrk="0" hangingPunct="1">
        <a:defRPr sz="2000" kern="1200">
          <a:solidFill>
            <a:schemeClr val="tx1"/>
          </a:solidFill>
          <a:latin typeface="+mn-lt"/>
          <a:ea typeface="+mn-ea"/>
          <a:cs typeface="+mn-cs"/>
        </a:defRPr>
      </a:lvl7pPr>
      <a:lvl8pPr marL="3556000" algn="l" defTabSz="1015365" rtl="0" eaLnBrk="1" latinLnBrk="0" hangingPunct="1">
        <a:defRPr sz="2000" kern="1200">
          <a:solidFill>
            <a:schemeClr val="tx1"/>
          </a:solidFill>
          <a:latin typeface="+mn-lt"/>
          <a:ea typeface="+mn-ea"/>
          <a:cs typeface="+mn-cs"/>
        </a:defRPr>
      </a:lvl8pPr>
      <a:lvl9pPr marL="4064000" algn="l" defTabSz="1015365"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png"/><Relationship Id="rId13" Type="http://schemas.openxmlformats.org/officeDocument/2006/relationships/image" Target="../media/image6.png"/><Relationship Id="rId18" Type="http://schemas.openxmlformats.org/officeDocument/2006/relationships/image" Target="../media/image11.png"/><Relationship Id="rId26" Type="http://schemas.microsoft.com/office/2007/relationships/hdphoto" Target="../media/hdphoto3.wdp"/><Relationship Id="rId3" Type="http://schemas.openxmlformats.org/officeDocument/2006/relationships/image" Target="../media/image16.jpeg"/><Relationship Id="rId21" Type="http://schemas.openxmlformats.org/officeDocument/2006/relationships/image" Target="../media/image14.png"/><Relationship Id="rId7" Type="http://schemas.microsoft.com/office/2007/relationships/hdphoto" Target="../media/hdphoto2.wdp"/><Relationship Id="rId12" Type="http://schemas.openxmlformats.org/officeDocument/2006/relationships/image" Target="../media/image5.png"/><Relationship Id="rId17" Type="http://schemas.openxmlformats.org/officeDocument/2006/relationships/image" Target="../media/image10.png"/><Relationship Id="rId25" Type="http://schemas.openxmlformats.org/officeDocument/2006/relationships/image" Target="../media/image22.png"/><Relationship Id="rId2" Type="http://schemas.openxmlformats.org/officeDocument/2006/relationships/notesSlide" Target="../notesSlides/notesSlide1.xml"/><Relationship Id="rId16" Type="http://schemas.microsoft.com/office/2007/relationships/hdphoto" Target="../media/hdphoto1.wdp"/><Relationship Id="rId20"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4.png"/><Relationship Id="rId24" Type="http://schemas.openxmlformats.org/officeDocument/2006/relationships/image" Target="../media/image21.png"/><Relationship Id="rId5" Type="http://schemas.openxmlformats.org/officeDocument/2006/relationships/image" Target="../media/image18.png"/><Relationship Id="rId15" Type="http://schemas.openxmlformats.org/officeDocument/2006/relationships/image" Target="../media/image8.png"/><Relationship Id="rId23" Type="http://schemas.openxmlformats.org/officeDocument/2006/relationships/image" Target="../media/image20.png"/><Relationship Id="rId10" Type="http://schemas.openxmlformats.org/officeDocument/2006/relationships/image" Target="../media/image3.png"/><Relationship Id="rId19" Type="http://schemas.openxmlformats.org/officeDocument/2006/relationships/image" Target="../media/image12.png"/><Relationship Id="rId4" Type="http://schemas.openxmlformats.org/officeDocument/2006/relationships/image" Target="../media/image17.png"/><Relationship Id="rId9" Type="http://schemas.openxmlformats.org/officeDocument/2006/relationships/image" Target="../media/image2.png"/><Relationship Id="rId14" Type="http://schemas.openxmlformats.org/officeDocument/2006/relationships/image" Target="../media/image7.png"/><Relationship Id="rId22" Type="http://schemas.openxmlformats.org/officeDocument/2006/relationships/image" Target="../media/image15.png"/></Relationships>
</file>

<file path=ppt/slides/_rels/slide10.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10.xml"/><Relationship Id="rId1" Type="http://schemas.openxmlformats.org/officeDocument/2006/relationships/slideLayout" Target="../slideLayouts/slideLayout18.xml"/><Relationship Id="rId5" Type="http://schemas.openxmlformats.org/officeDocument/2006/relationships/image" Target="../media/image62.jpeg"/><Relationship Id="rId4" Type="http://schemas.microsoft.com/office/2007/relationships/hdphoto" Target="../media/hdphoto10.wdp"/></Relationships>
</file>

<file path=ppt/slides/_rels/slide11.xml.rels><?xml version="1.0" encoding="UTF-8" standalone="yes"?>
<Relationships xmlns="http://schemas.openxmlformats.org/package/2006/relationships"><Relationship Id="rId8" Type="http://schemas.openxmlformats.org/officeDocument/2006/relationships/image" Target="../media/image26.png"/><Relationship Id="rId13" Type="http://schemas.microsoft.com/office/2007/relationships/hdphoto" Target="../media/hdphoto5.wdp"/><Relationship Id="rId18" Type="http://schemas.openxmlformats.org/officeDocument/2006/relationships/image" Target="../media/image13.png"/><Relationship Id="rId3" Type="http://schemas.openxmlformats.org/officeDocument/2006/relationships/image" Target="../media/image22.png"/><Relationship Id="rId21" Type="http://schemas.openxmlformats.org/officeDocument/2006/relationships/image" Target="../media/image36.png"/><Relationship Id="rId7" Type="http://schemas.openxmlformats.org/officeDocument/2006/relationships/image" Target="../media/image3.png"/><Relationship Id="rId12" Type="http://schemas.openxmlformats.org/officeDocument/2006/relationships/image" Target="../media/image30.png"/><Relationship Id="rId17" Type="http://schemas.openxmlformats.org/officeDocument/2006/relationships/image" Target="../media/image33.png"/><Relationship Id="rId2" Type="http://schemas.openxmlformats.org/officeDocument/2006/relationships/notesSlide" Target="../notesSlides/notesSlide11.xml"/><Relationship Id="rId16" Type="http://schemas.openxmlformats.org/officeDocument/2006/relationships/image" Target="../media/image11.png"/><Relationship Id="rId20" Type="http://schemas.openxmlformats.org/officeDocument/2006/relationships/image" Target="../media/image35.png"/><Relationship Id="rId1" Type="http://schemas.openxmlformats.org/officeDocument/2006/relationships/slideLayout" Target="../slideLayouts/slideLayout29.xml"/><Relationship Id="rId6" Type="http://schemas.openxmlformats.org/officeDocument/2006/relationships/image" Target="../media/image25.png"/><Relationship Id="rId11" Type="http://schemas.openxmlformats.org/officeDocument/2006/relationships/image" Target="../media/image29.png"/><Relationship Id="rId5" Type="http://schemas.openxmlformats.org/officeDocument/2006/relationships/image" Target="../media/image24.png"/><Relationship Id="rId15" Type="http://schemas.openxmlformats.org/officeDocument/2006/relationships/image" Target="../media/image32.png"/><Relationship Id="rId23" Type="http://schemas.microsoft.com/office/2007/relationships/hdphoto" Target="../media/hdphoto6.wdp"/><Relationship Id="rId10" Type="http://schemas.openxmlformats.org/officeDocument/2006/relationships/image" Target="../media/image41.png"/><Relationship Id="rId19" Type="http://schemas.openxmlformats.org/officeDocument/2006/relationships/image" Target="../media/image34.png"/><Relationship Id="rId4" Type="http://schemas.microsoft.com/office/2007/relationships/hdphoto" Target="../media/hdphoto3.wdp"/><Relationship Id="rId9" Type="http://schemas.openxmlformats.org/officeDocument/2006/relationships/image" Target="../media/image27.png"/><Relationship Id="rId14" Type="http://schemas.openxmlformats.org/officeDocument/2006/relationships/image" Target="../media/image31.png"/><Relationship Id="rId22" Type="http://schemas.openxmlformats.org/officeDocument/2006/relationships/image" Target="../media/image37.png"/></Relationships>
</file>

<file path=ppt/slides/_rels/slide12.xml.rels><?xml version="1.0" encoding="UTF-8" standalone="yes"?>
<Relationships xmlns="http://schemas.openxmlformats.org/package/2006/relationships"><Relationship Id="rId8" Type="http://schemas.microsoft.com/office/2007/relationships/hdphoto" Target="../media/hdphoto11.wdp"/><Relationship Id="rId3" Type="http://schemas.openxmlformats.org/officeDocument/2006/relationships/image" Target="../media/image63.jpeg"/><Relationship Id="rId7" Type="http://schemas.openxmlformats.org/officeDocument/2006/relationships/image" Target="../media/image67.png"/><Relationship Id="rId2" Type="http://schemas.openxmlformats.org/officeDocument/2006/relationships/notesSlide" Target="../notesSlides/notesSlide12.xml"/><Relationship Id="rId1" Type="http://schemas.openxmlformats.org/officeDocument/2006/relationships/slideLayout" Target="../slideLayouts/slideLayout18.xml"/><Relationship Id="rId6" Type="http://schemas.openxmlformats.org/officeDocument/2006/relationships/image" Target="../media/image66.jpeg"/><Relationship Id="rId5" Type="http://schemas.openxmlformats.org/officeDocument/2006/relationships/image" Target="../media/image65.jpeg"/><Relationship Id="rId4" Type="http://schemas.openxmlformats.org/officeDocument/2006/relationships/image" Target="../media/image64.jpeg"/></Relationships>
</file>

<file path=ppt/slides/_rels/slide1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3.xml"/><Relationship Id="rId1" Type="http://schemas.openxmlformats.org/officeDocument/2006/relationships/slideLayout" Target="../slideLayouts/slideLayout18.xml"/><Relationship Id="rId4" Type="http://schemas.microsoft.com/office/2007/relationships/hdphoto" Target="../media/hdphoto12.wdp"/></Relationships>
</file>

<file path=ppt/slides/_rels/slide14.xml.rels><?xml version="1.0" encoding="UTF-8" standalone="yes"?>
<Relationships xmlns="http://schemas.openxmlformats.org/package/2006/relationships"><Relationship Id="rId8" Type="http://schemas.openxmlformats.org/officeDocument/2006/relationships/image" Target="../media/image74.jpeg"/><Relationship Id="rId3" Type="http://schemas.openxmlformats.org/officeDocument/2006/relationships/image" Target="../media/image69.jpeg"/><Relationship Id="rId7" Type="http://schemas.openxmlformats.org/officeDocument/2006/relationships/image" Target="../media/image73.jpeg"/><Relationship Id="rId2" Type="http://schemas.openxmlformats.org/officeDocument/2006/relationships/notesSlide" Target="../notesSlides/notesSlide14.xml"/><Relationship Id="rId1" Type="http://schemas.openxmlformats.org/officeDocument/2006/relationships/slideLayout" Target="../slideLayouts/slideLayout18.xml"/><Relationship Id="rId6" Type="http://schemas.openxmlformats.org/officeDocument/2006/relationships/image" Target="../media/image72.jpeg"/><Relationship Id="rId5" Type="http://schemas.openxmlformats.org/officeDocument/2006/relationships/image" Target="../media/image71.jpeg"/><Relationship Id="rId4" Type="http://schemas.openxmlformats.org/officeDocument/2006/relationships/image" Target="../media/image70.jpeg"/></Relationships>
</file>

<file path=ppt/slides/_rels/slide15.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8" Type="http://schemas.openxmlformats.org/officeDocument/2006/relationships/image" Target="../media/image81.jpeg"/><Relationship Id="rId3" Type="http://schemas.openxmlformats.org/officeDocument/2006/relationships/image" Target="../media/image76.png"/><Relationship Id="rId7" Type="http://schemas.openxmlformats.org/officeDocument/2006/relationships/image" Target="../media/image80.jpeg"/><Relationship Id="rId2" Type="http://schemas.openxmlformats.org/officeDocument/2006/relationships/notesSlide" Target="../notesSlides/notesSlide16.xml"/><Relationship Id="rId1" Type="http://schemas.openxmlformats.org/officeDocument/2006/relationships/slideLayout" Target="../slideLayouts/slideLayout18.xml"/><Relationship Id="rId6" Type="http://schemas.openxmlformats.org/officeDocument/2006/relationships/image" Target="../media/image79.png"/><Relationship Id="rId5" Type="http://schemas.openxmlformats.org/officeDocument/2006/relationships/image" Target="../media/image78.png"/><Relationship Id="rId4" Type="http://schemas.openxmlformats.org/officeDocument/2006/relationships/image" Target="../media/image77.png"/></Relationships>
</file>

<file path=ppt/slides/_rels/slide17.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17.xml"/><Relationship Id="rId1" Type="http://schemas.openxmlformats.org/officeDocument/2006/relationships/slideLayout" Target="../slideLayouts/slideLayout18.xml"/><Relationship Id="rId4" Type="http://schemas.openxmlformats.org/officeDocument/2006/relationships/image" Target="../media/image83.png"/></Relationships>
</file>

<file path=ppt/slides/_rels/slide18.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18.xml"/><Relationship Id="rId1" Type="http://schemas.openxmlformats.org/officeDocument/2006/relationships/slideLayout" Target="../slideLayouts/slideLayout18.xml"/><Relationship Id="rId6" Type="http://schemas.openxmlformats.org/officeDocument/2006/relationships/image" Target="../media/image87.png"/><Relationship Id="rId5" Type="http://schemas.openxmlformats.org/officeDocument/2006/relationships/image" Target="../media/image86.png"/><Relationship Id="rId4" Type="http://schemas.openxmlformats.org/officeDocument/2006/relationships/image" Target="../media/image85.jpeg"/></Relationships>
</file>

<file path=ppt/slides/_rels/slide19.xml.rels><?xml version="1.0" encoding="UTF-8" standalone="yes"?>
<Relationships xmlns="http://schemas.openxmlformats.org/package/2006/relationships"><Relationship Id="rId8" Type="http://schemas.openxmlformats.org/officeDocument/2006/relationships/image" Target="../media/image26.png"/><Relationship Id="rId13" Type="http://schemas.microsoft.com/office/2007/relationships/hdphoto" Target="../media/hdphoto5.wdp"/><Relationship Id="rId18" Type="http://schemas.openxmlformats.org/officeDocument/2006/relationships/image" Target="../media/image13.png"/><Relationship Id="rId3" Type="http://schemas.openxmlformats.org/officeDocument/2006/relationships/image" Target="../media/image22.png"/><Relationship Id="rId21" Type="http://schemas.openxmlformats.org/officeDocument/2006/relationships/image" Target="../media/image36.png"/><Relationship Id="rId7" Type="http://schemas.openxmlformats.org/officeDocument/2006/relationships/image" Target="../media/image3.png"/><Relationship Id="rId12" Type="http://schemas.openxmlformats.org/officeDocument/2006/relationships/image" Target="../media/image30.png"/><Relationship Id="rId17" Type="http://schemas.openxmlformats.org/officeDocument/2006/relationships/image" Target="../media/image33.png"/><Relationship Id="rId2" Type="http://schemas.openxmlformats.org/officeDocument/2006/relationships/notesSlide" Target="../notesSlides/notesSlide19.xml"/><Relationship Id="rId16" Type="http://schemas.openxmlformats.org/officeDocument/2006/relationships/image" Target="../media/image11.png"/><Relationship Id="rId20" Type="http://schemas.openxmlformats.org/officeDocument/2006/relationships/image" Target="../media/image35.png"/><Relationship Id="rId1" Type="http://schemas.openxmlformats.org/officeDocument/2006/relationships/slideLayout" Target="../slideLayouts/slideLayout40.xml"/><Relationship Id="rId6" Type="http://schemas.openxmlformats.org/officeDocument/2006/relationships/image" Target="../media/image25.png"/><Relationship Id="rId11" Type="http://schemas.openxmlformats.org/officeDocument/2006/relationships/image" Target="../media/image29.png"/><Relationship Id="rId5" Type="http://schemas.openxmlformats.org/officeDocument/2006/relationships/image" Target="../media/image24.png"/><Relationship Id="rId15" Type="http://schemas.openxmlformats.org/officeDocument/2006/relationships/image" Target="../media/image32.png"/><Relationship Id="rId23" Type="http://schemas.microsoft.com/office/2007/relationships/hdphoto" Target="../media/hdphoto6.wdp"/><Relationship Id="rId10" Type="http://schemas.openxmlformats.org/officeDocument/2006/relationships/image" Target="../media/image41.png"/><Relationship Id="rId19" Type="http://schemas.openxmlformats.org/officeDocument/2006/relationships/image" Target="../media/image34.png"/><Relationship Id="rId4" Type="http://schemas.microsoft.com/office/2007/relationships/hdphoto" Target="../media/hdphoto3.wdp"/><Relationship Id="rId9" Type="http://schemas.openxmlformats.org/officeDocument/2006/relationships/image" Target="../media/image27.png"/><Relationship Id="rId14" Type="http://schemas.openxmlformats.org/officeDocument/2006/relationships/image" Target="../media/image31.png"/><Relationship Id="rId22" Type="http://schemas.openxmlformats.org/officeDocument/2006/relationships/image" Target="../media/image37.png"/></Relationships>
</file>

<file path=ppt/slides/_rels/slide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microsoft.com/office/2007/relationships/hdphoto" Target="../media/hdphoto4.wdp"/></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notesSlide" Target="../notesSlides/notesSlide21.xml"/><Relationship Id="rId1" Type="http://schemas.openxmlformats.org/officeDocument/2006/relationships/slideLayout" Target="../slideLayouts/slideLayout18.xml"/><Relationship Id="rId5" Type="http://schemas.openxmlformats.org/officeDocument/2006/relationships/image" Target="../media/image90.jpeg"/><Relationship Id="rId4" Type="http://schemas.openxmlformats.org/officeDocument/2006/relationships/image" Target="../media/image89.jpeg"/></Relationships>
</file>

<file path=ppt/slides/_rels/slide2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2.xml"/><Relationship Id="rId1" Type="http://schemas.openxmlformats.org/officeDocument/2006/relationships/slideLayout" Target="../slideLayouts/slideLayout18.xml"/><Relationship Id="rId4" Type="http://schemas.openxmlformats.org/officeDocument/2006/relationships/image" Target="../media/image91.png"/></Relationships>
</file>

<file path=ppt/slides/_rels/slide23.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23.xml"/><Relationship Id="rId1" Type="http://schemas.openxmlformats.org/officeDocument/2006/relationships/slideLayout" Target="../slideLayouts/slideLayout18.xml"/><Relationship Id="rId4" Type="http://schemas.openxmlformats.org/officeDocument/2006/relationships/image" Target="../media/image93.png"/></Relationships>
</file>

<file path=ppt/slides/_rels/slide24.xml.rels><?xml version="1.0" encoding="UTF-8" standalone="yes"?>
<Relationships xmlns="http://schemas.openxmlformats.org/package/2006/relationships"><Relationship Id="rId3" Type="http://schemas.openxmlformats.org/officeDocument/2006/relationships/image" Target="../media/image94.png"/><Relationship Id="rId7" Type="http://schemas.openxmlformats.org/officeDocument/2006/relationships/image" Target="../media/image98.jpeg"/><Relationship Id="rId2" Type="http://schemas.openxmlformats.org/officeDocument/2006/relationships/notesSlide" Target="../notesSlides/notesSlide24.xml"/><Relationship Id="rId1" Type="http://schemas.openxmlformats.org/officeDocument/2006/relationships/slideLayout" Target="../slideLayouts/slideLayout18.xml"/><Relationship Id="rId6" Type="http://schemas.openxmlformats.org/officeDocument/2006/relationships/image" Target="../media/image97.jpeg"/><Relationship Id="rId5" Type="http://schemas.openxmlformats.org/officeDocument/2006/relationships/image" Target="../media/image96.jpeg"/><Relationship Id="rId4" Type="http://schemas.openxmlformats.org/officeDocument/2006/relationships/image" Target="../media/image95.jpeg"/></Relationships>
</file>

<file path=ppt/slides/_rels/slide25.xml.rels><?xml version="1.0" encoding="UTF-8" standalone="yes"?>
<Relationships xmlns="http://schemas.openxmlformats.org/package/2006/relationships"><Relationship Id="rId8" Type="http://schemas.microsoft.com/office/2007/relationships/hdphoto" Target="../media/hdphoto13.wdp"/><Relationship Id="rId3" Type="http://schemas.openxmlformats.org/officeDocument/2006/relationships/image" Target="../media/image94.png"/><Relationship Id="rId7" Type="http://schemas.openxmlformats.org/officeDocument/2006/relationships/image" Target="../media/image102.png"/><Relationship Id="rId2" Type="http://schemas.openxmlformats.org/officeDocument/2006/relationships/notesSlide" Target="../notesSlides/notesSlide25.xml"/><Relationship Id="rId1" Type="http://schemas.openxmlformats.org/officeDocument/2006/relationships/slideLayout" Target="../slideLayouts/slideLayout18.xml"/><Relationship Id="rId6" Type="http://schemas.openxmlformats.org/officeDocument/2006/relationships/image" Target="../media/image101.jpeg"/><Relationship Id="rId5" Type="http://schemas.openxmlformats.org/officeDocument/2006/relationships/image" Target="../media/image100.jpeg"/><Relationship Id="rId4" Type="http://schemas.openxmlformats.org/officeDocument/2006/relationships/image" Target="../media/image99.jpeg"/></Relationships>
</file>

<file path=ppt/slides/_rels/slide26.xml.rels><?xml version="1.0" encoding="UTF-8" standalone="yes"?>
<Relationships xmlns="http://schemas.openxmlformats.org/package/2006/relationships"><Relationship Id="rId8" Type="http://schemas.openxmlformats.org/officeDocument/2006/relationships/image" Target="../media/image107.jpeg"/><Relationship Id="rId3" Type="http://schemas.openxmlformats.org/officeDocument/2006/relationships/image" Target="../media/image103.jpeg"/><Relationship Id="rId7" Type="http://schemas.openxmlformats.org/officeDocument/2006/relationships/image" Target="../media/image106.jpeg"/><Relationship Id="rId2" Type="http://schemas.openxmlformats.org/officeDocument/2006/relationships/notesSlide" Target="../notesSlides/notesSlide26.xml"/><Relationship Id="rId1" Type="http://schemas.openxmlformats.org/officeDocument/2006/relationships/slideLayout" Target="../slideLayouts/slideLayout18.xml"/><Relationship Id="rId6" Type="http://schemas.microsoft.com/office/2007/relationships/hdphoto" Target="../media/hdphoto14.wdp"/><Relationship Id="rId11" Type="http://schemas.microsoft.com/office/2007/relationships/hdphoto" Target="../media/hdphoto15.wdp"/><Relationship Id="rId5" Type="http://schemas.openxmlformats.org/officeDocument/2006/relationships/image" Target="../media/image105.png"/><Relationship Id="rId10" Type="http://schemas.openxmlformats.org/officeDocument/2006/relationships/image" Target="../media/image109.png"/><Relationship Id="rId4" Type="http://schemas.openxmlformats.org/officeDocument/2006/relationships/image" Target="../media/image104.jpeg"/><Relationship Id="rId9" Type="http://schemas.openxmlformats.org/officeDocument/2006/relationships/image" Target="../media/image108.jpeg"/></Relationships>
</file>

<file path=ppt/slides/_rels/slide27.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27.xml"/><Relationship Id="rId1" Type="http://schemas.openxmlformats.org/officeDocument/2006/relationships/slideLayout" Target="../slideLayouts/slideLayout18.xml"/><Relationship Id="rId6" Type="http://schemas.openxmlformats.org/officeDocument/2006/relationships/image" Target="../media/image113.png"/><Relationship Id="rId5" Type="http://schemas.openxmlformats.org/officeDocument/2006/relationships/image" Target="../media/image112.png"/><Relationship Id="rId4" Type="http://schemas.openxmlformats.org/officeDocument/2006/relationships/image" Target="../media/image111.png"/></Relationships>
</file>

<file path=ppt/slides/_rels/slide28.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8" Type="http://schemas.openxmlformats.org/officeDocument/2006/relationships/image" Target="../media/image1.png"/><Relationship Id="rId13" Type="http://schemas.openxmlformats.org/officeDocument/2006/relationships/image" Target="../media/image6.png"/><Relationship Id="rId18" Type="http://schemas.openxmlformats.org/officeDocument/2006/relationships/image" Target="../media/image10.png"/><Relationship Id="rId26" Type="http://schemas.openxmlformats.org/officeDocument/2006/relationships/image" Target="../media/image115.png"/><Relationship Id="rId3" Type="http://schemas.openxmlformats.org/officeDocument/2006/relationships/image" Target="../media/image16.jpeg"/><Relationship Id="rId21" Type="http://schemas.openxmlformats.org/officeDocument/2006/relationships/image" Target="../media/image13.png"/><Relationship Id="rId7" Type="http://schemas.microsoft.com/office/2007/relationships/hdphoto" Target="../media/hdphoto2.wdp"/><Relationship Id="rId12" Type="http://schemas.openxmlformats.org/officeDocument/2006/relationships/image" Target="../media/image5.png"/><Relationship Id="rId17" Type="http://schemas.openxmlformats.org/officeDocument/2006/relationships/image" Target="../media/image9.png"/><Relationship Id="rId25" Type="http://schemas.openxmlformats.org/officeDocument/2006/relationships/image" Target="../media/image21.png"/><Relationship Id="rId2" Type="http://schemas.openxmlformats.org/officeDocument/2006/relationships/notesSlide" Target="../notesSlides/notesSlide29.xml"/><Relationship Id="rId16" Type="http://schemas.microsoft.com/office/2007/relationships/hdphoto" Target="../media/hdphoto1.wdp"/><Relationship Id="rId20"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4.png"/><Relationship Id="rId24" Type="http://schemas.openxmlformats.org/officeDocument/2006/relationships/image" Target="../media/image20.png"/><Relationship Id="rId5" Type="http://schemas.openxmlformats.org/officeDocument/2006/relationships/image" Target="../media/image18.png"/><Relationship Id="rId15" Type="http://schemas.openxmlformats.org/officeDocument/2006/relationships/image" Target="../media/image8.png"/><Relationship Id="rId23" Type="http://schemas.openxmlformats.org/officeDocument/2006/relationships/image" Target="../media/image15.png"/><Relationship Id="rId10" Type="http://schemas.openxmlformats.org/officeDocument/2006/relationships/image" Target="../media/image3.png"/><Relationship Id="rId19" Type="http://schemas.openxmlformats.org/officeDocument/2006/relationships/image" Target="../media/image11.png"/><Relationship Id="rId4" Type="http://schemas.openxmlformats.org/officeDocument/2006/relationships/image" Target="../media/image17.png"/><Relationship Id="rId9" Type="http://schemas.openxmlformats.org/officeDocument/2006/relationships/image" Target="../media/image2.png"/><Relationship Id="rId14" Type="http://schemas.openxmlformats.org/officeDocument/2006/relationships/image" Target="../media/image7.png"/><Relationship Id="rId22" Type="http://schemas.openxmlformats.org/officeDocument/2006/relationships/image" Target="../media/image14.png"/></Relationships>
</file>

<file path=ppt/slides/_rels/slide3.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2.png"/><Relationship Id="rId18" Type="http://schemas.openxmlformats.org/officeDocument/2006/relationships/image" Target="../media/image35.png"/><Relationship Id="rId3" Type="http://schemas.openxmlformats.org/officeDocument/2006/relationships/image" Target="../media/image24.png"/><Relationship Id="rId21" Type="http://schemas.microsoft.com/office/2007/relationships/hdphoto" Target="../media/hdphoto6.wdp"/><Relationship Id="rId7" Type="http://schemas.openxmlformats.org/officeDocument/2006/relationships/image" Target="../media/image27.png"/><Relationship Id="rId12" Type="http://schemas.openxmlformats.org/officeDocument/2006/relationships/image" Target="../media/image31.png"/><Relationship Id="rId17" Type="http://schemas.openxmlformats.org/officeDocument/2006/relationships/image" Target="../media/image34.png"/><Relationship Id="rId2" Type="http://schemas.openxmlformats.org/officeDocument/2006/relationships/notesSlide" Target="../notesSlides/notesSlide3.xml"/><Relationship Id="rId16" Type="http://schemas.openxmlformats.org/officeDocument/2006/relationships/image" Target="../media/image13.png"/><Relationship Id="rId20" Type="http://schemas.openxmlformats.org/officeDocument/2006/relationships/image" Target="../media/image37.png"/><Relationship Id="rId1" Type="http://schemas.openxmlformats.org/officeDocument/2006/relationships/slideLayout" Target="../slideLayouts/slideLayout18.xml"/><Relationship Id="rId6" Type="http://schemas.openxmlformats.org/officeDocument/2006/relationships/image" Target="../media/image26.png"/><Relationship Id="rId11" Type="http://schemas.microsoft.com/office/2007/relationships/hdphoto" Target="../media/hdphoto5.wdp"/><Relationship Id="rId5" Type="http://schemas.openxmlformats.org/officeDocument/2006/relationships/image" Target="../media/image3.png"/><Relationship Id="rId15" Type="http://schemas.openxmlformats.org/officeDocument/2006/relationships/image" Target="../media/image33.png"/><Relationship Id="rId23" Type="http://schemas.microsoft.com/office/2007/relationships/hdphoto" Target="../media/hdphoto3.wdp"/><Relationship Id="rId10" Type="http://schemas.openxmlformats.org/officeDocument/2006/relationships/image" Target="../media/image30.png"/><Relationship Id="rId19" Type="http://schemas.openxmlformats.org/officeDocument/2006/relationships/image" Target="../media/image36.png"/><Relationship Id="rId4" Type="http://schemas.openxmlformats.org/officeDocument/2006/relationships/image" Target="../media/image25.png"/><Relationship Id="rId9" Type="http://schemas.openxmlformats.org/officeDocument/2006/relationships/image" Target="../media/image29.png"/><Relationship Id="rId14" Type="http://schemas.openxmlformats.org/officeDocument/2006/relationships/image" Target="../media/image11.png"/><Relationship Id="rId22" Type="http://schemas.openxmlformats.org/officeDocument/2006/relationships/image" Target="../media/image22.png"/></Relationships>
</file>

<file path=ppt/slides/_rels/slide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xml"/><Relationship Id="rId1" Type="http://schemas.openxmlformats.org/officeDocument/2006/relationships/slideLayout" Target="../slideLayouts/slideLayout18.xml"/><Relationship Id="rId5" Type="http://schemas.openxmlformats.org/officeDocument/2006/relationships/image" Target="../media/image40.png"/><Relationship Id="rId4" Type="http://schemas.openxmlformats.org/officeDocument/2006/relationships/image" Target="../media/image39.jpeg"/></Relationships>
</file>

<file path=ppt/slides/_rels/slide5.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32.png"/><Relationship Id="rId18" Type="http://schemas.openxmlformats.org/officeDocument/2006/relationships/image" Target="../media/image35.png"/><Relationship Id="rId3" Type="http://schemas.openxmlformats.org/officeDocument/2006/relationships/image" Target="../media/image24.png"/><Relationship Id="rId21" Type="http://schemas.microsoft.com/office/2007/relationships/hdphoto" Target="../media/hdphoto6.wdp"/><Relationship Id="rId7" Type="http://schemas.openxmlformats.org/officeDocument/2006/relationships/image" Target="../media/image27.png"/><Relationship Id="rId12" Type="http://schemas.openxmlformats.org/officeDocument/2006/relationships/image" Target="../media/image31.png"/><Relationship Id="rId17" Type="http://schemas.openxmlformats.org/officeDocument/2006/relationships/image" Target="../media/image34.png"/><Relationship Id="rId2" Type="http://schemas.openxmlformats.org/officeDocument/2006/relationships/notesSlide" Target="../notesSlides/notesSlide5.xml"/><Relationship Id="rId16" Type="http://schemas.openxmlformats.org/officeDocument/2006/relationships/image" Target="../media/image13.png"/><Relationship Id="rId20" Type="http://schemas.openxmlformats.org/officeDocument/2006/relationships/image" Target="../media/image37.png"/><Relationship Id="rId1" Type="http://schemas.openxmlformats.org/officeDocument/2006/relationships/slideLayout" Target="../slideLayouts/slideLayout18.xml"/><Relationship Id="rId6" Type="http://schemas.openxmlformats.org/officeDocument/2006/relationships/image" Target="../media/image26.png"/><Relationship Id="rId11" Type="http://schemas.microsoft.com/office/2007/relationships/hdphoto" Target="../media/hdphoto5.wdp"/><Relationship Id="rId5" Type="http://schemas.openxmlformats.org/officeDocument/2006/relationships/image" Target="../media/image3.png"/><Relationship Id="rId15" Type="http://schemas.openxmlformats.org/officeDocument/2006/relationships/image" Target="../media/image33.png"/><Relationship Id="rId23" Type="http://schemas.microsoft.com/office/2007/relationships/hdphoto" Target="../media/hdphoto3.wdp"/><Relationship Id="rId10" Type="http://schemas.openxmlformats.org/officeDocument/2006/relationships/image" Target="../media/image30.png"/><Relationship Id="rId19" Type="http://schemas.openxmlformats.org/officeDocument/2006/relationships/image" Target="../media/image36.png"/><Relationship Id="rId4" Type="http://schemas.openxmlformats.org/officeDocument/2006/relationships/image" Target="../media/image25.png"/><Relationship Id="rId9" Type="http://schemas.openxmlformats.org/officeDocument/2006/relationships/image" Target="../media/image29.png"/><Relationship Id="rId14" Type="http://schemas.openxmlformats.org/officeDocument/2006/relationships/image" Target="../media/image11.png"/><Relationship Id="rId22"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6.xml"/><Relationship Id="rId1" Type="http://schemas.openxmlformats.org/officeDocument/2006/relationships/slideLayout" Target="../slideLayouts/slideLayout18.xml"/><Relationship Id="rId5" Type="http://schemas.openxmlformats.org/officeDocument/2006/relationships/image" Target="../media/image43.png"/><Relationship Id="rId4" Type="http://schemas.microsoft.com/office/2007/relationships/hdphoto" Target="../media/hdphoto7.wdp"/></Relationships>
</file>

<file path=ppt/slides/_rels/slide7.xml.rels><?xml version="1.0" encoding="UTF-8" standalone="yes"?>
<Relationships xmlns="http://schemas.openxmlformats.org/package/2006/relationships"><Relationship Id="rId8" Type="http://schemas.microsoft.com/office/2007/relationships/hdphoto" Target="../media/hdphoto8.wdp"/><Relationship Id="rId3" Type="http://schemas.openxmlformats.org/officeDocument/2006/relationships/image" Target="../media/image44.jpeg"/><Relationship Id="rId7" Type="http://schemas.openxmlformats.org/officeDocument/2006/relationships/image" Target="../media/image48.jpeg"/><Relationship Id="rId2" Type="http://schemas.openxmlformats.org/officeDocument/2006/relationships/notesSlide" Target="../notesSlides/notesSlide7.xml"/><Relationship Id="rId1" Type="http://schemas.openxmlformats.org/officeDocument/2006/relationships/slideLayout" Target="../slideLayouts/slideLayout18.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jpeg"/></Relationships>
</file>

<file path=ppt/slides/_rels/slide8.xml.rels><?xml version="1.0" encoding="UTF-8" standalone="yes"?>
<Relationships xmlns="http://schemas.openxmlformats.org/package/2006/relationships"><Relationship Id="rId8" Type="http://schemas.openxmlformats.org/officeDocument/2006/relationships/image" Target="../media/image54.jpeg"/><Relationship Id="rId3" Type="http://schemas.openxmlformats.org/officeDocument/2006/relationships/image" Target="../media/image49.jpeg"/><Relationship Id="rId7" Type="http://schemas.openxmlformats.org/officeDocument/2006/relationships/image" Target="../media/image53.jpeg"/><Relationship Id="rId2" Type="http://schemas.openxmlformats.org/officeDocument/2006/relationships/notesSlide" Target="../notesSlides/notesSlide8.xml"/><Relationship Id="rId1" Type="http://schemas.openxmlformats.org/officeDocument/2006/relationships/slideLayout" Target="../slideLayouts/slideLayout18.xml"/><Relationship Id="rId6" Type="http://schemas.openxmlformats.org/officeDocument/2006/relationships/image" Target="../media/image52.jpeg"/><Relationship Id="rId11" Type="http://schemas.openxmlformats.org/officeDocument/2006/relationships/image" Target="../media/image57.jpeg"/><Relationship Id="rId5" Type="http://schemas.openxmlformats.org/officeDocument/2006/relationships/image" Target="../media/image51.jpeg"/><Relationship Id="rId10" Type="http://schemas.openxmlformats.org/officeDocument/2006/relationships/image" Target="../media/image56.jpeg"/><Relationship Id="rId4" Type="http://schemas.openxmlformats.org/officeDocument/2006/relationships/image" Target="../media/image50.jpeg"/><Relationship Id="rId9" Type="http://schemas.openxmlformats.org/officeDocument/2006/relationships/image" Target="../media/image55.jpeg"/></Relationships>
</file>

<file path=ppt/slides/_rels/slide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9.xml"/><Relationship Id="rId1" Type="http://schemas.openxmlformats.org/officeDocument/2006/relationships/slideLayout" Target="../slideLayouts/slideLayout18.xml"/><Relationship Id="rId6" Type="http://schemas.openxmlformats.org/officeDocument/2006/relationships/image" Target="../media/image60.png"/><Relationship Id="rId5" Type="http://schemas.microsoft.com/office/2007/relationships/hdphoto" Target="../media/hdphoto9.wdp"/><Relationship Id="rId4" Type="http://schemas.openxmlformats.org/officeDocument/2006/relationships/image" Target="../media/image59.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pic>
        <p:nvPicPr>
          <p:cNvPr id="8" name="Picture 2" descr="C:\Users\PC\Desktop\未标题-1.jpg"/>
          <p:cNvPicPr>
            <a:picLocks noChangeAspect="1" noChangeArrowheads="1"/>
          </p:cNvPicPr>
          <p:nvPr/>
        </p:nvPicPr>
        <p:blipFill>
          <a:blip r:embed="rId3" cstate="email"/>
          <a:srcRect/>
          <a:stretch>
            <a:fillRect/>
          </a:stretch>
        </p:blipFill>
        <p:spPr bwMode="auto">
          <a:xfrm>
            <a:off x="-44450" y="-353835"/>
            <a:ext cx="10160000" cy="634647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C:\Users\PC\Desktop\共青团\鸽子3.png"/>
          <p:cNvPicPr>
            <a:picLocks noChangeAspect="1" noChangeArrowheads="1"/>
          </p:cNvPicPr>
          <p:nvPr/>
        </p:nvPicPr>
        <p:blipFill>
          <a:blip r:embed="rId4" cstate="email"/>
          <a:srcRect/>
          <a:stretch>
            <a:fillRect/>
          </a:stretch>
        </p:blipFill>
        <p:spPr bwMode="auto">
          <a:xfrm>
            <a:off x="8280395" y="30009"/>
            <a:ext cx="1196092" cy="109826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5" cstate="email"/>
          <a:stretch>
            <a:fillRect/>
          </a:stretch>
        </p:blipFill>
        <p:spPr bwMode="auto">
          <a:xfrm>
            <a:off x="2878660" y="-57502"/>
            <a:ext cx="4783673" cy="3201611"/>
          </a:xfrm>
          <a:prstGeom prst="rect">
            <a:avLst/>
          </a:prstGeom>
          <a:noFill/>
          <a:extLst>
            <a:ext uri="{909E8E84-426E-40DD-AFC4-6F175D3DCCD1}">
              <a14:hiddenFill xmlns:a14="http://schemas.microsoft.com/office/drawing/2010/main">
                <a:solidFill>
                  <a:srgbClr val="FFFFFF"/>
                </a:solidFill>
              </a14:hiddenFill>
            </a:ext>
          </a:extLst>
        </p:spPr>
      </p:pic>
      <p:sp>
        <p:nvSpPr>
          <p:cNvPr id="15" name="타원 3"/>
          <p:cNvSpPr/>
          <p:nvPr/>
        </p:nvSpPr>
        <p:spPr>
          <a:xfrm>
            <a:off x="3860802" y="2932143"/>
            <a:ext cx="2829920" cy="429122"/>
          </a:xfrm>
          <a:prstGeom prst="ellipse">
            <a:avLst/>
          </a:prstGeom>
          <a:gradFill flip="none" rotWithShape="1">
            <a:gsLst>
              <a:gs pos="0">
                <a:schemeClr val="tx1">
                  <a:lumMod val="95000"/>
                  <a:lumOff val="5000"/>
                  <a:alpha val="49000"/>
                </a:schemeClr>
              </a:gs>
              <a:gs pos="100000">
                <a:srgbClr val="BBE0E3">
                  <a:shade val="67500"/>
                  <a:satMod val="115000"/>
                  <a:alpha val="0"/>
                </a:srgbClr>
              </a:gs>
            </a:gsLst>
            <a:path path="shape">
              <a:fillToRect l="50000" t="50000" r="50000" b="50000"/>
            </a:path>
            <a:tileRect/>
          </a:gradFill>
          <a:ln w="3175" cap="flat" cmpd="sng" algn="ctr">
            <a:noFill/>
            <a:prstDash val="solid"/>
          </a:ln>
          <a:effectLst/>
        </p:spPr>
        <p:txBody>
          <a:bodyPr anchor="ctr"/>
          <a:lstStyle/>
          <a:p>
            <a:pPr algn="ctr" fontAlgn="auto">
              <a:spcBef>
                <a:spcPts val="0"/>
              </a:spcBef>
              <a:spcAft>
                <a:spcPts val="0"/>
              </a:spcAft>
              <a:defRPr/>
            </a:pPr>
            <a:endParaRPr lang="ko-KR" altLang="en-US" kern="0">
              <a:solidFill>
                <a:srgbClr val="FFFFFF"/>
              </a:solidFill>
              <a:latin typeface="Calibri" panose="020F0502020204030204"/>
              <a:ea typeface="Malgun Gothic" panose="020B0503020000020004" charset="-127"/>
            </a:endParaRPr>
          </a:p>
        </p:txBody>
      </p:sp>
      <p:pic>
        <p:nvPicPr>
          <p:cNvPr id="16" name="Picture 8" descr="C:\Users\PC\Desktop\部队ppt\7.png"/>
          <p:cNvPicPr>
            <a:picLocks noChangeAspect="1" noChangeArrowheads="1"/>
          </p:cNvPicPr>
          <p:nvPr/>
        </p:nvPicPr>
        <p:blipFill>
          <a:blip r:embed="rId6" cstate="email">
            <a:extLst>
              <a:ext uri="{BEBA8EAE-BF5A-486C-A8C5-ECC9F3942E4B}">
                <a14:imgProps xmlns:a14="http://schemas.microsoft.com/office/drawing/2010/main">
                  <a14:imgLayer r:embed="rId7">
                    <a14:imgEffect>
                      <a14:brightnessContrast bright="40000" contrast="-40000"/>
                    </a14:imgEffect>
                  </a14:imgLayer>
                </a14:imgProps>
              </a:ext>
            </a:extLst>
          </a:blip>
          <a:srcRect/>
          <a:stretch>
            <a:fillRect/>
          </a:stretch>
        </p:blipFill>
        <p:spPr bwMode="auto">
          <a:xfrm>
            <a:off x="2330504" y="383493"/>
            <a:ext cx="4392027" cy="1624136"/>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PPECLOGO-eff-0-1"/>
          <p:cNvPicPr>
            <a:picLocks noChangeAspect="1" noChangeArrowheads="1"/>
          </p:cNvPicPr>
          <p:nvPr/>
        </p:nvPicPr>
        <p:blipFill>
          <a:blip r:embed="rId8" cstate="email"/>
          <a:srcRect/>
          <a:stretch>
            <a:fillRect/>
          </a:stretch>
        </p:blipFill>
        <p:spPr bwMode="auto">
          <a:xfrm>
            <a:off x="3237647" y="2344513"/>
            <a:ext cx="927806" cy="559152"/>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3" descr="PPECLOGO-eff-0-2"/>
          <p:cNvPicPr>
            <a:picLocks noChangeAspect="1" noChangeArrowheads="1"/>
          </p:cNvPicPr>
          <p:nvPr/>
        </p:nvPicPr>
        <p:blipFill>
          <a:blip r:embed="rId9" cstate="email"/>
          <a:srcRect/>
          <a:stretch>
            <a:fillRect/>
          </a:stretch>
        </p:blipFill>
        <p:spPr bwMode="auto">
          <a:xfrm>
            <a:off x="7086452" y="2316291"/>
            <a:ext cx="859013" cy="525639"/>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 descr="PPECLOGO-eff-0-3"/>
          <p:cNvPicPr>
            <a:picLocks noChangeAspect="1" noChangeArrowheads="1"/>
          </p:cNvPicPr>
          <p:nvPr/>
        </p:nvPicPr>
        <p:blipFill>
          <a:blip r:embed="rId10" cstate="email"/>
          <a:srcRect/>
          <a:stretch>
            <a:fillRect/>
          </a:stretch>
        </p:blipFill>
        <p:spPr bwMode="auto">
          <a:xfrm>
            <a:off x="519494" y="1337332"/>
            <a:ext cx="2637014" cy="1663348"/>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5" descr="PPECLOGO-eff-0-1"/>
          <p:cNvPicPr>
            <a:picLocks noChangeAspect="1" noChangeArrowheads="1"/>
          </p:cNvPicPr>
          <p:nvPr/>
        </p:nvPicPr>
        <p:blipFill>
          <a:blip r:embed="rId11" cstate="email"/>
          <a:srcRect/>
          <a:stretch>
            <a:fillRect/>
          </a:stretch>
        </p:blipFill>
        <p:spPr bwMode="auto">
          <a:xfrm>
            <a:off x="3602771" y="3401081"/>
            <a:ext cx="458611" cy="276931"/>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6" descr="PPECLOGO-eff-0-1"/>
          <p:cNvPicPr>
            <a:picLocks noChangeAspect="1" noChangeArrowheads="1"/>
          </p:cNvPicPr>
          <p:nvPr/>
        </p:nvPicPr>
        <p:blipFill>
          <a:blip r:embed="rId12" cstate="email"/>
          <a:srcRect/>
          <a:stretch>
            <a:fillRect/>
          </a:stretch>
        </p:blipFill>
        <p:spPr bwMode="auto">
          <a:xfrm>
            <a:off x="6063397" y="2356859"/>
            <a:ext cx="351013" cy="211667"/>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7" descr="PPECLOGO-eff-0-1"/>
          <p:cNvPicPr>
            <a:picLocks noChangeAspect="1" noChangeArrowheads="1"/>
          </p:cNvPicPr>
          <p:nvPr/>
        </p:nvPicPr>
        <p:blipFill>
          <a:blip r:embed="rId13" cstate="email"/>
          <a:srcRect/>
          <a:stretch>
            <a:fillRect/>
          </a:stretch>
        </p:blipFill>
        <p:spPr bwMode="auto">
          <a:xfrm>
            <a:off x="4627592" y="3301803"/>
            <a:ext cx="172861" cy="10407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8" descr="PPECLOGO-eff-0-2"/>
          <p:cNvPicPr>
            <a:picLocks noChangeAspect="1" noChangeArrowheads="1"/>
          </p:cNvPicPr>
          <p:nvPr/>
        </p:nvPicPr>
        <p:blipFill>
          <a:blip r:embed="rId9" cstate="email"/>
          <a:srcRect/>
          <a:stretch>
            <a:fillRect/>
          </a:stretch>
        </p:blipFill>
        <p:spPr bwMode="auto">
          <a:xfrm>
            <a:off x="4227189" y="2125791"/>
            <a:ext cx="859014" cy="525639"/>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9" descr="PPECLOGO-eff-5-4"/>
          <p:cNvPicPr>
            <a:picLocks noChangeAspect="1" noChangeArrowheads="1"/>
          </p:cNvPicPr>
          <p:nvPr/>
        </p:nvPicPr>
        <p:blipFill>
          <a:blip r:embed="rId14" cstate="email"/>
          <a:srcRect/>
          <a:stretch>
            <a:fillRect/>
          </a:stretch>
        </p:blipFill>
        <p:spPr bwMode="auto">
          <a:xfrm>
            <a:off x="2463299" y="2452109"/>
            <a:ext cx="1292931" cy="1089073"/>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10" descr="PPECLOGO-eff-5-2"/>
          <p:cNvPicPr>
            <a:picLocks noChangeAspect="1" noChangeArrowheads="1"/>
          </p:cNvPicPr>
          <p:nvPr/>
        </p:nvPicPr>
        <p:blipFill>
          <a:blip r:embed="rId15" cstate="email">
            <a:extLst>
              <a:ext uri="{BEBA8EAE-BF5A-486C-A8C5-ECC9F3942E4B}">
                <a14:imgProps xmlns:a14="http://schemas.microsoft.com/office/drawing/2010/main">
                  <a14:imgLayer r:embed="rId16">
                    <a14:imgEffect>
                      <a14:brightnessContrast bright="95000"/>
                    </a14:imgEffect>
                    <a14:imgEffect>
                      <a14:sharpenSoften amount="-4000"/>
                    </a14:imgEffect>
                  </a14:imgLayer>
                </a14:imgProps>
              </a:ext>
            </a:extLst>
          </a:blip>
          <a:srcRect/>
          <a:stretch>
            <a:fillRect/>
          </a:stretch>
        </p:blipFill>
        <p:spPr bwMode="auto">
          <a:xfrm>
            <a:off x="4292453" y="2614084"/>
            <a:ext cx="1605139" cy="1363541"/>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12" descr="PPECLOGO-eff-0-1"/>
          <p:cNvPicPr>
            <a:picLocks noChangeAspect="1" noChangeArrowheads="1"/>
          </p:cNvPicPr>
          <p:nvPr/>
        </p:nvPicPr>
        <p:blipFill>
          <a:blip r:embed="rId17" cstate="email"/>
          <a:srcRect/>
          <a:stretch>
            <a:fillRect/>
          </a:stretch>
        </p:blipFill>
        <p:spPr bwMode="auto">
          <a:xfrm>
            <a:off x="6573160" y="3072998"/>
            <a:ext cx="456848" cy="275167"/>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13" descr="PPECLOGO-eff-0-1"/>
          <p:cNvPicPr>
            <a:picLocks noChangeAspect="1" noChangeArrowheads="1"/>
          </p:cNvPicPr>
          <p:nvPr/>
        </p:nvPicPr>
        <p:blipFill>
          <a:blip r:embed="rId17" cstate="email"/>
          <a:srcRect/>
          <a:stretch>
            <a:fillRect/>
          </a:stretch>
        </p:blipFill>
        <p:spPr bwMode="auto">
          <a:xfrm>
            <a:off x="9457119" y="1979387"/>
            <a:ext cx="456847" cy="275167"/>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14" descr="PPECLOGO-eff2-1-2"/>
          <p:cNvPicPr>
            <a:picLocks noChangeAspect="1" noChangeArrowheads="1"/>
          </p:cNvPicPr>
          <p:nvPr/>
        </p:nvPicPr>
        <p:blipFill>
          <a:blip r:embed="rId18" cstate="print"/>
          <a:srcRect/>
          <a:stretch>
            <a:fillRect/>
          </a:stretch>
        </p:blipFill>
        <p:spPr bwMode="auto">
          <a:xfrm>
            <a:off x="1069395" y="2238661"/>
            <a:ext cx="1504196" cy="101292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15" descr="PPECLOGO-eff2-1-3"/>
          <p:cNvPicPr>
            <a:picLocks noChangeAspect="1" noChangeArrowheads="1"/>
          </p:cNvPicPr>
          <p:nvPr/>
        </p:nvPicPr>
        <p:blipFill>
          <a:blip r:embed="rId19" cstate="email"/>
          <a:srcRect/>
          <a:stretch>
            <a:fillRect/>
          </a:stretch>
        </p:blipFill>
        <p:spPr bwMode="auto">
          <a:xfrm>
            <a:off x="2573591" y="2419781"/>
            <a:ext cx="382764" cy="255763"/>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16" descr="PPECLOGO-eff2-1-4"/>
          <p:cNvPicPr>
            <a:picLocks noChangeAspect="1" noChangeArrowheads="1"/>
          </p:cNvPicPr>
          <p:nvPr/>
        </p:nvPicPr>
        <p:blipFill>
          <a:blip r:embed="rId20" cstate="email"/>
          <a:srcRect/>
          <a:stretch>
            <a:fillRect/>
          </a:stretch>
        </p:blipFill>
        <p:spPr bwMode="auto">
          <a:xfrm>
            <a:off x="7063521" y="2651429"/>
            <a:ext cx="615598" cy="629708"/>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17" descr="PPECLOGO-eff2-1-3"/>
          <p:cNvPicPr>
            <a:picLocks noChangeAspect="1" noChangeArrowheads="1"/>
          </p:cNvPicPr>
          <p:nvPr/>
        </p:nvPicPr>
        <p:blipFill>
          <a:blip r:embed="rId21" cstate="email"/>
          <a:srcRect/>
          <a:stretch>
            <a:fillRect/>
          </a:stretch>
        </p:blipFill>
        <p:spPr bwMode="auto">
          <a:xfrm>
            <a:off x="7693230" y="2360387"/>
            <a:ext cx="315736" cy="211667"/>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18" descr="PPECLOGO-eff2-1-3"/>
          <p:cNvPicPr>
            <a:picLocks noChangeAspect="1" noChangeArrowheads="1"/>
          </p:cNvPicPr>
          <p:nvPr/>
        </p:nvPicPr>
        <p:blipFill>
          <a:blip r:embed="rId22" cstate="email"/>
          <a:srcRect/>
          <a:stretch>
            <a:fillRect/>
          </a:stretch>
        </p:blipFill>
        <p:spPr bwMode="auto">
          <a:xfrm>
            <a:off x="8135966" y="2736096"/>
            <a:ext cx="246944" cy="165806"/>
          </a:xfrm>
          <a:prstGeom prst="rect">
            <a:avLst/>
          </a:prstGeom>
          <a:noFill/>
          <a:extLst>
            <a:ext uri="{909E8E84-426E-40DD-AFC4-6F175D3DCCD1}">
              <a14:hiddenFill xmlns:a14="http://schemas.microsoft.com/office/drawing/2010/main">
                <a:solidFill>
                  <a:srgbClr val="FFFFFF"/>
                </a:solidFill>
              </a14:hiddenFill>
            </a:ext>
          </a:extLst>
        </p:spPr>
      </p:pic>
      <p:sp>
        <p:nvSpPr>
          <p:cNvPr id="48" name="TextBox 47"/>
          <p:cNvSpPr txBox="1"/>
          <p:nvPr/>
        </p:nvSpPr>
        <p:spPr>
          <a:xfrm>
            <a:off x="1555115" y="3347720"/>
            <a:ext cx="7308215" cy="706755"/>
          </a:xfrm>
          <a:prstGeom prst="rect">
            <a:avLst/>
          </a:prstGeom>
          <a:noFill/>
        </p:spPr>
        <p:txBody>
          <a:bodyPr wrap="square" rtlCol="0">
            <a:spAutoFit/>
          </a:bodyPr>
          <a:lstStyle/>
          <a:p>
            <a:pPr algn="ctr"/>
            <a:r>
              <a:rPr lang="zh-CN" altLang="en-US" sz="4000" dirty="0">
                <a:solidFill>
                  <a:srgbClr val="FFC000"/>
                </a:solidFill>
                <a:effectLst>
                  <a:outerShdw blurRad="50800" dist="38100" dir="5400000" algn="t" rotWithShape="0">
                    <a:prstClr val="black">
                      <a:alpha val="40000"/>
                    </a:prstClr>
                  </a:outerShdw>
                </a:effectLst>
                <a:latin typeface="华康俪金黑W8(P)" panose="020B0800000000000000" pitchFamily="34" charset="-122"/>
                <a:ea typeface="华康俪金黑W8(P)" panose="020B0800000000000000" pitchFamily="34" charset="-122"/>
              </a:rPr>
              <a:t>党课学习材料 中国梦深刻含义</a:t>
            </a:r>
          </a:p>
        </p:txBody>
      </p:sp>
      <p:pic>
        <p:nvPicPr>
          <p:cNvPr id="59" name="Picture 9" descr="PPECLOGO-eff-5-4"/>
          <p:cNvPicPr>
            <a:picLocks noChangeAspect="1" noChangeArrowheads="1"/>
          </p:cNvPicPr>
          <p:nvPr/>
        </p:nvPicPr>
        <p:blipFill>
          <a:blip r:embed="rId23" cstate="email"/>
          <a:srcRect/>
          <a:stretch>
            <a:fillRect/>
          </a:stretch>
        </p:blipFill>
        <p:spPr bwMode="auto">
          <a:xfrm>
            <a:off x="341560" y="457204"/>
            <a:ext cx="1807112" cy="1522183"/>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9" descr="PPECLOGO-eff-5-4"/>
          <p:cNvPicPr>
            <a:picLocks noChangeAspect="1" noChangeArrowheads="1"/>
          </p:cNvPicPr>
          <p:nvPr/>
        </p:nvPicPr>
        <p:blipFill>
          <a:blip r:embed="rId14" cstate="email"/>
          <a:srcRect/>
          <a:stretch>
            <a:fillRect/>
          </a:stretch>
        </p:blipFill>
        <p:spPr bwMode="auto">
          <a:xfrm>
            <a:off x="1663425" y="3406330"/>
            <a:ext cx="1292931" cy="1089073"/>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9" descr="PPECLOGO-eff-5-4"/>
          <p:cNvPicPr>
            <a:picLocks noChangeAspect="1" noChangeArrowheads="1"/>
          </p:cNvPicPr>
          <p:nvPr/>
        </p:nvPicPr>
        <p:blipFill>
          <a:blip r:embed="rId24" cstate="email"/>
          <a:srcRect/>
          <a:stretch>
            <a:fillRect/>
          </a:stretch>
        </p:blipFill>
        <p:spPr bwMode="auto">
          <a:xfrm>
            <a:off x="2764973" y="2732871"/>
            <a:ext cx="1070002" cy="90129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925309" y="4023834"/>
            <a:ext cx="2220480" cy="369332"/>
          </a:xfrm>
          <a:prstGeom prst="rect">
            <a:avLst/>
          </a:prstGeom>
          <a:noFill/>
        </p:spPr>
        <p:txBody>
          <a:bodyPr wrap="none" rtlCol="0">
            <a:spAutoFit/>
          </a:bodyPr>
          <a:lstStyle/>
          <a:p>
            <a:r>
              <a:rPr lang="zh-CN" altLang="en-US" b="1" dirty="0">
                <a:solidFill>
                  <a:srgbClr val="FFC000"/>
                </a:solidFill>
                <a:latin typeface="微软雅黑" panose="020B0503020204020204" pitchFamily="34" charset="-122"/>
                <a:ea typeface="微软雅黑" panose="020B0503020204020204" pitchFamily="34" charset="-122"/>
              </a:rPr>
              <a:t>二</a:t>
            </a:r>
            <a:r>
              <a:rPr lang="en-US" altLang="zh-CN" b="1" dirty="0">
                <a:solidFill>
                  <a:srgbClr val="FFC000"/>
                </a:solidFill>
                <a:latin typeface="微软雅黑" panose="020B0503020204020204" pitchFamily="34" charset="-122"/>
                <a:ea typeface="微软雅黑" panose="020B0503020204020204" pitchFamily="34" charset="-122"/>
              </a:rPr>
              <a:t>O</a:t>
            </a:r>
            <a:r>
              <a:rPr lang="zh-CN" altLang="en-US" b="1" dirty="0">
                <a:solidFill>
                  <a:srgbClr val="FFC000"/>
                </a:solidFill>
                <a:latin typeface="微软雅黑" panose="020B0503020204020204" pitchFamily="34" charset="-122"/>
                <a:ea typeface="微软雅黑" panose="020B0503020204020204" pitchFamily="34" charset="-122"/>
              </a:rPr>
              <a:t>一八年七月一日</a:t>
            </a:r>
          </a:p>
        </p:txBody>
      </p:sp>
      <p:sp>
        <p:nvSpPr>
          <p:cNvPr id="40" name="Freeform 124"/>
          <p:cNvSpPr/>
          <p:nvPr/>
        </p:nvSpPr>
        <p:spPr bwMode="auto">
          <a:xfrm>
            <a:off x="4144286" y="2880509"/>
            <a:ext cx="251343" cy="228322"/>
          </a:xfrm>
          <a:custGeom>
            <a:avLst/>
            <a:gdLst>
              <a:gd name="T0" fmla="*/ 515 w 1034"/>
              <a:gd name="T1" fmla="*/ 0 h 1025"/>
              <a:gd name="T2" fmla="*/ 646 w 1034"/>
              <a:gd name="T3" fmla="*/ 386 h 1025"/>
              <a:gd name="T4" fmla="*/ 1034 w 1034"/>
              <a:gd name="T5" fmla="*/ 394 h 1025"/>
              <a:gd name="T6" fmla="*/ 722 w 1034"/>
              <a:gd name="T7" fmla="*/ 636 h 1025"/>
              <a:gd name="T8" fmla="*/ 836 w 1034"/>
              <a:gd name="T9" fmla="*/ 1025 h 1025"/>
              <a:gd name="T10" fmla="*/ 515 w 1034"/>
              <a:gd name="T11" fmla="*/ 792 h 1025"/>
              <a:gd name="T12" fmla="*/ 194 w 1034"/>
              <a:gd name="T13" fmla="*/ 1025 h 1025"/>
              <a:gd name="T14" fmla="*/ 308 w 1034"/>
              <a:gd name="T15" fmla="*/ 636 h 1025"/>
              <a:gd name="T16" fmla="*/ 0 w 1034"/>
              <a:gd name="T17" fmla="*/ 394 h 1025"/>
              <a:gd name="T18" fmla="*/ 388 w 1034"/>
              <a:gd name="T19" fmla="*/ 386 h 1025"/>
              <a:gd name="T20" fmla="*/ 515 w 1034"/>
              <a:gd name="T21" fmla="*/ 0 h 1025"/>
              <a:gd name="T22" fmla="*/ 515 w 1034"/>
              <a:gd name="T23" fmla="*/ 0 h 10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34" h="1025">
                <a:moveTo>
                  <a:pt x="515" y="0"/>
                </a:moveTo>
                <a:lnTo>
                  <a:pt x="646" y="386"/>
                </a:lnTo>
                <a:lnTo>
                  <a:pt x="1034" y="394"/>
                </a:lnTo>
                <a:lnTo>
                  <a:pt x="722" y="636"/>
                </a:lnTo>
                <a:lnTo>
                  <a:pt x="836" y="1025"/>
                </a:lnTo>
                <a:lnTo>
                  <a:pt x="515" y="792"/>
                </a:lnTo>
                <a:lnTo>
                  <a:pt x="194" y="1025"/>
                </a:lnTo>
                <a:lnTo>
                  <a:pt x="308" y="636"/>
                </a:lnTo>
                <a:lnTo>
                  <a:pt x="0" y="394"/>
                </a:lnTo>
                <a:lnTo>
                  <a:pt x="388" y="386"/>
                </a:lnTo>
                <a:lnTo>
                  <a:pt x="515" y="0"/>
                </a:lnTo>
                <a:lnTo>
                  <a:pt x="515" y="0"/>
                </a:lnTo>
                <a:close/>
              </a:path>
            </a:pathLst>
          </a:custGeom>
          <a:solidFill>
            <a:srgbClr val="FFC000"/>
          </a:solidFill>
          <a:ln>
            <a:noFill/>
          </a:ln>
        </p:spPr>
        <p:txBody>
          <a:bodyPr/>
          <a:lstStyle/>
          <a:p>
            <a:endParaRPr lang="zh-CN" altLang="en-US"/>
          </a:p>
        </p:txBody>
      </p:sp>
      <p:sp>
        <p:nvSpPr>
          <p:cNvPr id="41" name="Freeform 124"/>
          <p:cNvSpPr/>
          <p:nvPr/>
        </p:nvSpPr>
        <p:spPr bwMode="auto">
          <a:xfrm rot="17020575">
            <a:off x="3669276" y="2592827"/>
            <a:ext cx="442713" cy="435029"/>
          </a:xfrm>
          <a:custGeom>
            <a:avLst/>
            <a:gdLst>
              <a:gd name="T0" fmla="*/ 515 w 1034"/>
              <a:gd name="T1" fmla="*/ 0 h 1025"/>
              <a:gd name="T2" fmla="*/ 646 w 1034"/>
              <a:gd name="T3" fmla="*/ 386 h 1025"/>
              <a:gd name="T4" fmla="*/ 1034 w 1034"/>
              <a:gd name="T5" fmla="*/ 394 h 1025"/>
              <a:gd name="T6" fmla="*/ 722 w 1034"/>
              <a:gd name="T7" fmla="*/ 636 h 1025"/>
              <a:gd name="T8" fmla="*/ 836 w 1034"/>
              <a:gd name="T9" fmla="*/ 1025 h 1025"/>
              <a:gd name="T10" fmla="*/ 515 w 1034"/>
              <a:gd name="T11" fmla="*/ 792 h 1025"/>
              <a:gd name="T12" fmla="*/ 194 w 1034"/>
              <a:gd name="T13" fmla="*/ 1025 h 1025"/>
              <a:gd name="T14" fmla="*/ 308 w 1034"/>
              <a:gd name="T15" fmla="*/ 636 h 1025"/>
              <a:gd name="T16" fmla="*/ 0 w 1034"/>
              <a:gd name="T17" fmla="*/ 394 h 1025"/>
              <a:gd name="T18" fmla="*/ 388 w 1034"/>
              <a:gd name="T19" fmla="*/ 386 h 1025"/>
              <a:gd name="T20" fmla="*/ 515 w 1034"/>
              <a:gd name="T21" fmla="*/ 0 h 1025"/>
              <a:gd name="T22" fmla="*/ 515 w 1034"/>
              <a:gd name="T23" fmla="*/ 0 h 10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34" h="1025">
                <a:moveTo>
                  <a:pt x="515" y="0"/>
                </a:moveTo>
                <a:lnTo>
                  <a:pt x="646" y="386"/>
                </a:lnTo>
                <a:lnTo>
                  <a:pt x="1034" y="394"/>
                </a:lnTo>
                <a:lnTo>
                  <a:pt x="722" y="636"/>
                </a:lnTo>
                <a:lnTo>
                  <a:pt x="836" y="1025"/>
                </a:lnTo>
                <a:lnTo>
                  <a:pt x="515" y="792"/>
                </a:lnTo>
                <a:lnTo>
                  <a:pt x="194" y="1025"/>
                </a:lnTo>
                <a:lnTo>
                  <a:pt x="308" y="636"/>
                </a:lnTo>
                <a:lnTo>
                  <a:pt x="0" y="394"/>
                </a:lnTo>
                <a:lnTo>
                  <a:pt x="388" y="386"/>
                </a:lnTo>
                <a:lnTo>
                  <a:pt x="515" y="0"/>
                </a:lnTo>
                <a:lnTo>
                  <a:pt x="515" y="0"/>
                </a:lnTo>
                <a:close/>
              </a:path>
            </a:pathLst>
          </a:custGeom>
          <a:solidFill>
            <a:srgbClr val="FFC000"/>
          </a:solidFill>
          <a:ln>
            <a:noFill/>
          </a:ln>
        </p:spPr>
        <p:txBody>
          <a:bodyPr/>
          <a:lstStyle/>
          <a:p>
            <a:endParaRPr lang="zh-CN" altLang="en-US"/>
          </a:p>
        </p:txBody>
      </p:sp>
      <p:sp>
        <p:nvSpPr>
          <p:cNvPr id="42" name="Freeform 124"/>
          <p:cNvSpPr/>
          <p:nvPr/>
        </p:nvSpPr>
        <p:spPr bwMode="auto">
          <a:xfrm rot="20687241">
            <a:off x="3640351" y="2305388"/>
            <a:ext cx="251343" cy="228322"/>
          </a:xfrm>
          <a:custGeom>
            <a:avLst/>
            <a:gdLst>
              <a:gd name="T0" fmla="*/ 515 w 1034"/>
              <a:gd name="T1" fmla="*/ 0 h 1025"/>
              <a:gd name="T2" fmla="*/ 646 w 1034"/>
              <a:gd name="T3" fmla="*/ 386 h 1025"/>
              <a:gd name="T4" fmla="*/ 1034 w 1034"/>
              <a:gd name="T5" fmla="*/ 394 h 1025"/>
              <a:gd name="T6" fmla="*/ 722 w 1034"/>
              <a:gd name="T7" fmla="*/ 636 h 1025"/>
              <a:gd name="T8" fmla="*/ 836 w 1034"/>
              <a:gd name="T9" fmla="*/ 1025 h 1025"/>
              <a:gd name="T10" fmla="*/ 515 w 1034"/>
              <a:gd name="T11" fmla="*/ 792 h 1025"/>
              <a:gd name="T12" fmla="*/ 194 w 1034"/>
              <a:gd name="T13" fmla="*/ 1025 h 1025"/>
              <a:gd name="T14" fmla="*/ 308 w 1034"/>
              <a:gd name="T15" fmla="*/ 636 h 1025"/>
              <a:gd name="T16" fmla="*/ 0 w 1034"/>
              <a:gd name="T17" fmla="*/ 394 h 1025"/>
              <a:gd name="T18" fmla="*/ 388 w 1034"/>
              <a:gd name="T19" fmla="*/ 386 h 1025"/>
              <a:gd name="T20" fmla="*/ 515 w 1034"/>
              <a:gd name="T21" fmla="*/ 0 h 1025"/>
              <a:gd name="T22" fmla="*/ 515 w 1034"/>
              <a:gd name="T23" fmla="*/ 0 h 10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34" h="1025">
                <a:moveTo>
                  <a:pt x="515" y="0"/>
                </a:moveTo>
                <a:lnTo>
                  <a:pt x="646" y="386"/>
                </a:lnTo>
                <a:lnTo>
                  <a:pt x="1034" y="394"/>
                </a:lnTo>
                <a:lnTo>
                  <a:pt x="722" y="636"/>
                </a:lnTo>
                <a:lnTo>
                  <a:pt x="836" y="1025"/>
                </a:lnTo>
                <a:lnTo>
                  <a:pt x="515" y="792"/>
                </a:lnTo>
                <a:lnTo>
                  <a:pt x="194" y="1025"/>
                </a:lnTo>
                <a:lnTo>
                  <a:pt x="308" y="636"/>
                </a:lnTo>
                <a:lnTo>
                  <a:pt x="0" y="394"/>
                </a:lnTo>
                <a:lnTo>
                  <a:pt x="388" y="386"/>
                </a:lnTo>
                <a:lnTo>
                  <a:pt x="515" y="0"/>
                </a:lnTo>
                <a:lnTo>
                  <a:pt x="515" y="0"/>
                </a:lnTo>
                <a:close/>
              </a:path>
            </a:pathLst>
          </a:custGeom>
          <a:solidFill>
            <a:srgbClr val="FFC000"/>
          </a:solidFill>
          <a:ln>
            <a:noFill/>
          </a:ln>
        </p:spPr>
        <p:txBody>
          <a:bodyPr/>
          <a:lstStyle/>
          <a:p>
            <a:endParaRPr lang="zh-CN" altLang="en-US"/>
          </a:p>
        </p:txBody>
      </p:sp>
      <p:pic>
        <p:nvPicPr>
          <p:cNvPr id="43" name="Picture 9" descr="PPECLOGO-eff-5-4"/>
          <p:cNvPicPr>
            <a:picLocks noChangeAspect="1" noChangeArrowheads="1"/>
          </p:cNvPicPr>
          <p:nvPr/>
        </p:nvPicPr>
        <p:blipFill>
          <a:blip r:embed="rId14" cstate="email"/>
          <a:srcRect/>
          <a:stretch>
            <a:fillRect/>
          </a:stretch>
        </p:blipFill>
        <p:spPr bwMode="auto">
          <a:xfrm>
            <a:off x="6558167" y="1694125"/>
            <a:ext cx="1292931" cy="1089073"/>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2" descr="C:\Users\PC\Desktop\ppt\3\未标题-1.png"/>
          <p:cNvPicPr>
            <a:picLocks noChangeAspect="1" noChangeArrowheads="1"/>
          </p:cNvPicPr>
          <p:nvPr/>
        </p:nvPicPr>
        <p:blipFill rotWithShape="1">
          <a:blip r:embed="rId25" cstate="email">
            <a:extLst>
              <a:ext uri="{BEBA8EAE-BF5A-486C-A8C5-ECC9F3942E4B}">
                <a14:imgProps xmlns:a14="http://schemas.microsoft.com/office/drawing/2010/main">
                  <a14:imgLayer r:embed="rId26">
                    <a14:imgEffect>
                      <a14:brightnessContrast bright="20000" contrast="-40000"/>
                    </a14:imgEffect>
                  </a14:imgLayer>
                </a14:imgProps>
              </a:ext>
            </a:extLst>
          </a:blip>
          <a:srcRect/>
          <a:stretch>
            <a:fillRect/>
          </a:stretch>
        </p:blipFill>
        <p:spPr bwMode="auto">
          <a:xfrm>
            <a:off x="484937" y="-37285"/>
            <a:ext cx="2265271" cy="214090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p14:dur="10" advTm="17000"/>
    </mc:Choice>
    <mc:Fallback xmlns="">
      <p:transition advTm="17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par>
                                <p:cTn id="8" presetID="10" presetClass="entr" presetSubtype="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par>
                                <p:cTn id="11" presetID="10"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500"/>
                                        <p:tgtEl>
                                          <p:spTgt spid="23"/>
                                        </p:tgtEl>
                                      </p:cBhvr>
                                    </p:animEffect>
                                  </p:childTnLst>
                                </p:cTn>
                              </p:par>
                              <p:par>
                                <p:cTn id="17" presetID="10" presetClass="entr" presetSubtype="0" fill="hold" nodeType="with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500"/>
                                        <p:tgtEl>
                                          <p:spTgt spid="29"/>
                                        </p:tgtEl>
                                      </p:cBhvr>
                                    </p:animEffect>
                                  </p:childTnLst>
                                </p:cTn>
                              </p:par>
                              <p:par>
                                <p:cTn id="20" presetID="10" presetClass="entr" presetSubtype="0" fill="hold" nodeType="with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500"/>
                                        <p:tgtEl>
                                          <p:spTgt spid="31"/>
                                        </p:tgtEl>
                                      </p:cBhvr>
                                    </p:animEffect>
                                  </p:childTnLst>
                                </p:cTn>
                              </p:par>
                              <p:par>
                                <p:cTn id="23" presetID="10" presetClass="entr" presetSubtype="0" fill="hold" nodeType="with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fade">
                                      <p:cBhvr>
                                        <p:cTn id="25" dur="500"/>
                                        <p:tgtEl>
                                          <p:spTgt spid="33"/>
                                        </p:tgtEl>
                                      </p:cBhvr>
                                    </p:animEffect>
                                  </p:childTnLst>
                                </p:cTn>
                              </p:par>
                              <p:par>
                                <p:cTn id="26" presetID="10" presetClass="entr" presetSubtype="0" fill="hold"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500"/>
                                        <p:tgtEl>
                                          <p:spTgt spid="24"/>
                                        </p:tgtEl>
                                      </p:cBhvr>
                                    </p:animEffect>
                                  </p:childTnLst>
                                </p:cTn>
                              </p:par>
                              <p:par>
                                <p:cTn id="29" presetID="10" presetClass="entr" presetSubtype="0"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500"/>
                                        <p:tgtEl>
                                          <p:spTgt spid="27"/>
                                        </p:tgtEl>
                                      </p:cBhvr>
                                    </p:animEffect>
                                  </p:childTnLst>
                                </p:cTn>
                              </p:par>
                              <p:par>
                                <p:cTn id="32" presetID="10" presetClass="entr" presetSubtype="0" fill="hold" nodeType="with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fade">
                                      <p:cBhvr>
                                        <p:cTn id="34" dur="500"/>
                                        <p:tgtEl>
                                          <p:spTgt spid="34"/>
                                        </p:tgtEl>
                                      </p:cBhvr>
                                    </p:animEffect>
                                  </p:childTnLst>
                                </p:cTn>
                              </p:par>
                              <p:par>
                                <p:cTn id="35" presetID="10" presetClass="entr" presetSubtype="0" fill="hold" nodeType="with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fade">
                                      <p:cBhvr>
                                        <p:cTn id="37" dur="500"/>
                                        <p:tgtEl>
                                          <p:spTgt spid="28"/>
                                        </p:tgtEl>
                                      </p:cBhvr>
                                    </p:animEffect>
                                  </p:childTnLst>
                                </p:cTn>
                              </p:par>
                              <p:par>
                                <p:cTn id="38" presetID="35" presetClass="path" presetSubtype="0" fill="hold" nodeType="withEffect">
                                  <p:stCondLst>
                                    <p:cond delay="0"/>
                                  </p:stCondLst>
                                  <p:childTnLst>
                                    <p:animMotion origin="layout" path="M 4.16667E-6 3.33333E-6 L -0.31632 3.33333E-6 " pathEditMode="relative" rAng="0" ptsTypes="AA">
                                      <p:cBhvr>
                                        <p:cTn id="39" dur="3000" fill="hold"/>
                                        <p:tgtEl>
                                          <p:spTgt spid="24"/>
                                        </p:tgtEl>
                                        <p:attrNameLst>
                                          <p:attrName>ppt_x</p:attrName>
                                          <p:attrName>ppt_y</p:attrName>
                                        </p:attrNameLst>
                                      </p:cBhvr>
                                      <p:rCtr x="-15816" y="0"/>
                                    </p:animMotion>
                                  </p:childTnLst>
                                </p:cTn>
                              </p:par>
                              <p:par>
                                <p:cTn id="40" presetID="35" presetClass="path" presetSubtype="0" fill="hold" nodeType="withEffect">
                                  <p:stCondLst>
                                    <p:cond delay="0"/>
                                  </p:stCondLst>
                                  <p:childTnLst>
                                    <p:animMotion origin="layout" path="M 0.00504 -1.85185E-6 L -0.46684 -1.85185E-6 " pathEditMode="relative" rAng="0" ptsTypes="AA">
                                      <p:cBhvr>
                                        <p:cTn id="41" dur="5000" fill="hold"/>
                                        <p:tgtEl>
                                          <p:spTgt spid="27"/>
                                        </p:tgtEl>
                                        <p:attrNameLst>
                                          <p:attrName>ppt_x</p:attrName>
                                          <p:attrName>ppt_y</p:attrName>
                                        </p:attrNameLst>
                                      </p:cBhvr>
                                      <p:rCtr x="-23594" y="0"/>
                                    </p:animMotion>
                                  </p:childTnLst>
                                </p:cTn>
                              </p:par>
                              <p:par>
                                <p:cTn id="42" presetID="35" presetClass="path" presetSubtype="0" fill="hold" nodeType="withEffect">
                                  <p:stCondLst>
                                    <p:cond delay="0"/>
                                  </p:stCondLst>
                                  <p:childTnLst>
                                    <p:animMotion origin="layout" path="M -3.05556E-6 1.11111E-6 L -0.19531 1.11111E-6 " pathEditMode="relative" rAng="0" ptsTypes="AA">
                                      <p:cBhvr>
                                        <p:cTn id="43" dur="5000" fill="hold"/>
                                        <p:tgtEl>
                                          <p:spTgt spid="29"/>
                                        </p:tgtEl>
                                        <p:attrNameLst>
                                          <p:attrName>ppt_x</p:attrName>
                                          <p:attrName>ppt_y</p:attrName>
                                        </p:attrNameLst>
                                      </p:cBhvr>
                                      <p:rCtr x="-9774" y="0"/>
                                    </p:animMotion>
                                  </p:childTnLst>
                                </p:cTn>
                              </p:par>
                              <p:par>
                                <p:cTn id="44" presetID="35" presetClass="path" presetSubtype="0" fill="hold" nodeType="withEffect">
                                  <p:stCondLst>
                                    <p:cond delay="0"/>
                                  </p:stCondLst>
                                  <p:childTnLst>
                                    <p:animMotion origin="layout" path="M 5.55556E-7 2.59259E-6 L -0.43594 2.59259E-6 " pathEditMode="relative" rAng="0" ptsTypes="AA">
                                      <p:cBhvr>
                                        <p:cTn id="45" dur="5000" fill="hold"/>
                                        <p:tgtEl>
                                          <p:spTgt spid="26"/>
                                        </p:tgtEl>
                                        <p:attrNameLst>
                                          <p:attrName>ppt_x</p:attrName>
                                          <p:attrName>ppt_y</p:attrName>
                                        </p:attrNameLst>
                                      </p:cBhvr>
                                      <p:rCtr x="-21806" y="0"/>
                                    </p:animMotion>
                                  </p:childTnLst>
                                </p:cTn>
                              </p:par>
                              <p:par>
                                <p:cTn id="46" presetID="35" presetClass="path" presetSubtype="0" fill="hold" nodeType="withEffect">
                                  <p:stCondLst>
                                    <p:cond delay="0"/>
                                  </p:stCondLst>
                                  <p:childTnLst>
                                    <p:animMotion origin="layout" path="M -1.94444E-6 2.59259E-6 L -0.61719 2.59259E-6 " pathEditMode="relative" rAng="0" ptsTypes="AA">
                                      <p:cBhvr>
                                        <p:cTn id="47" dur="5000" fill="hold"/>
                                        <p:tgtEl>
                                          <p:spTgt spid="28"/>
                                        </p:tgtEl>
                                        <p:attrNameLst>
                                          <p:attrName>ppt_x</p:attrName>
                                          <p:attrName>ppt_y</p:attrName>
                                        </p:attrNameLst>
                                      </p:cBhvr>
                                      <p:rCtr x="-30868" y="0"/>
                                    </p:animMotion>
                                  </p:childTnLst>
                                </p:cTn>
                              </p:par>
                              <p:par>
                                <p:cTn id="48" presetID="35" presetClass="path" presetSubtype="0" fill="hold" nodeType="withEffect">
                                  <p:stCondLst>
                                    <p:cond delay="0"/>
                                  </p:stCondLst>
                                  <p:childTnLst>
                                    <p:animMotion origin="layout" path="M 3.05556E-6 -1.85185E-6 L -0.33577 -1.85185E-6 " pathEditMode="relative" rAng="0" ptsTypes="AA">
                                      <p:cBhvr>
                                        <p:cTn id="49" dur="5000" fill="hold"/>
                                        <p:tgtEl>
                                          <p:spTgt spid="23"/>
                                        </p:tgtEl>
                                        <p:attrNameLst>
                                          <p:attrName>ppt_x</p:attrName>
                                          <p:attrName>ppt_y</p:attrName>
                                        </p:attrNameLst>
                                      </p:cBhvr>
                                      <p:rCtr x="-16788" y="0"/>
                                    </p:animMotion>
                                  </p:childTnLst>
                                </p:cTn>
                              </p:par>
                              <p:par>
                                <p:cTn id="50" presetID="35" presetClass="path" presetSubtype="0" fill="hold" nodeType="withEffect">
                                  <p:stCondLst>
                                    <p:cond delay="0"/>
                                  </p:stCondLst>
                                  <p:childTnLst>
                                    <p:animMotion origin="layout" path="M 4.44444E-6 -2.22222E-6 L -0.57188 -2.22222E-6 " pathEditMode="relative" rAng="0" ptsTypes="AA">
                                      <p:cBhvr>
                                        <p:cTn id="51" dur="5000" fill="hold"/>
                                        <p:tgtEl>
                                          <p:spTgt spid="33"/>
                                        </p:tgtEl>
                                        <p:attrNameLst>
                                          <p:attrName>ppt_x</p:attrName>
                                          <p:attrName>ppt_y</p:attrName>
                                        </p:attrNameLst>
                                      </p:cBhvr>
                                      <p:rCtr x="-28594" y="0"/>
                                    </p:animMotion>
                                  </p:childTnLst>
                                </p:cTn>
                              </p:par>
                              <p:par>
                                <p:cTn id="52" presetID="35" presetClass="path" presetSubtype="0" fill="hold" nodeType="withEffect">
                                  <p:stCondLst>
                                    <p:cond delay="0"/>
                                  </p:stCondLst>
                                  <p:childTnLst>
                                    <p:animMotion origin="layout" path="M 1.66667E-6 -1.85185E-6 L -0.57188 -1.85185E-6 " pathEditMode="relative" rAng="0" ptsTypes="AA">
                                      <p:cBhvr>
                                        <p:cTn id="53" dur="5000" fill="hold"/>
                                        <p:tgtEl>
                                          <p:spTgt spid="34"/>
                                        </p:tgtEl>
                                        <p:attrNameLst>
                                          <p:attrName>ppt_x</p:attrName>
                                          <p:attrName>ppt_y</p:attrName>
                                        </p:attrNameLst>
                                      </p:cBhvr>
                                      <p:rCtr x="-28594" y="0"/>
                                    </p:animMotion>
                                  </p:childTnLst>
                                </p:cTn>
                              </p:par>
                              <p:par>
                                <p:cTn id="54" presetID="63" presetClass="path" presetSubtype="0" fill="hold" nodeType="withEffect">
                                  <p:stCondLst>
                                    <p:cond delay="0"/>
                                  </p:stCondLst>
                                  <p:childTnLst>
                                    <p:animMotion origin="layout" path="M 5.55556E-7 2.59259E-6 L 0.43906 2.59259E-6 " pathEditMode="relative" rAng="0" ptsTypes="AA">
                                      <p:cBhvr>
                                        <p:cTn id="55" dur="5000" fill="hold"/>
                                        <p:tgtEl>
                                          <p:spTgt spid="31"/>
                                        </p:tgtEl>
                                        <p:attrNameLst>
                                          <p:attrName>ppt_x</p:attrName>
                                          <p:attrName>ppt_y</p:attrName>
                                        </p:attrNameLst>
                                      </p:cBhvr>
                                      <p:rCtr x="21944" y="0"/>
                                    </p:animMotion>
                                  </p:childTnLst>
                                </p:cTn>
                              </p:par>
                              <p:par>
                                <p:cTn id="56" presetID="63" presetClass="path" presetSubtype="0" fill="hold" nodeType="withEffect">
                                  <p:stCondLst>
                                    <p:cond delay="0"/>
                                  </p:stCondLst>
                                  <p:childTnLst>
                                    <p:animMotion origin="layout" path="M -1.38889E-6 2.96296E-6 L 0.62813 2.96296E-6 " pathEditMode="relative" rAng="0" ptsTypes="AA">
                                      <p:cBhvr>
                                        <p:cTn id="57" dur="3000" fill="hold"/>
                                        <p:tgtEl>
                                          <p:spTgt spid="30"/>
                                        </p:tgtEl>
                                        <p:attrNameLst>
                                          <p:attrName>ppt_x</p:attrName>
                                          <p:attrName>ppt_y</p:attrName>
                                        </p:attrNameLst>
                                      </p:cBhvr>
                                      <p:rCtr x="31406" y="0"/>
                                    </p:animMotion>
                                  </p:childTnLst>
                                </p:cTn>
                              </p:par>
                              <p:par>
                                <p:cTn id="58" presetID="63" presetClass="path" presetSubtype="0" fill="hold" nodeType="withEffect">
                                  <p:stCondLst>
                                    <p:cond delay="0"/>
                                  </p:stCondLst>
                                  <p:childTnLst>
                                    <p:animMotion origin="layout" path="M 2.77778E-6 -2.96296E-6 L 0.42465 -2.96296E-6 " pathEditMode="relative" rAng="0" ptsTypes="AA">
                                      <p:cBhvr>
                                        <p:cTn id="59" dur="3000" fill="hold"/>
                                        <p:tgtEl>
                                          <p:spTgt spid="25"/>
                                        </p:tgtEl>
                                        <p:attrNameLst>
                                          <p:attrName>ppt_x</p:attrName>
                                          <p:attrName>ppt_y</p:attrName>
                                        </p:attrNameLst>
                                      </p:cBhvr>
                                      <p:rCtr x="21233" y="0"/>
                                    </p:animMotion>
                                  </p:childTnLst>
                                </p:cTn>
                              </p:par>
                              <p:par>
                                <p:cTn id="60" presetID="10" presetClass="exit" presetSubtype="0" fill="hold" nodeType="withEffect">
                                  <p:stCondLst>
                                    <p:cond delay="2500"/>
                                  </p:stCondLst>
                                  <p:childTnLst>
                                    <p:animEffect transition="out" filter="fade">
                                      <p:cBhvr>
                                        <p:cTn id="61" dur="500"/>
                                        <p:tgtEl>
                                          <p:spTgt spid="30"/>
                                        </p:tgtEl>
                                      </p:cBhvr>
                                    </p:animEffect>
                                    <p:set>
                                      <p:cBhvr>
                                        <p:cTn id="62" dur="1" fill="hold">
                                          <p:stCondLst>
                                            <p:cond delay="499"/>
                                          </p:stCondLst>
                                        </p:cTn>
                                        <p:tgtEl>
                                          <p:spTgt spid="30"/>
                                        </p:tgtEl>
                                        <p:attrNameLst>
                                          <p:attrName>style.visibility</p:attrName>
                                        </p:attrNameLst>
                                      </p:cBhvr>
                                      <p:to>
                                        <p:strVal val="hidden"/>
                                      </p:to>
                                    </p:set>
                                  </p:childTnLst>
                                </p:cTn>
                              </p:par>
                              <p:par>
                                <p:cTn id="63" presetID="10" presetClass="exit" presetSubtype="0" fill="hold" nodeType="withEffect">
                                  <p:stCondLst>
                                    <p:cond delay="2500"/>
                                  </p:stCondLst>
                                  <p:childTnLst>
                                    <p:animEffect transition="out" filter="fade">
                                      <p:cBhvr>
                                        <p:cTn id="64" dur="500"/>
                                        <p:tgtEl>
                                          <p:spTgt spid="31"/>
                                        </p:tgtEl>
                                      </p:cBhvr>
                                    </p:animEffect>
                                    <p:set>
                                      <p:cBhvr>
                                        <p:cTn id="65" dur="1" fill="hold">
                                          <p:stCondLst>
                                            <p:cond delay="499"/>
                                          </p:stCondLst>
                                        </p:cTn>
                                        <p:tgtEl>
                                          <p:spTgt spid="31"/>
                                        </p:tgtEl>
                                        <p:attrNameLst>
                                          <p:attrName>style.visibility</p:attrName>
                                        </p:attrNameLst>
                                      </p:cBhvr>
                                      <p:to>
                                        <p:strVal val="hidden"/>
                                      </p:to>
                                    </p:set>
                                  </p:childTnLst>
                                </p:cTn>
                              </p:par>
                              <p:par>
                                <p:cTn id="66" presetID="10" presetClass="exit" presetSubtype="0" fill="hold" nodeType="withEffect">
                                  <p:stCondLst>
                                    <p:cond delay="2500"/>
                                  </p:stCondLst>
                                  <p:childTnLst>
                                    <p:animEffect transition="out" filter="fade">
                                      <p:cBhvr>
                                        <p:cTn id="67" dur="500"/>
                                        <p:tgtEl>
                                          <p:spTgt spid="33"/>
                                        </p:tgtEl>
                                      </p:cBhvr>
                                    </p:animEffect>
                                    <p:set>
                                      <p:cBhvr>
                                        <p:cTn id="68" dur="1" fill="hold">
                                          <p:stCondLst>
                                            <p:cond delay="499"/>
                                          </p:stCondLst>
                                        </p:cTn>
                                        <p:tgtEl>
                                          <p:spTgt spid="33"/>
                                        </p:tgtEl>
                                        <p:attrNameLst>
                                          <p:attrName>style.visibility</p:attrName>
                                        </p:attrNameLst>
                                      </p:cBhvr>
                                      <p:to>
                                        <p:strVal val="hidden"/>
                                      </p:to>
                                    </p:set>
                                  </p:childTnLst>
                                </p:cTn>
                              </p:par>
                              <p:par>
                                <p:cTn id="69" presetID="10" presetClass="exit" presetSubtype="0" fill="hold" nodeType="withEffect">
                                  <p:stCondLst>
                                    <p:cond delay="2500"/>
                                  </p:stCondLst>
                                  <p:childTnLst>
                                    <p:animEffect transition="out" filter="fade">
                                      <p:cBhvr>
                                        <p:cTn id="70" dur="500"/>
                                        <p:tgtEl>
                                          <p:spTgt spid="28"/>
                                        </p:tgtEl>
                                      </p:cBhvr>
                                    </p:animEffect>
                                    <p:set>
                                      <p:cBhvr>
                                        <p:cTn id="71" dur="1" fill="hold">
                                          <p:stCondLst>
                                            <p:cond delay="499"/>
                                          </p:stCondLst>
                                        </p:cTn>
                                        <p:tgtEl>
                                          <p:spTgt spid="28"/>
                                        </p:tgtEl>
                                        <p:attrNameLst>
                                          <p:attrName>style.visibility</p:attrName>
                                        </p:attrNameLst>
                                      </p:cBhvr>
                                      <p:to>
                                        <p:strVal val="hidden"/>
                                      </p:to>
                                    </p:set>
                                  </p:childTnLst>
                                </p:cTn>
                              </p:par>
                              <p:par>
                                <p:cTn id="72" presetID="10" presetClass="exit" presetSubtype="0" fill="hold" nodeType="withEffect">
                                  <p:stCondLst>
                                    <p:cond delay="2500"/>
                                  </p:stCondLst>
                                  <p:childTnLst>
                                    <p:animEffect transition="out" filter="fade">
                                      <p:cBhvr>
                                        <p:cTn id="73" dur="500"/>
                                        <p:tgtEl>
                                          <p:spTgt spid="26"/>
                                        </p:tgtEl>
                                      </p:cBhvr>
                                    </p:animEffect>
                                    <p:set>
                                      <p:cBhvr>
                                        <p:cTn id="74" dur="1" fill="hold">
                                          <p:stCondLst>
                                            <p:cond delay="499"/>
                                          </p:stCondLst>
                                        </p:cTn>
                                        <p:tgtEl>
                                          <p:spTgt spid="26"/>
                                        </p:tgtEl>
                                        <p:attrNameLst>
                                          <p:attrName>style.visibility</p:attrName>
                                        </p:attrNameLst>
                                      </p:cBhvr>
                                      <p:to>
                                        <p:strVal val="hidden"/>
                                      </p:to>
                                    </p:set>
                                  </p:childTnLst>
                                </p:cTn>
                              </p:par>
                              <p:par>
                                <p:cTn id="75" presetID="10" presetClass="exit" presetSubtype="0" fill="hold" nodeType="withEffect">
                                  <p:stCondLst>
                                    <p:cond delay="2500"/>
                                  </p:stCondLst>
                                  <p:childTnLst>
                                    <p:animEffect transition="out" filter="fade">
                                      <p:cBhvr>
                                        <p:cTn id="76" dur="500"/>
                                        <p:tgtEl>
                                          <p:spTgt spid="29"/>
                                        </p:tgtEl>
                                      </p:cBhvr>
                                    </p:animEffect>
                                    <p:set>
                                      <p:cBhvr>
                                        <p:cTn id="77" dur="1" fill="hold">
                                          <p:stCondLst>
                                            <p:cond delay="499"/>
                                          </p:stCondLst>
                                        </p:cTn>
                                        <p:tgtEl>
                                          <p:spTgt spid="29"/>
                                        </p:tgtEl>
                                        <p:attrNameLst>
                                          <p:attrName>style.visibility</p:attrName>
                                        </p:attrNameLst>
                                      </p:cBhvr>
                                      <p:to>
                                        <p:strVal val="hidden"/>
                                      </p:to>
                                    </p:set>
                                  </p:childTnLst>
                                </p:cTn>
                              </p:par>
                              <p:par>
                                <p:cTn id="78" presetID="10" presetClass="exit" presetSubtype="0" fill="hold" nodeType="withEffect">
                                  <p:stCondLst>
                                    <p:cond delay="2500"/>
                                  </p:stCondLst>
                                  <p:childTnLst>
                                    <p:animEffect transition="out" filter="fade">
                                      <p:cBhvr>
                                        <p:cTn id="79" dur="500"/>
                                        <p:tgtEl>
                                          <p:spTgt spid="24"/>
                                        </p:tgtEl>
                                      </p:cBhvr>
                                    </p:animEffect>
                                    <p:set>
                                      <p:cBhvr>
                                        <p:cTn id="80" dur="1" fill="hold">
                                          <p:stCondLst>
                                            <p:cond delay="499"/>
                                          </p:stCondLst>
                                        </p:cTn>
                                        <p:tgtEl>
                                          <p:spTgt spid="24"/>
                                        </p:tgtEl>
                                        <p:attrNameLst>
                                          <p:attrName>style.visibility</p:attrName>
                                        </p:attrNameLst>
                                      </p:cBhvr>
                                      <p:to>
                                        <p:strVal val="hidden"/>
                                      </p:to>
                                    </p:set>
                                  </p:childTnLst>
                                </p:cTn>
                              </p:par>
                              <p:par>
                                <p:cTn id="81" presetID="10" presetClass="exit" presetSubtype="0" fill="hold" nodeType="withEffect">
                                  <p:stCondLst>
                                    <p:cond delay="2500"/>
                                  </p:stCondLst>
                                  <p:childTnLst>
                                    <p:animEffect transition="out" filter="fade">
                                      <p:cBhvr>
                                        <p:cTn id="82" dur="500"/>
                                        <p:tgtEl>
                                          <p:spTgt spid="34"/>
                                        </p:tgtEl>
                                      </p:cBhvr>
                                    </p:animEffect>
                                    <p:set>
                                      <p:cBhvr>
                                        <p:cTn id="83" dur="1" fill="hold">
                                          <p:stCondLst>
                                            <p:cond delay="499"/>
                                          </p:stCondLst>
                                        </p:cTn>
                                        <p:tgtEl>
                                          <p:spTgt spid="34"/>
                                        </p:tgtEl>
                                        <p:attrNameLst>
                                          <p:attrName>style.visibility</p:attrName>
                                        </p:attrNameLst>
                                      </p:cBhvr>
                                      <p:to>
                                        <p:strVal val="hidden"/>
                                      </p:to>
                                    </p:set>
                                  </p:childTnLst>
                                </p:cTn>
                              </p:par>
                              <p:par>
                                <p:cTn id="84" presetID="10" presetClass="exit" presetSubtype="0" fill="hold" nodeType="withEffect">
                                  <p:stCondLst>
                                    <p:cond delay="2500"/>
                                  </p:stCondLst>
                                  <p:childTnLst>
                                    <p:animEffect transition="out" filter="fade">
                                      <p:cBhvr>
                                        <p:cTn id="85" dur="500"/>
                                        <p:tgtEl>
                                          <p:spTgt spid="25"/>
                                        </p:tgtEl>
                                      </p:cBhvr>
                                    </p:animEffect>
                                    <p:set>
                                      <p:cBhvr>
                                        <p:cTn id="86" dur="1" fill="hold">
                                          <p:stCondLst>
                                            <p:cond delay="499"/>
                                          </p:stCondLst>
                                        </p:cTn>
                                        <p:tgtEl>
                                          <p:spTgt spid="25"/>
                                        </p:tgtEl>
                                        <p:attrNameLst>
                                          <p:attrName>style.visibility</p:attrName>
                                        </p:attrNameLst>
                                      </p:cBhvr>
                                      <p:to>
                                        <p:strVal val="hidden"/>
                                      </p:to>
                                    </p:set>
                                  </p:childTnLst>
                                </p:cTn>
                              </p:par>
                              <p:par>
                                <p:cTn id="87" presetID="10" presetClass="exit" presetSubtype="0" fill="hold" nodeType="withEffect">
                                  <p:stCondLst>
                                    <p:cond delay="2500"/>
                                  </p:stCondLst>
                                  <p:childTnLst>
                                    <p:animEffect transition="out" filter="fade">
                                      <p:cBhvr>
                                        <p:cTn id="88" dur="500"/>
                                        <p:tgtEl>
                                          <p:spTgt spid="23"/>
                                        </p:tgtEl>
                                      </p:cBhvr>
                                    </p:animEffect>
                                    <p:set>
                                      <p:cBhvr>
                                        <p:cTn id="89" dur="1" fill="hold">
                                          <p:stCondLst>
                                            <p:cond delay="499"/>
                                          </p:stCondLst>
                                        </p:cTn>
                                        <p:tgtEl>
                                          <p:spTgt spid="23"/>
                                        </p:tgtEl>
                                        <p:attrNameLst>
                                          <p:attrName>style.visibility</p:attrName>
                                        </p:attrNameLst>
                                      </p:cBhvr>
                                      <p:to>
                                        <p:strVal val="hidden"/>
                                      </p:to>
                                    </p:set>
                                  </p:childTnLst>
                                </p:cTn>
                              </p:par>
                              <p:par>
                                <p:cTn id="90" presetID="10" presetClass="exit" presetSubtype="0" fill="hold" nodeType="withEffect">
                                  <p:stCondLst>
                                    <p:cond delay="2500"/>
                                  </p:stCondLst>
                                  <p:childTnLst>
                                    <p:animEffect transition="out" filter="fade">
                                      <p:cBhvr>
                                        <p:cTn id="91" dur="500"/>
                                        <p:tgtEl>
                                          <p:spTgt spid="27"/>
                                        </p:tgtEl>
                                      </p:cBhvr>
                                    </p:animEffect>
                                    <p:set>
                                      <p:cBhvr>
                                        <p:cTn id="92" dur="1" fill="hold">
                                          <p:stCondLst>
                                            <p:cond delay="499"/>
                                          </p:stCondLst>
                                        </p:cTn>
                                        <p:tgtEl>
                                          <p:spTgt spid="27"/>
                                        </p:tgtEl>
                                        <p:attrNameLst>
                                          <p:attrName>style.visibility</p:attrName>
                                        </p:attrNameLst>
                                      </p:cBhvr>
                                      <p:to>
                                        <p:strVal val="hidden"/>
                                      </p:to>
                                    </p:set>
                                  </p:childTnLst>
                                </p:cTn>
                              </p:par>
                              <p:par>
                                <p:cTn id="93" presetID="10" presetClass="entr" presetSubtype="0" fill="hold" nodeType="with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fade">
                                      <p:cBhvr>
                                        <p:cTn id="95" dur="100"/>
                                        <p:tgtEl>
                                          <p:spTgt spid="35"/>
                                        </p:tgtEl>
                                      </p:cBhvr>
                                    </p:animEffect>
                                  </p:childTnLst>
                                </p:cTn>
                              </p:par>
                              <p:par>
                                <p:cTn id="96" presetID="10" presetClass="entr" presetSubtype="0" fill="hold" nodeType="withEffect">
                                  <p:stCondLst>
                                    <p:cond delay="600"/>
                                  </p:stCondLst>
                                  <p:childTnLst>
                                    <p:set>
                                      <p:cBhvr>
                                        <p:cTn id="97" dur="1" fill="hold">
                                          <p:stCondLst>
                                            <p:cond delay="0"/>
                                          </p:stCondLst>
                                        </p:cTn>
                                        <p:tgtEl>
                                          <p:spTgt spid="36"/>
                                        </p:tgtEl>
                                        <p:attrNameLst>
                                          <p:attrName>style.visibility</p:attrName>
                                        </p:attrNameLst>
                                      </p:cBhvr>
                                      <p:to>
                                        <p:strVal val="visible"/>
                                      </p:to>
                                    </p:set>
                                    <p:animEffect transition="in" filter="fade">
                                      <p:cBhvr>
                                        <p:cTn id="98" dur="100"/>
                                        <p:tgtEl>
                                          <p:spTgt spid="36"/>
                                        </p:tgtEl>
                                      </p:cBhvr>
                                    </p:animEffect>
                                  </p:childTnLst>
                                </p:cTn>
                              </p:par>
                              <p:par>
                                <p:cTn id="99" presetID="10" presetClass="entr" presetSubtype="0" fill="hold" nodeType="withEffect">
                                  <p:stCondLst>
                                    <p:cond delay="200"/>
                                  </p:stCondLst>
                                  <p:childTnLst>
                                    <p:set>
                                      <p:cBhvr>
                                        <p:cTn id="100" dur="1" fill="hold">
                                          <p:stCondLst>
                                            <p:cond delay="0"/>
                                          </p:stCondLst>
                                        </p:cTn>
                                        <p:tgtEl>
                                          <p:spTgt spid="37"/>
                                        </p:tgtEl>
                                        <p:attrNameLst>
                                          <p:attrName>style.visibility</p:attrName>
                                        </p:attrNameLst>
                                      </p:cBhvr>
                                      <p:to>
                                        <p:strVal val="visible"/>
                                      </p:to>
                                    </p:set>
                                    <p:animEffect transition="in" filter="fade">
                                      <p:cBhvr>
                                        <p:cTn id="101" dur="100"/>
                                        <p:tgtEl>
                                          <p:spTgt spid="37"/>
                                        </p:tgtEl>
                                      </p:cBhvr>
                                    </p:animEffect>
                                  </p:childTnLst>
                                </p:cTn>
                              </p:par>
                              <p:par>
                                <p:cTn id="102" presetID="10" presetClass="entr" presetSubtype="0" fill="hold" nodeType="withEffect">
                                  <p:stCondLst>
                                    <p:cond delay="1800"/>
                                  </p:stCondLst>
                                  <p:childTnLst>
                                    <p:set>
                                      <p:cBhvr>
                                        <p:cTn id="103" dur="1" fill="hold">
                                          <p:stCondLst>
                                            <p:cond delay="0"/>
                                          </p:stCondLst>
                                        </p:cTn>
                                        <p:tgtEl>
                                          <p:spTgt spid="38"/>
                                        </p:tgtEl>
                                        <p:attrNameLst>
                                          <p:attrName>style.visibility</p:attrName>
                                        </p:attrNameLst>
                                      </p:cBhvr>
                                      <p:to>
                                        <p:strVal val="visible"/>
                                      </p:to>
                                    </p:set>
                                    <p:animEffect transition="in" filter="fade">
                                      <p:cBhvr>
                                        <p:cTn id="104" dur="100"/>
                                        <p:tgtEl>
                                          <p:spTgt spid="38"/>
                                        </p:tgtEl>
                                      </p:cBhvr>
                                    </p:animEffect>
                                  </p:childTnLst>
                                </p:cTn>
                              </p:par>
                              <p:par>
                                <p:cTn id="105" presetID="10" presetClass="entr" presetSubtype="0" fill="hold" nodeType="withEffect">
                                  <p:stCondLst>
                                    <p:cond delay="2200"/>
                                  </p:stCondLst>
                                  <p:childTnLst>
                                    <p:set>
                                      <p:cBhvr>
                                        <p:cTn id="106" dur="1" fill="hold">
                                          <p:stCondLst>
                                            <p:cond delay="0"/>
                                          </p:stCondLst>
                                        </p:cTn>
                                        <p:tgtEl>
                                          <p:spTgt spid="39"/>
                                        </p:tgtEl>
                                        <p:attrNameLst>
                                          <p:attrName>style.visibility</p:attrName>
                                        </p:attrNameLst>
                                      </p:cBhvr>
                                      <p:to>
                                        <p:strVal val="visible"/>
                                      </p:to>
                                    </p:set>
                                    <p:animEffect transition="in" filter="fade">
                                      <p:cBhvr>
                                        <p:cTn id="107" dur="100"/>
                                        <p:tgtEl>
                                          <p:spTgt spid="39"/>
                                        </p:tgtEl>
                                      </p:cBhvr>
                                    </p:animEffect>
                                  </p:childTnLst>
                                </p:cTn>
                              </p:par>
                              <p:par>
                                <p:cTn id="108" presetID="53" presetClass="exit" presetSubtype="16" fill="hold" nodeType="withEffect">
                                  <p:stCondLst>
                                    <p:cond delay="100"/>
                                  </p:stCondLst>
                                  <p:childTnLst>
                                    <p:anim calcmode="lin" valueType="num">
                                      <p:cBhvr>
                                        <p:cTn id="109" dur="1000"/>
                                        <p:tgtEl>
                                          <p:spTgt spid="35"/>
                                        </p:tgtEl>
                                        <p:attrNameLst>
                                          <p:attrName>ppt_w</p:attrName>
                                        </p:attrNameLst>
                                      </p:cBhvr>
                                      <p:tavLst>
                                        <p:tav tm="0">
                                          <p:val>
                                            <p:strVal val="ppt_w"/>
                                          </p:val>
                                        </p:tav>
                                        <p:tav tm="100000">
                                          <p:val>
                                            <p:fltVal val="0"/>
                                          </p:val>
                                        </p:tav>
                                      </p:tavLst>
                                    </p:anim>
                                    <p:anim calcmode="lin" valueType="num">
                                      <p:cBhvr>
                                        <p:cTn id="110" dur="1000"/>
                                        <p:tgtEl>
                                          <p:spTgt spid="35"/>
                                        </p:tgtEl>
                                        <p:attrNameLst>
                                          <p:attrName>ppt_h</p:attrName>
                                        </p:attrNameLst>
                                      </p:cBhvr>
                                      <p:tavLst>
                                        <p:tav tm="0">
                                          <p:val>
                                            <p:strVal val="ppt_h"/>
                                          </p:val>
                                        </p:tav>
                                        <p:tav tm="100000">
                                          <p:val>
                                            <p:fltVal val="0"/>
                                          </p:val>
                                        </p:tav>
                                      </p:tavLst>
                                    </p:anim>
                                    <p:animEffect transition="out" filter="fade">
                                      <p:cBhvr>
                                        <p:cTn id="111" dur="1000"/>
                                        <p:tgtEl>
                                          <p:spTgt spid="35"/>
                                        </p:tgtEl>
                                      </p:cBhvr>
                                    </p:animEffect>
                                    <p:set>
                                      <p:cBhvr>
                                        <p:cTn id="112" dur="1" fill="hold">
                                          <p:stCondLst>
                                            <p:cond delay="999"/>
                                          </p:stCondLst>
                                        </p:cTn>
                                        <p:tgtEl>
                                          <p:spTgt spid="35"/>
                                        </p:tgtEl>
                                        <p:attrNameLst>
                                          <p:attrName>style.visibility</p:attrName>
                                        </p:attrNameLst>
                                      </p:cBhvr>
                                      <p:to>
                                        <p:strVal val="hidden"/>
                                      </p:to>
                                    </p:set>
                                  </p:childTnLst>
                                </p:cTn>
                              </p:par>
                              <p:par>
                                <p:cTn id="113" presetID="53" presetClass="exit" presetSubtype="16" fill="hold" nodeType="withEffect">
                                  <p:stCondLst>
                                    <p:cond delay="700"/>
                                  </p:stCondLst>
                                  <p:childTnLst>
                                    <p:anim calcmode="lin" valueType="num">
                                      <p:cBhvr>
                                        <p:cTn id="114" dur="500"/>
                                        <p:tgtEl>
                                          <p:spTgt spid="36"/>
                                        </p:tgtEl>
                                        <p:attrNameLst>
                                          <p:attrName>ppt_w</p:attrName>
                                        </p:attrNameLst>
                                      </p:cBhvr>
                                      <p:tavLst>
                                        <p:tav tm="0">
                                          <p:val>
                                            <p:strVal val="ppt_w"/>
                                          </p:val>
                                        </p:tav>
                                        <p:tav tm="100000">
                                          <p:val>
                                            <p:fltVal val="0"/>
                                          </p:val>
                                        </p:tav>
                                      </p:tavLst>
                                    </p:anim>
                                    <p:anim calcmode="lin" valueType="num">
                                      <p:cBhvr>
                                        <p:cTn id="115" dur="500"/>
                                        <p:tgtEl>
                                          <p:spTgt spid="36"/>
                                        </p:tgtEl>
                                        <p:attrNameLst>
                                          <p:attrName>ppt_h</p:attrName>
                                        </p:attrNameLst>
                                      </p:cBhvr>
                                      <p:tavLst>
                                        <p:tav tm="0">
                                          <p:val>
                                            <p:strVal val="ppt_h"/>
                                          </p:val>
                                        </p:tav>
                                        <p:tav tm="100000">
                                          <p:val>
                                            <p:fltVal val="0"/>
                                          </p:val>
                                        </p:tav>
                                      </p:tavLst>
                                    </p:anim>
                                    <p:animEffect transition="out" filter="fade">
                                      <p:cBhvr>
                                        <p:cTn id="116" dur="500"/>
                                        <p:tgtEl>
                                          <p:spTgt spid="36"/>
                                        </p:tgtEl>
                                      </p:cBhvr>
                                    </p:animEffect>
                                    <p:set>
                                      <p:cBhvr>
                                        <p:cTn id="117" dur="1" fill="hold">
                                          <p:stCondLst>
                                            <p:cond delay="499"/>
                                          </p:stCondLst>
                                        </p:cTn>
                                        <p:tgtEl>
                                          <p:spTgt spid="36"/>
                                        </p:tgtEl>
                                        <p:attrNameLst>
                                          <p:attrName>style.visibility</p:attrName>
                                        </p:attrNameLst>
                                      </p:cBhvr>
                                      <p:to>
                                        <p:strVal val="hidden"/>
                                      </p:to>
                                    </p:set>
                                  </p:childTnLst>
                                </p:cTn>
                              </p:par>
                              <p:par>
                                <p:cTn id="118" presetID="53" presetClass="exit" presetSubtype="16" fill="hold" nodeType="withEffect">
                                  <p:stCondLst>
                                    <p:cond delay="300"/>
                                  </p:stCondLst>
                                  <p:childTnLst>
                                    <p:anim calcmode="lin" valueType="num">
                                      <p:cBhvr>
                                        <p:cTn id="119" dur="500"/>
                                        <p:tgtEl>
                                          <p:spTgt spid="37"/>
                                        </p:tgtEl>
                                        <p:attrNameLst>
                                          <p:attrName>ppt_w</p:attrName>
                                        </p:attrNameLst>
                                      </p:cBhvr>
                                      <p:tavLst>
                                        <p:tav tm="0">
                                          <p:val>
                                            <p:strVal val="ppt_w"/>
                                          </p:val>
                                        </p:tav>
                                        <p:tav tm="100000">
                                          <p:val>
                                            <p:fltVal val="0"/>
                                          </p:val>
                                        </p:tav>
                                      </p:tavLst>
                                    </p:anim>
                                    <p:anim calcmode="lin" valueType="num">
                                      <p:cBhvr>
                                        <p:cTn id="120" dur="500"/>
                                        <p:tgtEl>
                                          <p:spTgt spid="37"/>
                                        </p:tgtEl>
                                        <p:attrNameLst>
                                          <p:attrName>ppt_h</p:attrName>
                                        </p:attrNameLst>
                                      </p:cBhvr>
                                      <p:tavLst>
                                        <p:tav tm="0">
                                          <p:val>
                                            <p:strVal val="ppt_h"/>
                                          </p:val>
                                        </p:tav>
                                        <p:tav tm="100000">
                                          <p:val>
                                            <p:fltVal val="0"/>
                                          </p:val>
                                        </p:tav>
                                      </p:tavLst>
                                    </p:anim>
                                    <p:animEffect transition="out" filter="fade">
                                      <p:cBhvr>
                                        <p:cTn id="121" dur="500"/>
                                        <p:tgtEl>
                                          <p:spTgt spid="37"/>
                                        </p:tgtEl>
                                      </p:cBhvr>
                                    </p:animEffect>
                                    <p:set>
                                      <p:cBhvr>
                                        <p:cTn id="122" dur="1" fill="hold">
                                          <p:stCondLst>
                                            <p:cond delay="499"/>
                                          </p:stCondLst>
                                        </p:cTn>
                                        <p:tgtEl>
                                          <p:spTgt spid="37"/>
                                        </p:tgtEl>
                                        <p:attrNameLst>
                                          <p:attrName>style.visibility</p:attrName>
                                        </p:attrNameLst>
                                      </p:cBhvr>
                                      <p:to>
                                        <p:strVal val="hidden"/>
                                      </p:to>
                                    </p:set>
                                  </p:childTnLst>
                                </p:cTn>
                              </p:par>
                              <p:par>
                                <p:cTn id="123" presetID="53" presetClass="exit" presetSubtype="16" fill="hold" nodeType="withEffect">
                                  <p:stCondLst>
                                    <p:cond delay="1900"/>
                                  </p:stCondLst>
                                  <p:childTnLst>
                                    <p:anim calcmode="lin" valueType="num">
                                      <p:cBhvr>
                                        <p:cTn id="124" dur="500"/>
                                        <p:tgtEl>
                                          <p:spTgt spid="38"/>
                                        </p:tgtEl>
                                        <p:attrNameLst>
                                          <p:attrName>ppt_w</p:attrName>
                                        </p:attrNameLst>
                                      </p:cBhvr>
                                      <p:tavLst>
                                        <p:tav tm="0">
                                          <p:val>
                                            <p:strVal val="ppt_w"/>
                                          </p:val>
                                        </p:tav>
                                        <p:tav tm="100000">
                                          <p:val>
                                            <p:fltVal val="0"/>
                                          </p:val>
                                        </p:tav>
                                      </p:tavLst>
                                    </p:anim>
                                    <p:anim calcmode="lin" valueType="num">
                                      <p:cBhvr>
                                        <p:cTn id="125" dur="500"/>
                                        <p:tgtEl>
                                          <p:spTgt spid="38"/>
                                        </p:tgtEl>
                                        <p:attrNameLst>
                                          <p:attrName>ppt_h</p:attrName>
                                        </p:attrNameLst>
                                      </p:cBhvr>
                                      <p:tavLst>
                                        <p:tav tm="0">
                                          <p:val>
                                            <p:strVal val="ppt_h"/>
                                          </p:val>
                                        </p:tav>
                                        <p:tav tm="100000">
                                          <p:val>
                                            <p:fltVal val="0"/>
                                          </p:val>
                                        </p:tav>
                                      </p:tavLst>
                                    </p:anim>
                                    <p:animEffect transition="out" filter="fade">
                                      <p:cBhvr>
                                        <p:cTn id="126" dur="500"/>
                                        <p:tgtEl>
                                          <p:spTgt spid="38"/>
                                        </p:tgtEl>
                                      </p:cBhvr>
                                    </p:animEffect>
                                    <p:set>
                                      <p:cBhvr>
                                        <p:cTn id="127" dur="1" fill="hold">
                                          <p:stCondLst>
                                            <p:cond delay="499"/>
                                          </p:stCondLst>
                                        </p:cTn>
                                        <p:tgtEl>
                                          <p:spTgt spid="38"/>
                                        </p:tgtEl>
                                        <p:attrNameLst>
                                          <p:attrName>style.visibility</p:attrName>
                                        </p:attrNameLst>
                                      </p:cBhvr>
                                      <p:to>
                                        <p:strVal val="hidden"/>
                                      </p:to>
                                    </p:set>
                                  </p:childTnLst>
                                </p:cTn>
                              </p:par>
                              <p:par>
                                <p:cTn id="128" presetID="53" presetClass="exit" presetSubtype="16" fill="hold" nodeType="withEffect">
                                  <p:stCondLst>
                                    <p:cond delay="2300"/>
                                  </p:stCondLst>
                                  <p:childTnLst>
                                    <p:anim calcmode="lin" valueType="num">
                                      <p:cBhvr>
                                        <p:cTn id="129" dur="500"/>
                                        <p:tgtEl>
                                          <p:spTgt spid="39"/>
                                        </p:tgtEl>
                                        <p:attrNameLst>
                                          <p:attrName>ppt_w</p:attrName>
                                        </p:attrNameLst>
                                      </p:cBhvr>
                                      <p:tavLst>
                                        <p:tav tm="0">
                                          <p:val>
                                            <p:strVal val="ppt_w"/>
                                          </p:val>
                                        </p:tav>
                                        <p:tav tm="100000">
                                          <p:val>
                                            <p:fltVal val="0"/>
                                          </p:val>
                                        </p:tav>
                                      </p:tavLst>
                                    </p:anim>
                                    <p:anim calcmode="lin" valueType="num">
                                      <p:cBhvr>
                                        <p:cTn id="130" dur="500"/>
                                        <p:tgtEl>
                                          <p:spTgt spid="39"/>
                                        </p:tgtEl>
                                        <p:attrNameLst>
                                          <p:attrName>ppt_h</p:attrName>
                                        </p:attrNameLst>
                                      </p:cBhvr>
                                      <p:tavLst>
                                        <p:tav tm="0">
                                          <p:val>
                                            <p:strVal val="ppt_h"/>
                                          </p:val>
                                        </p:tav>
                                        <p:tav tm="100000">
                                          <p:val>
                                            <p:fltVal val="0"/>
                                          </p:val>
                                        </p:tav>
                                      </p:tavLst>
                                    </p:anim>
                                    <p:animEffect transition="out" filter="fade">
                                      <p:cBhvr>
                                        <p:cTn id="131" dur="500"/>
                                        <p:tgtEl>
                                          <p:spTgt spid="39"/>
                                        </p:tgtEl>
                                      </p:cBhvr>
                                    </p:animEffect>
                                    <p:set>
                                      <p:cBhvr>
                                        <p:cTn id="132" dur="1" fill="hold">
                                          <p:stCondLst>
                                            <p:cond delay="499"/>
                                          </p:stCondLst>
                                        </p:cTn>
                                        <p:tgtEl>
                                          <p:spTgt spid="39"/>
                                        </p:tgtEl>
                                        <p:attrNameLst>
                                          <p:attrName>style.visibility</p:attrName>
                                        </p:attrNameLst>
                                      </p:cBhvr>
                                      <p:to>
                                        <p:strVal val="hidden"/>
                                      </p:to>
                                    </p:set>
                                  </p:childTnLst>
                                </p:cTn>
                              </p:par>
                              <p:par>
                                <p:cTn id="133" presetID="47" presetClass="entr" presetSubtype="0" fill="hold" nodeType="withEffect">
                                  <p:stCondLst>
                                    <p:cond delay="2750"/>
                                  </p:stCondLst>
                                  <p:childTnLst>
                                    <p:set>
                                      <p:cBhvr>
                                        <p:cTn id="134" dur="1" fill="hold">
                                          <p:stCondLst>
                                            <p:cond delay="0"/>
                                          </p:stCondLst>
                                        </p:cTn>
                                        <p:tgtEl>
                                          <p:spTgt spid="1027"/>
                                        </p:tgtEl>
                                        <p:attrNameLst>
                                          <p:attrName>style.visibility</p:attrName>
                                        </p:attrNameLst>
                                      </p:cBhvr>
                                      <p:to>
                                        <p:strVal val="visible"/>
                                      </p:to>
                                    </p:set>
                                    <p:animEffect transition="in" filter="fade">
                                      <p:cBhvr>
                                        <p:cTn id="135" dur="1250"/>
                                        <p:tgtEl>
                                          <p:spTgt spid="1027"/>
                                        </p:tgtEl>
                                      </p:cBhvr>
                                    </p:animEffect>
                                    <p:anim calcmode="lin" valueType="num">
                                      <p:cBhvr>
                                        <p:cTn id="136" dur="1250" fill="hold"/>
                                        <p:tgtEl>
                                          <p:spTgt spid="1027"/>
                                        </p:tgtEl>
                                        <p:attrNameLst>
                                          <p:attrName>ppt_x</p:attrName>
                                        </p:attrNameLst>
                                      </p:cBhvr>
                                      <p:tavLst>
                                        <p:tav tm="0">
                                          <p:val>
                                            <p:strVal val="#ppt_x"/>
                                          </p:val>
                                        </p:tav>
                                        <p:tav tm="100000">
                                          <p:val>
                                            <p:strVal val="#ppt_x"/>
                                          </p:val>
                                        </p:tav>
                                      </p:tavLst>
                                    </p:anim>
                                    <p:anim calcmode="lin" valueType="num">
                                      <p:cBhvr>
                                        <p:cTn id="137" dur="1250" fill="hold"/>
                                        <p:tgtEl>
                                          <p:spTgt spid="1027"/>
                                        </p:tgtEl>
                                        <p:attrNameLst>
                                          <p:attrName>ppt_y</p:attrName>
                                        </p:attrNameLst>
                                      </p:cBhvr>
                                      <p:tavLst>
                                        <p:tav tm="0">
                                          <p:val>
                                            <p:strVal val="#ppt_y-.1"/>
                                          </p:val>
                                        </p:tav>
                                        <p:tav tm="100000">
                                          <p:val>
                                            <p:strVal val="#ppt_y"/>
                                          </p:val>
                                        </p:tav>
                                      </p:tavLst>
                                    </p:anim>
                                  </p:childTnLst>
                                </p:cTn>
                              </p:par>
                            </p:childTnLst>
                          </p:cTn>
                        </p:par>
                        <p:par>
                          <p:cTn id="138" fill="hold">
                            <p:stCondLst>
                              <p:cond delay="500"/>
                            </p:stCondLst>
                            <p:childTnLst>
                              <p:par>
                                <p:cTn id="139" presetID="52" presetClass="entr" presetSubtype="0" fill="hold" grpId="0" nodeType="afterEffect">
                                  <p:stCondLst>
                                    <p:cond delay="0"/>
                                  </p:stCondLst>
                                  <p:childTnLst>
                                    <p:set>
                                      <p:cBhvr>
                                        <p:cTn id="140" dur="1" fill="hold">
                                          <p:stCondLst>
                                            <p:cond delay="0"/>
                                          </p:stCondLst>
                                        </p:cTn>
                                        <p:tgtEl>
                                          <p:spTgt spid="42"/>
                                        </p:tgtEl>
                                        <p:attrNameLst>
                                          <p:attrName>style.visibility</p:attrName>
                                        </p:attrNameLst>
                                      </p:cBhvr>
                                      <p:to>
                                        <p:strVal val="visible"/>
                                      </p:to>
                                    </p:set>
                                    <p:animScale>
                                      <p:cBhvr>
                                        <p:cTn id="141" dur="1500" decel="50000" fill="hold">
                                          <p:stCondLst>
                                            <p:cond delay="0"/>
                                          </p:stCondLst>
                                        </p:cTn>
                                        <p:tgtEl>
                                          <p:spTgt spid="4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2" dur="1500" decel="50000" fill="hold">
                                          <p:stCondLst>
                                            <p:cond delay="0"/>
                                          </p:stCondLst>
                                        </p:cTn>
                                        <p:tgtEl>
                                          <p:spTgt spid="42"/>
                                        </p:tgtEl>
                                        <p:attrNameLst>
                                          <p:attrName>ppt_x</p:attrName>
                                          <p:attrName>ppt_y</p:attrName>
                                        </p:attrNameLst>
                                      </p:cBhvr>
                                    </p:animMotion>
                                    <p:animEffect transition="in" filter="fade">
                                      <p:cBhvr>
                                        <p:cTn id="143" dur="1500"/>
                                        <p:tgtEl>
                                          <p:spTgt spid="42"/>
                                        </p:tgtEl>
                                      </p:cBhvr>
                                    </p:animEffect>
                                  </p:childTnLst>
                                </p:cTn>
                              </p:par>
                              <p:par>
                                <p:cTn id="144" presetID="8" presetClass="emph" presetSubtype="0" repeatCount="3000" fill="hold" grpId="1" nodeType="withEffect">
                                  <p:stCondLst>
                                    <p:cond delay="0"/>
                                  </p:stCondLst>
                                  <p:childTnLst>
                                    <p:animRot by="21600000">
                                      <p:cBhvr>
                                        <p:cTn id="145" dur="500" fill="hold"/>
                                        <p:tgtEl>
                                          <p:spTgt spid="42"/>
                                        </p:tgtEl>
                                        <p:attrNameLst>
                                          <p:attrName>r</p:attrName>
                                        </p:attrNameLst>
                                      </p:cBhvr>
                                    </p:animRot>
                                  </p:childTnLst>
                                </p:cTn>
                              </p:par>
                              <p:par>
                                <p:cTn id="146" presetID="52" presetClass="entr" presetSubtype="0" fill="hold" grpId="0" nodeType="withEffect">
                                  <p:stCondLst>
                                    <p:cond delay="250"/>
                                  </p:stCondLst>
                                  <p:childTnLst>
                                    <p:set>
                                      <p:cBhvr>
                                        <p:cTn id="147" dur="1" fill="hold">
                                          <p:stCondLst>
                                            <p:cond delay="0"/>
                                          </p:stCondLst>
                                        </p:cTn>
                                        <p:tgtEl>
                                          <p:spTgt spid="41"/>
                                        </p:tgtEl>
                                        <p:attrNameLst>
                                          <p:attrName>style.visibility</p:attrName>
                                        </p:attrNameLst>
                                      </p:cBhvr>
                                      <p:to>
                                        <p:strVal val="visible"/>
                                      </p:to>
                                    </p:set>
                                    <p:animScale>
                                      <p:cBhvr>
                                        <p:cTn id="148" dur="1500" decel="50000" fill="hold">
                                          <p:stCondLst>
                                            <p:cond delay="0"/>
                                          </p:stCondLst>
                                        </p:cTn>
                                        <p:tgtEl>
                                          <p:spTgt spid="4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9" dur="1500" decel="50000" fill="hold">
                                          <p:stCondLst>
                                            <p:cond delay="0"/>
                                          </p:stCondLst>
                                        </p:cTn>
                                        <p:tgtEl>
                                          <p:spTgt spid="41"/>
                                        </p:tgtEl>
                                        <p:attrNameLst>
                                          <p:attrName>ppt_x</p:attrName>
                                          <p:attrName>ppt_y</p:attrName>
                                        </p:attrNameLst>
                                      </p:cBhvr>
                                    </p:animMotion>
                                    <p:animEffect transition="in" filter="fade">
                                      <p:cBhvr>
                                        <p:cTn id="150" dur="1500"/>
                                        <p:tgtEl>
                                          <p:spTgt spid="41"/>
                                        </p:tgtEl>
                                      </p:cBhvr>
                                    </p:animEffect>
                                  </p:childTnLst>
                                </p:cTn>
                              </p:par>
                              <p:par>
                                <p:cTn id="151" presetID="8" presetClass="emph" presetSubtype="0" repeatCount="3000" fill="hold" grpId="1" nodeType="withEffect">
                                  <p:stCondLst>
                                    <p:cond delay="0"/>
                                  </p:stCondLst>
                                  <p:childTnLst>
                                    <p:animRot by="21600000">
                                      <p:cBhvr>
                                        <p:cTn id="152" dur="500" fill="hold"/>
                                        <p:tgtEl>
                                          <p:spTgt spid="41"/>
                                        </p:tgtEl>
                                        <p:attrNameLst>
                                          <p:attrName>r</p:attrName>
                                        </p:attrNameLst>
                                      </p:cBhvr>
                                    </p:animRot>
                                  </p:childTnLst>
                                </p:cTn>
                              </p:par>
                              <p:par>
                                <p:cTn id="153" presetID="52" presetClass="entr" presetSubtype="0" fill="hold" grpId="0" nodeType="withEffect">
                                  <p:stCondLst>
                                    <p:cond delay="500"/>
                                  </p:stCondLst>
                                  <p:childTnLst>
                                    <p:set>
                                      <p:cBhvr>
                                        <p:cTn id="154" dur="1" fill="hold">
                                          <p:stCondLst>
                                            <p:cond delay="0"/>
                                          </p:stCondLst>
                                        </p:cTn>
                                        <p:tgtEl>
                                          <p:spTgt spid="40"/>
                                        </p:tgtEl>
                                        <p:attrNameLst>
                                          <p:attrName>style.visibility</p:attrName>
                                        </p:attrNameLst>
                                      </p:cBhvr>
                                      <p:to>
                                        <p:strVal val="visible"/>
                                      </p:to>
                                    </p:set>
                                    <p:animScale>
                                      <p:cBhvr>
                                        <p:cTn id="155" dur="1500" decel="50000" fill="hold">
                                          <p:stCondLst>
                                            <p:cond delay="0"/>
                                          </p:stCondLst>
                                        </p:cTn>
                                        <p:tgtEl>
                                          <p:spTgt spid="4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6" dur="1500" decel="50000" fill="hold">
                                          <p:stCondLst>
                                            <p:cond delay="0"/>
                                          </p:stCondLst>
                                        </p:cTn>
                                        <p:tgtEl>
                                          <p:spTgt spid="40"/>
                                        </p:tgtEl>
                                        <p:attrNameLst>
                                          <p:attrName>ppt_x</p:attrName>
                                          <p:attrName>ppt_y</p:attrName>
                                        </p:attrNameLst>
                                      </p:cBhvr>
                                    </p:animMotion>
                                    <p:animEffect transition="in" filter="fade">
                                      <p:cBhvr>
                                        <p:cTn id="157" dur="1500"/>
                                        <p:tgtEl>
                                          <p:spTgt spid="40"/>
                                        </p:tgtEl>
                                      </p:cBhvr>
                                    </p:animEffect>
                                  </p:childTnLst>
                                </p:cTn>
                              </p:par>
                              <p:par>
                                <p:cTn id="158" presetID="8" presetClass="emph" presetSubtype="0" repeatCount="3000" fill="hold" grpId="1" nodeType="withEffect">
                                  <p:stCondLst>
                                    <p:cond delay="0"/>
                                  </p:stCondLst>
                                  <p:childTnLst>
                                    <p:animRot by="21600000">
                                      <p:cBhvr>
                                        <p:cTn id="159" dur="500" fill="hold"/>
                                        <p:tgtEl>
                                          <p:spTgt spid="40"/>
                                        </p:tgtEl>
                                        <p:attrNameLst>
                                          <p:attrName>r</p:attrName>
                                        </p:attrNameLst>
                                      </p:cBhvr>
                                    </p:animRot>
                                  </p:childTnLst>
                                </p:cTn>
                              </p:par>
                              <p:par>
                                <p:cTn id="160" presetID="53" presetClass="entr" presetSubtype="16" fill="hold" grpId="0" nodeType="withEffect">
                                  <p:stCondLst>
                                    <p:cond delay="0"/>
                                  </p:stCondLst>
                                  <p:childTnLst>
                                    <p:set>
                                      <p:cBhvr>
                                        <p:cTn id="161" dur="1" fill="hold">
                                          <p:stCondLst>
                                            <p:cond delay="0"/>
                                          </p:stCondLst>
                                        </p:cTn>
                                        <p:tgtEl>
                                          <p:spTgt spid="15"/>
                                        </p:tgtEl>
                                        <p:attrNameLst>
                                          <p:attrName>style.visibility</p:attrName>
                                        </p:attrNameLst>
                                      </p:cBhvr>
                                      <p:to>
                                        <p:strVal val="visible"/>
                                      </p:to>
                                    </p:set>
                                    <p:anim calcmode="lin" valueType="num">
                                      <p:cBhvr>
                                        <p:cTn id="162" dur="1250" fill="hold"/>
                                        <p:tgtEl>
                                          <p:spTgt spid="15"/>
                                        </p:tgtEl>
                                        <p:attrNameLst>
                                          <p:attrName>ppt_w</p:attrName>
                                        </p:attrNameLst>
                                      </p:cBhvr>
                                      <p:tavLst>
                                        <p:tav tm="0">
                                          <p:val>
                                            <p:fltVal val="0"/>
                                          </p:val>
                                        </p:tav>
                                        <p:tav tm="100000">
                                          <p:val>
                                            <p:strVal val="#ppt_w"/>
                                          </p:val>
                                        </p:tav>
                                      </p:tavLst>
                                    </p:anim>
                                    <p:anim calcmode="lin" valueType="num">
                                      <p:cBhvr>
                                        <p:cTn id="163" dur="1250" fill="hold"/>
                                        <p:tgtEl>
                                          <p:spTgt spid="15"/>
                                        </p:tgtEl>
                                        <p:attrNameLst>
                                          <p:attrName>ppt_h</p:attrName>
                                        </p:attrNameLst>
                                      </p:cBhvr>
                                      <p:tavLst>
                                        <p:tav tm="0">
                                          <p:val>
                                            <p:fltVal val="0"/>
                                          </p:val>
                                        </p:tav>
                                        <p:tav tm="100000">
                                          <p:val>
                                            <p:strVal val="#ppt_h"/>
                                          </p:val>
                                        </p:tav>
                                      </p:tavLst>
                                    </p:anim>
                                    <p:animEffect transition="in" filter="fade">
                                      <p:cBhvr>
                                        <p:cTn id="164" dur="1250"/>
                                        <p:tgtEl>
                                          <p:spTgt spid="15"/>
                                        </p:tgtEl>
                                      </p:cBhvr>
                                    </p:animEffect>
                                  </p:childTnLst>
                                </p:cTn>
                              </p:par>
                              <p:par>
                                <p:cTn id="165" presetID="2" presetClass="entr" presetSubtype="3" fill="hold" nodeType="withEffect">
                                  <p:stCondLst>
                                    <p:cond delay="0"/>
                                  </p:stCondLst>
                                  <p:childTnLst>
                                    <p:set>
                                      <p:cBhvr>
                                        <p:cTn id="166" dur="1" fill="hold">
                                          <p:stCondLst>
                                            <p:cond delay="0"/>
                                          </p:stCondLst>
                                        </p:cTn>
                                        <p:tgtEl>
                                          <p:spTgt spid="3"/>
                                        </p:tgtEl>
                                        <p:attrNameLst>
                                          <p:attrName>style.visibility</p:attrName>
                                        </p:attrNameLst>
                                      </p:cBhvr>
                                      <p:to>
                                        <p:strVal val="visible"/>
                                      </p:to>
                                    </p:set>
                                    <p:anim calcmode="lin" valueType="num">
                                      <p:cBhvr additive="base">
                                        <p:cTn id="167" dur="500" fill="hold"/>
                                        <p:tgtEl>
                                          <p:spTgt spid="3"/>
                                        </p:tgtEl>
                                        <p:attrNameLst>
                                          <p:attrName>ppt_x</p:attrName>
                                        </p:attrNameLst>
                                      </p:cBhvr>
                                      <p:tavLst>
                                        <p:tav tm="0">
                                          <p:val>
                                            <p:strVal val="1+#ppt_w/2"/>
                                          </p:val>
                                        </p:tav>
                                        <p:tav tm="100000">
                                          <p:val>
                                            <p:strVal val="#ppt_x"/>
                                          </p:val>
                                        </p:tav>
                                      </p:tavLst>
                                    </p:anim>
                                    <p:anim calcmode="lin" valueType="num">
                                      <p:cBhvr additive="base">
                                        <p:cTn id="168" dur="500" fill="hold"/>
                                        <p:tgtEl>
                                          <p:spTgt spid="3"/>
                                        </p:tgtEl>
                                        <p:attrNameLst>
                                          <p:attrName>ppt_y</p:attrName>
                                        </p:attrNameLst>
                                      </p:cBhvr>
                                      <p:tavLst>
                                        <p:tav tm="0">
                                          <p:val>
                                            <p:strVal val="0-#ppt_h/2"/>
                                          </p:val>
                                        </p:tav>
                                        <p:tav tm="100000">
                                          <p:val>
                                            <p:strVal val="#ppt_y"/>
                                          </p:val>
                                        </p:tav>
                                      </p:tavLst>
                                    </p:anim>
                                  </p:childTnLst>
                                </p:cTn>
                              </p:par>
                            </p:childTnLst>
                          </p:cTn>
                        </p:par>
                        <p:par>
                          <p:cTn id="169" fill="hold">
                            <p:stCondLst>
                              <p:cond delay="2000"/>
                            </p:stCondLst>
                            <p:childTnLst>
                              <p:par>
                                <p:cTn id="170" presetID="10" presetClass="entr" presetSubtype="0" fill="hold" nodeType="afterEffect">
                                  <p:stCondLst>
                                    <p:cond delay="0"/>
                                  </p:stCondLst>
                                  <p:childTnLst>
                                    <p:set>
                                      <p:cBhvr>
                                        <p:cTn id="171" dur="1" fill="hold">
                                          <p:stCondLst>
                                            <p:cond delay="0"/>
                                          </p:stCondLst>
                                        </p:cTn>
                                        <p:tgtEl>
                                          <p:spTgt spid="16"/>
                                        </p:tgtEl>
                                        <p:attrNameLst>
                                          <p:attrName>style.visibility</p:attrName>
                                        </p:attrNameLst>
                                      </p:cBhvr>
                                      <p:to>
                                        <p:strVal val="visible"/>
                                      </p:to>
                                    </p:set>
                                    <p:animEffect transition="in" filter="fade">
                                      <p:cBhvr>
                                        <p:cTn id="172" dur="500"/>
                                        <p:tgtEl>
                                          <p:spTgt spid="16"/>
                                        </p:tgtEl>
                                      </p:cBhvr>
                                    </p:animEffect>
                                  </p:childTnLst>
                                </p:cTn>
                              </p:par>
                            </p:childTnLst>
                          </p:cTn>
                        </p:par>
                        <p:par>
                          <p:cTn id="173" fill="hold">
                            <p:stCondLst>
                              <p:cond delay="2500"/>
                            </p:stCondLst>
                            <p:childTnLst>
                              <p:par>
                                <p:cTn id="174" presetID="6" presetClass="emph" presetSubtype="0" fill="hold" nodeType="afterEffect">
                                  <p:stCondLst>
                                    <p:cond delay="0"/>
                                  </p:stCondLst>
                                  <p:childTnLst>
                                    <p:animScale>
                                      <p:cBhvr>
                                        <p:cTn id="175" dur="500" fill="hold"/>
                                        <p:tgtEl>
                                          <p:spTgt spid="16"/>
                                        </p:tgtEl>
                                      </p:cBhvr>
                                      <p:by x="400000" y="400000"/>
                                    </p:animScale>
                                  </p:childTnLst>
                                </p:cTn>
                              </p:par>
                              <p:par>
                                <p:cTn id="176" presetID="10" presetClass="exit" presetSubtype="0" fill="hold" nodeType="withEffect">
                                  <p:stCondLst>
                                    <p:cond delay="250"/>
                                  </p:stCondLst>
                                  <p:childTnLst>
                                    <p:animEffect transition="out" filter="fade">
                                      <p:cBhvr>
                                        <p:cTn id="177" dur="500"/>
                                        <p:tgtEl>
                                          <p:spTgt spid="16"/>
                                        </p:tgtEl>
                                      </p:cBhvr>
                                    </p:animEffect>
                                    <p:set>
                                      <p:cBhvr>
                                        <p:cTn id="178" dur="1" fill="hold">
                                          <p:stCondLst>
                                            <p:cond delay="499"/>
                                          </p:stCondLst>
                                        </p:cTn>
                                        <p:tgtEl>
                                          <p:spTgt spid="16"/>
                                        </p:tgtEl>
                                        <p:attrNameLst>
                                          <p:attrName>style.visibility</p:attrName>
                                        </p:attrNameLst>
                                      </p:cBhvr>
                                      <p:to>
                                        <p:strVal val="hidden"/>
                                      </p:to>
                                    </p:set>
                                  </p:childTnLst>
                                </p:cTn>
                              </p:par>
                              <p:par>
                                <p:cTn id="179" presetID="16" presetClass="entr" presetSubtype="21" fill="hold" grpId="0" nodeType="withEffect">
                                  <p:stCondLst>
                                    <p:cond delay="2300"/>
                                  </p:stCondLst>
                                  <p:iterate type="lt">
                                    <p:tmPct val="0"/>
                                  </p:iterate>
                                  <p:childTnLst>
                                    <p:set>
                                      <p:cBhvr>
                                        <p:cTn id="180" dur="1" fill="hold">
                                          <p:stCondLst>
                                            <p:cond delay="0"/>
                                          </p:stCondLst>
                                        </p:cTn>
                                        <p:tgtEl>
                                          <p:spTgt spid="48"/>
                                        </p:tgtEl>
                                        <p:attrNameLst>
                                          <p:attrName>style.visibility</p:attrName>
                                        </p:attrNameLst>
                                      </p:cBhvr>
                                      <p:to>
                                        <p:strVal val="visible"/>
                                      </p:to>
                                    </p:set>
                                    <p:animEffect transition="in" filter="barn(inVertical)">
                                      <p:cBhvr>
                                        <p:cTn id="181" dur="250"/>
                                        <p:tgtEl>
                                          <p:spTgt spid="48"/>
                                        </p:tgtEl>
                                      </p:cBhvr>
                                    </p:animEffect>
                                  </p:childTnLst>
                                </p:cTn>
                              </p:par>
                            </p:childTnLst>
                          </p:cTn>
                        </p:par>
                        <p:par>
                          <p:cTn id="182" fill="hold">
                            <p:stCondLst>
                              <p:cond delay="5050"/>
                            </p:stCondLst>
                            <p:childTnLst>
                              <p:par>
                                <p:cTn id="183" presetID="26" presetClass="emph" presetSubtype="0" repeatCount="2000" fill="hold" grpId="1" nodeType="afterEffect">
                                  <p:stCondLst>
                                    <p:cond delay="0"/>
                                  </p:stCondLst>
                                  <p:iterate type="lt">
                                    <p:tmPct val="0"/>
                                  </p:iterate>
                                  <p:childTnLst>
                                    <p:animEffect transition="out" filter="fade">
                                      <p:cBhvr>
                                        <p:cTn id="184" dur="250" tmFilter="0, 0; .2, .5; .8, .5; 1, 0"/>
                                        <p:tgtEl>
                                          <p:spTgt spid="48"/>
                                        </p:tgtEl>
                                      </p:cBhvr>
                                    </p:animEffect>
                                    <p:animScale>
                                      <p:cBhvr>
                                        <p:cTn id="185" dur="125" autoRev="1" fill="hold"/>
                                        <p:tgtEl>
                                          <p:spTgt spid="48"/>
                                        </p:tgtEl>
                                      </p:cBhvr>
                                      <p:by x="105000" y="105000"/>
                                    </p:animScale>
                                  </p:childTnLst>
                                </p:cTn>
                              </p:par>
                              <p:par>
                                <p:cTn id="186" presetID="10" presetClass="entr" presetSubtype="0" fill="hold" nodeType="withEffect">
                                  <p:stCondLst>
                                    <p:cond delay="0"/>
                                  </p:stCondLst>
                                  <p:childTnLst>
                                    <p:set>
                                      <p:cBhvr>
                                        <p:cTn id="187" dur="1" fill="hold">
                                          <p:stCondLst>
                                            <p:cond delay="0"/>
                                          </p:stCondLst>
                                        </p:cTn>
                                        <p:tgtEl>
                                          <p:spTgt spid="59"/>
                                        </p:tgtEl>
                                        <p:attrNameLst>
                                          <p:attrName>style.visibility</p:attrName>
                                        </p:attrNameLst>
                                      </p:cBhvr>
                                      <p:to>
                                        <p:strVal val="visible"/>
                                      </p:to>
                                    </p:set>
                                    <p:animEffect transition="in" filter="fade">
                                      <p:cBhvr>
                                        <p:cTn id="188" dur="500"/>
                                        <p:tgtEl>
                                          <p:spTgt spid="59"/>
                                        </p:tgtEl>
                                      </p:cBhvr>
                                    </p:animEffect>
                                  </p:childTnLst>
                                </p:cTn>
                              </p:par>
                              <p:par>
                                <p:cTn id="189" presetID="63" presetClass="path" presetSubtype="0" fill="hold" nodeType="withEffect">
                                  <p:stCondLst>
                                    <p:cond delay="0"/>
                                  </p:stCondLst>
                                  <p:childTnLst>
                                    <p:animMotion origin="layout" path="M -1.38889E-6 2.96296E-6 L 0.62813 2.96296E-6 " pathEditMode="relative" rAng="0" ptsTypes="AA">
                                      <p:cBhvr>
                                        <p:cTn id="190" dur="3000" fill="hold"/>
                                        <p:tgtEl>
                                          <p:spTgt spid="59"/>
                                        </p:tgtEl>
                                        <p:attrNameLst>
                                          <p:attrName>ppt_x</p:attrName>
                                          <p:attrName>ppt_y</p:attrName>
                                        </p:attrNameLst>
                                      </p:cBhvr>
                                      <p:rCtr x="31406" y="0"/>
                                    </p:animMotion>
                                  </p:childTnLst>
                                </p:cTn>
                              </p:par>
                              <p:par>
                                <p:cTn id="191" presetID="10" presetClass="exit" presetSubtype="0" fill="hold" nodeType="withEffect">
                                  <p:stCondLst>
                                    <p:cond delay="2500"/>
                                  </p:stCondLst>
                                  <p:childTnLst>
                                    <p:animEffect transition="out" filter="fade">
                                      <p:cBhvr>
                                        <p:cTn id="192" dur="500"/>
                                        <p:tgtEl>
                                          <p:spTgt spid="59"/>
                                        </p:tgtEl>
                                      </p:cBhvr>
                                    </p:animEffect>
                                    <p:set>
                                      <p:cBhvr>
                                        <p:cTn id="193" dur="1" fill="hold">
                                          <p:stCondLst>
                                            <p:cond delay="499"/>
                                          </p:stCondLst>
                                        </p:cTn>
                                        <p:tgtEl>
                                          <p:spTgt spid="59"/>
                                        </p:tgtEl>
                                        <p:attrNameLst>
                                          <p:attrName>style.visibility</p:attrName>
                                        </p:attrNameLst>
                                      </p:cBhvr>
                                      <p:to>
                                        <p:strVal val="hidden"/>
                                      </p:to>
                                    </p:set>
                                  </p:childTnLst>
                                </p:cTn>
                              </p:par>
                              <p:par>
                                <p:cTn id="194" presetID="10" presetClass="entr" presetSubtype="0" fill="hold" nodeType="withEffect">
                                  <p:stCondLst>
                                    <p:cond delay="0"/>
                                  </p:stCondLst>
                                  <p:childTnLst>
                                    <p:set>
                                      <p:cBhvr>
                                        <p:cTn id="195" dur="1" fill="hold">
                                          <p:stCondLst>
                                            <p:cond delay="0"/>
                                          </p:stCondLst>
                                        </p:cTn>
                                        <p:tgtEl>
                                          <p:spTgt spid="60"/>
                                        </p:tgtEl>
                                        <p:attrNameLst>
                                          <p:attrName>style.visibility</p:attrName>
                                        </p:attrNameLst>
                                      </p:cBhvr>
                                      <p:to>
                                        <p:strVal val="visible"/>
                                      </p:to>
                                    </p:set>
                                    <p:animEffect transition="in" filter="fade">
                                      <p:cBhvr>
                                        <p:cTn id="196" dur="500"/>
                                        <p:tgtEl>
                                          <p:spTgt spid="60"/>
                                        </p:tgtEl>
                                      </p:cBhvr>
                                    </p:animEffect>
                                  </p:childTnLst>
                                </p:cTn>
                              </p:par>
                              <p:par>
                                <p:cTn id="197" presetID="63" presetClass="path" presetSubtype="0" fill="hold" nodeType="withEffect">
                                  <p:stCondLst>
                                    <p:cond delay="0"/>
                                  </p:stCondLst>
                                  <p:childTnLst>
                                    <p:animMotion origin="layout" path="M -1.38889E-6 2.96296E-6 L 0.62813 2.96296E-6 " pathEditMode="relative" rAng="0" ptsTypes="AA">
                                      <p:cBhvr>
                                        <p:cTn id="198" dur="3000" fill="hold"/>
                                        <p:tgtEl>
                                          <p:spTgt spid="60"/>
                                        </p:tgtEl>
                                        <p:attrNameLst>
                                          <p:attrName>ppt_x</p:attrName>
                                          <p:attrName>ppt_y</p:attrName>
                                        </p:attrNameLst>
                                      </p:cBhvr>
                                      <p:rCtr x="31406" y="0"/>
                                    </p:animMotion>
                                  </p:childTnLst>
                                </p:cTn>
                              </p:par>
                              <p:par>
                                <p:cTn id="199" presetID="10" presetClass="exit" presetSubtype="0" fill="hold" nodeType="withEffect">
                                  <p:stCondLst>
                                    <p:cond delay="2500"/>
                                  </p:stCondLst>
                                  <p:childTnLst>
                                    <p:animEffect transition="out" filter="fade">
                                      <p:cBhvr>
                                        <p:cTn id="200" dur="500"/>
                                        <p:tgtEl>
                                          <p:spTgt spid="60"/>
                                        </p:tgtEl>
                                      </p:cBhvr>
                                    </p:animEffect>
                                    <p:set>
                                      <p:cBhvr>
                                        <p:cTn id="201" dur="1" fill="hold">
                                          <p:stCondLst>
                                            <p:cond delay="499"/>
                                          </p:stCondLst>
                                        </p:cTn>
                                        <p:tgtEl>
                                          <p:spTgt spid="60"/>
                                        </p:tgtEl>
                                        <p:attrNameLst>
                                          <p:attrName>style.visibility</p:attrName>
                                        </p:attrNameLst>
                                      </p:cBhvr>
                                      <p:to>
                                        <p:strVal val="hidden"/>
                                      </p:to>
                                    </p:set>
                                  </p:childTnLst>
                                </p:cTn>
                              </p:par>
                              <p:par>
                                <p:cTn id="202" presetID="10" presetClass="entr" presetSubtype="0" fill="hold" nodeType="withEffect">
                                  <p:stCondLst>
                                    <p:cond delay="0"/>
                                  </p:stCondLst>
                                  <p:childTnLst>
                                    <p:set>
                                      <p:cBhvr>
                                        <p:cTn id="203" dur="1" fill="hold">
                                          <p:stCondLst>
                                            <p:cond delay="0"/>
                                          </p:stCondLst>
                                        </p:cTn>
                                        <p:tgtEl>
                                          <p:spTgt spid="61"/>
                                        </p:tgtEl>
                                        <p:attrNameLst>
                                          <p:attrName>style.visibility</p:attrName>
                                        </p:attrNameLst>
                                      </p:cBhvr>
                                      <p:to>
                                        <p:strVal val="visible"/>
                                      </p:to>
                                    </p:set>
                                    <p:animEffect transition="in" filter="fade">
                                      <p:cBhvr>
                                        <p:cTn id="204" dur="500"/>
                                        <p:tgtEl>
                                          <p:spTgt spid="61"/>
                                        </p:tgtEl>
                                      </p:cBhvr>
                                    </p:animEffect>
                                  </p:childTnLst>
                                </p:cTn>
                              </p:par>
                              <p:par>
                                <p:cTn id="205" presetID="63" presetClass="path" presetSubtype="0" fill="hold" nodeType="withEffect">
                                  <p:stCondLst>
                                    <p:cond delay="0"/>
                                  </p:stCondLst>
                                  <p:childTnLst>
                                    <p:animMotion origin="layout" path="M -1.38889E-6 2.96296E-6 L 0.62813 2.96296E-6 " pathEditMode="relative" rAng="0" ptsTypes="AA">
                                      <p:cBhvr>
                                        <p:cTn id="206" dur="3000" fill="hold"/>
                                        <p:tgtEl>
                                          <p:spTgt spid="61"/>
                                        </p:tgtEl>
                                        <p:attrNameLst>
                                          <p:attrName>ppt_x</p:attrName>
                                          <p:attrName>ppt_y</p:attrName>
                                        </p:attrNameLst>
                                      </p:cBhvr>
                                      <p:rCtr x="31406" y="0"/>
                                    </p:animMotion>
                                  </p:childTnLst>
                                </p:cTn>
                              </p:par>
                              <p:par>
                                <p:cTn id="207" presetID="10" presetClass="exit" presetSubtype="0" fill="hold" nodeType="withEffect">
                                  <p:stCondLst>
                                    <p:cond delay="2500"/>
                                  </p:stCondLst>
                                  <p:childTnLst>
                                    <p:animEffect transition="out" filter="fade">
                                      <p:cBhvr>
                                        <p:cTn id="208" dur="500"/>
                                        <p:tgtEl>
                                          <p:spTgt spid="61"/>
                                        </p:tgtEl>
                                      </p:cBhvr>
                                    </p:animEffect>
                                    <p:set>
                                      <p:cBhvr>
                                        <p:cTn id="209" dur="1" fill="hold">
                                          <p:stCondLst>
                                            <p:cond delay="499"/>
                                          </p:stCondLst>
                                        </p:cTn>
                                        <p:tgtEl>
                                          <p:spTgt spid="61"/>
                                        </p:tgtEl>
                                        <p:attrNameLst>
                                          <p:attrName>style.visibility</p:attrName>
                                        </p:attrNameLst>
                                      </p:cBhvr>
                                      <p:to>
                                        <p:strVal val="hidden"/>
                                      </p:to>
                                    </p:set>
                                  </p:childTnLst>
                                </p:cTn>
                              </p:par>
                              <p:par>
                                <p:cTn id="210" presetID="10" presetClass="entr" presetSubtype="0" fill="hold" nodeType="withEffect">
                                  <p:stCondLst>
                                    <p:cond delay="2500"/>
                                  </p:stCondLst>
                                  <p:childTnLst>
                                    <p:set>
                                      <p:cBhvr>
                                        <p:cTn id="211" dur="1" fill="hold">
                                          <p:stCondLst>
                                            <p:cond delay="0"/>
                                          </p:stCondLst>
                                        </p:cTn>
                                        <p:tgtEl>
                                          <p:spTgt spid="43"/>
                                        </p:tgtEl>
                                        <p:attrNameLst>
                                          <p:attrName>style.visibility</p:attrName>
                                        </p:attrNameLst>
                                      </p:cBhvr>
                                      <p:to>
                                        <p:strVal val="visible"/>
                                      </p:to>
                                    </p:set>
                                    <p:animEffect transition="in" filter="fade">
                                      <p:cBhvr>
                                        <p:cTn id="212" dur="500"/>
                                        <p:tgtEl>
                                          <p:spTgt spid="43"/>
                                        </p:tgtEl>
                                      </p:cBhvr>
                                    </p:animEffect>
                                  </p:childTnLst>
                                </p:cTn>
                              </p:par>
                              <p:par>
                                <p:cTn id="213" presetID="63" presetClass="path" presetSubtype="0" fill="hold" nodeType="withEffect">
                                  <p:stCondLst>
                                    <p:cond delay="2500"/>
                                  </p:stCondLst>
                                  <p:childTnLst>
                                    <p:animMotion origin="layout" path="M -4.44444E-6 -4.44444E-6 L -0.75451 -4.44444E-6 " pathEditMode="relative" rAng="0" ptsTypes="AA">
                                      <p:cBhvr>
                                        <p:cTn id="214" dur="3000" fill="hold"/>
                                        <p:tgtEl>
                                          <p:spTgt spid="43"/>
                                        </p:tgtEl>
                                        <p:attrNameLst>
                                          <p:attrName>ppt_x</p:attrName>
                                          <p:attrName>ppt_y</p:attrName>
                                        </p:attrNameLst>
                                      </p:cBhvr>
                                      <p:rCtr x="-37726" y="0"/>
                                    </p:animMotion>
                                  </p:childTnLst>
                                </p:cTn>
                              </p:par>
                              <p:par>
                                <p:cTn id="215" presetID="10" presetClass="exit" presetSubtype="0" fill="hold" nodeType="withEffect">
                                  <p:stCondLst>
                                    <p:cond delay="5000"/>
                                  </p:stCondLst>
                                  <p:childTnLst>
                                    <p:animEffect transition="out" filter="fade">
                                      <p:cBhvr>
                                        <p:cTn id="216" dur="500"/>
                                        <p:tgtEl>
                                          <p:spTgt spid="43"/>
                                        </p:tgtEl>
                                      </p:cBhvr>
                                    </p:animEffect>
                                    <p:set>
                                      <p:cBhvr>
                                        <p:cTn id="217" dur="1" fill="hold">
                                          <p:stCondLst>
                                            <p:cond delay="499"/>
                                          </p:stCondLst>
                                        </p:cTn>
                                        <p:tgtEl>
                                          <p:spTgt spid="43"/>
                                        </p:tgtEl>
                                        <p:attrNameLst>
                                          <p:attrName>style.visibility</p:attrName>
                                        </p:attrNameLst>
                                      </p:cBhvr>
                                      <p:to>
                                        <p:strVal val="hidden"/>
                                      </p:to>
                                    </p:set>
                                  </p:childTnLst>
                                </p:cTn>
                              </p:par>
                              <p:par>
                                <p:cTn id="218" presetID="42" presetClass="entr" presetSubtype="0" fill="hold" grpId="0" nodeType="withEffect">
                                  <p:stCondLst>
                                    <p:cond delay="250"/>
                                  </p:stCondLst>
                                  <p:childTnLst>
                                    <p:set>
                                      <p:cBhvr>
                                        <p:cTn id="219" dur="1" fill="hold">
                                          <p:stCondLst>
                                            <p:cond delay="0"/>
                                          </p:stCondLst>
                                        </p:cTn>
                                        <p:tgtEl>
                                          <p:spTgt spid="2"/>
                                        </p:tgtEl>
                                        <p:attrNameLst>
                                          <p:attrName>style.visibility</p:attrName>
                                        </p:attrNameLst>
                                      </p:cBhvr>
                                      <p:to>
                                        <p:strVal val="visible"/>
                                      </p:to>
                                    </p:set>
                                    <p:animEffect transition="in" filter="fade">
                                      <p:cBhvr>
                                        <p:cTn id="220" dur="1000"/>
                                        <p:tgtEl>
                                          <p:spTgt spid="2"/>
                                        </p:tgtEl>
                                      </p:cBhvr>
                                    </p:animEffect>
                                    <p:anim calcmode="lin" valueType="num">
                                      <p:cBhvr>
                                        <p:cTn id="221" dur="1000" fill="hold"/>
                                        <p:tgtEl>
                                          <p:spTgt spid="2"/>
                                        </p:tgtEl>
                                        <p:attrNameLst>
                                          <p:attrName>ppt_x</p:attrName>
                                        </p:attrNameLst>
                                      </p:cBhvr>
                                      <p:tavLst>
                                        <p:tav tm="0">
                                          <p:val>
                                            <p:strVal val="#ppt_x"/>
                                          </p:val>
                                        </p:tav>
                                        <p:tav tm="100000">
                                          <p:val>
                                            <p:strVal val="#ppt_x"/>
                                          </p:val>
                                        </p:tav>
                                      </p:tavLst>
                                    </p:anim>
                                    <p:anim calcmode="lin" valueType="num">
                                      <p:cBhvr>
                                        <p:cTn id="22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8" grpId="0"/>
      <p:bldP spid="48" grpId="1"/>
      <p:bldP spid="2" grpId="0"/>
      <p:bldP spid="40" grpId="0" animBg="1"/>
      <p:bldP spid="40" grpId="1" animBg="1"/>
      <p:bldP spid="41" grpId="0" animBg="1"/>
      <p:bldP spid="41" grpId="1" animBg="1"/>
      <p:bldP spid="42" grpId="0" animBg="1"/>
      <p:bldP spid="42" grpId="1"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23503" y="3156945"/>
            <a:ext cx="656794" cy="571054"/>
          </a:xfrm>
          <a:prstGeom prst="rect">
            <a:avLst/>
          </a:prstGeom>
          <a:noFill/>
        </p:spPr>
        <p:txBody>
          <a:bodyPr wrap="square" rtlCol="0">
            <a:spAutoFit/>
          </a:bodyPr>
          <a:lstStyle/>
          <a:p>
            <a:pPr algn="just"/>
            <a:r>
              <a:rPr lang="zh-CN" altLang="en-US" sz="3110" b="1" kern="1100" spc="122" dirty="0">
                <a:solidFill>
                  <a:schemeClr val="bg1"/>
                </a:solidFill>
                <a:latin typeface="微软雅黑" panose="020B0503020204020204" pitchFamily="34" charset="-122"/>
                <a:ea typeface="微软雅黑" panose="020B0503020204020204" pitchFamily="34" charset="-122"/>
              </a:rPr>
              <a:t>两</a:t>
            </a:r>
          </a:p>
        </p:txBody>
      </p:sp>
      <p:sp>
        <p:nvSpPr>
          <p:cNvPr id="3" name="TextBox 2"/>
          <p:cNvSpPr txBox="1"/>
          <p:nvPr/>
        </p:nvSpPr>
        <p:spPr>
          <a:xfrm>
            <a:off x="7239165" y="3152848"/>
            <a:ext cx="587950" cy="571054"/>
          </a:xfrm>
          <a:prstGeom prst="rect">
            <a:avLst/>
          </a:prstGeom>
          <a:noFill/>
        </p:spPr>
        <p:txBody>
          <a:bodyPr wrap="square" rtlCol="0">
            <a:spAutoFit/>
          </a:bodyPr>
          <a:lstStyle/>
          <a:p>
            <a:pPr algn="just"/>
            <a:r>
              <a:rPr lang="zh-CN" altLang="en-US" sz="3110" b="1" kern="1100" spc="122" dirty="0">
                <a:solidFill>
                  <a:schemeClr val="bg1"/>
                </a:solidFill>
                <a:latin typeface="微软雅黑" panose="020B0503020204020204" pitchFamily="34" charset="-122"/>
                <a:ea typeface="微软雅黑" panose="020B0503020204020204" pitchFamily="34" charset="-122"/>
              </a:rPr>
              <a:t>个</a:t>
            </a:r>
          </a:p>
        </p:txBody>
      </p:sp>
      <p:sp>
        <p:nvSpPr>
          <p:cNvPr id="4" name="TextBox 3"/>
          <p:cNvSpPr txBox="1"/>
          <p:nvPr/>
        </p:nvSpPr>
        <p:spPr>
          <a:xfrm>
            <a:off x="7649631" y="3153737"/>
            <a:ext cx="656794" cy="571054"/>
          </a:xfrm>
          <a:prstGeom prst="rect">
            <a:avLst/>
          </a:prstGeom>
          <a:noFill/>
        </p:spPr>
        <p:txBody>
          <a:bodyPr wrap="square" rtlCol="0">
            <a:spAutoFit/>
          </a:bodyPr>
          <a:lstStyle/>
          <a:p>
            <a:pPr algn="just"/>
            <a:r>
              <a:rPr lang="zh-CN" altLang="en-US" sz="3110" b="1" kern="1100" spc="122" dirty="0">
                <a:solidFill>
                  <a:schemeClr val="bg1"/>
                </a:solidFill>
                <a:latin typeface="微软雅黑" panose="020B0503020204020204" pitchFamily="34" charset="-122"/>
                <a:ea typeface="微软雅黑" panose="020B0503020204020204" pitchFamily="34" charset="-122"/>
              </a:rPr>
              <a:t>百</a:t>
            </a:r>
          </a:p>
        </p:txBody>
      </p:sp>
      <p:sp>
        <p:nvSpPr>
          <p:cNvPr id="5" name="TextBox 4"/>
          <p:cNvSpPr txBox="1"/>
          <p:nvPr/>
        </p:nvSpPr>
        <p:spPr>
          <a:xfrm>
            <a:off x="8068193" y="3156945"/>
            <a:ext cx="656794" cy="571054"/>
          </a:xfrm>
          <a:prstGeom prst="rect">
            <a:avLst/>
          </a:prstGeom>
          <a:noFill/>
        </p:spPr>
        <p:txBody>
          <a:bodyPr wrap="square" rtlCol="0">
            <a:spAutoFit/>
          </a:bodyPr>
          <a:lstStyle/>
          <a:p>
            <a:pPr algn="just"/>
            <a:r>
              <a:rPr lang="zh-CN" altLang="en-US" sz="3110" b="1" kern="1100" spc="122" dirty="0">
                <a:solidFill>
                  <a:schemeClr val="bg1"/>
                </a:solidFill>
                <a:latin typeface="微软雅黑" panose="020B0503020204020204" pitchFamily="34" charset="-122"/>
                <a:ea typeface="微软雅黑" panose="020B0503020204020204" pitchFamily="34" charset="-122"/>
              </a:rPr>
              <a:t>年</a:t>
            </a:r>
          </a:p>
        </p:txBody>
      </p:sp>
      <p:sp>
        <p:nvSpPr>
          <p:cNvPr id="7" name="矩形 6"/>
          <p:cNvSpPr/>
          <p:nvPr/>
        </p:nvSpPr>
        <p:spPr bwMode="auto">
          <a:xfrm>
            <a:off x="664394" y="57155"/>
            <a:ext cx="309272" cy="5600692"/>
          </a:xfrm>
          <a:prstGeom prst="rect">
            <a:avLst/>
          </a:prstGeom>
          <a:pattFill prst="pct50">
            <a:fgClr>
              <a:srgbClr val="FF0000"/>
            </a:fgClr>
            <a:bgClr>
              <a:srgbClr val="C00000"/>
            </a:bgClr>
          </a:pattFill>
          <a:ln w="9525" cap="flat" cmpd="sng" algn="ctr">
            <a:noFill/>
            <a:prstDash val="solid"/>
            <a:round/>
            <a:headEnd type="none" w="med" len="med"/>
            <a:tailEnd type="none" w="med" len="med"/>
          </a:ln>
          <a:effectLst>
            <a:outerShdw blurRad="76200" sx="102000" sy="102000" algn="ctr" rotWithShape="0">
              <a:prstClr val="black">
                <a:alpha val="19000"/>
              </a:prstClr>
            </a:outerShdw>
          </a:effectLst>
        </p:spPr>
        <p:txBody>
          <a:bodyPr vert="horz" wrap="square" lIns="101600" tIns="50800" rIns="101600" bIns="50800" numCol="1" rtlCol="0" anchor="t" anchorCtr="0" compatLnSpc="1"/>
          <a:lstStyle/>
          <a:p>
            <a:endParaRPr lang="zh-CN" altLang="en-US">
              <a:latin typeface="Arial" panose="020B0604020202020204" pitchFamily="34" charset="0"/>
            </a:endParaRPr>
          </a:p>
        </p:txBody>
      </p:sp>
      <p:sp>
        <p:nvSpPr>
          <p:cNvPr id="9" name="五边形 8"/>
          <p:cNvSpPr/>
          <p:nvPr/>
        </p:nvSpPr>
        <p:spPr bwMode="auto">
          <a:xfrm>
            <a:off x="1150061" y="57155"/>
            <a:ext cx="6453633" cy="867123"/>
          </a:xfrm>
          <a:prstGeom prst="homePlate">
            <a:avLst>
              <a:gd name="adj" fmla="val 0"/>
            </a:avLst>
          </a:prstGeom>
          <a:pattFill prst="pct50">
            <a:fgClr>
              <a:srgbClr val="FF0000"/>
            </a:fgClr>
            <a:bgClr>
              <a:srgbClr val="C00000"/>
            </a:bgClr>
          </a:pattFill>
          <a:ln w="9525" cap="flat" cmpd="sng" algn="ctr">
            <a:noFill/>
            <a:prstDash val="solid"/>
            <a:round/>
            <a:headEnd type="none" w="med" len="med"/>
            <a:tailEnd type="none" w="med" len="med"/>
          </a:ln>
          <a:effectLst>
            <a:outerShdw blurRad="76200" sx="102000" sy="102000" algn="ctr" rotWithShape="0">
              <a:prstClr val="black">
                <a:alpha val="19000"/>
              </a:prstClr>
            </a:outerShdw>
          </a:effectLst>
        </p:spPr>
        <p:txBody>
          <a:bodyPr vert="horz" wrap="square" lIns="101600" tIns="50800" rIns="101600" bIns="50800" numCol="1" rtlCol="0" anchor="t" anchorCtr="0" compatLnSpc="1"/>
          <a:lstStyle/>
          <a:p>
            <a:endParaRPr lang="zh-CN" altLang="en-US">
              <a:latin typeface="Arial" panose="020B0604020202020204" pitchFamily="34" charset="0"/>
            </a:endParaRPr>
          </a:p>
        </p:txBody>
      </p:sp>
      <p:sp>
        <p:nvSpPr>
          <p:cNvPr id="11" name="TextBox 10"/>
          <p:cNvSpPr txBox="1"/>
          <p:nvPr/>
        </p:nvSpPr>
        <p:spPr>
          <a:xfrm>
            <a:off x="1375838" y="319728"/>
            <a:ext cx="5849050" cy="365934"/>
          </a:xfrm>
          <a:prstGeom prst="rect">
            <a:avLst/>
          </a:prstGeom>
          <a:noFill/>
        </p:spPr>
        <p:txBody>
          <a:bodyPr wrap="square" rtlCol="0">
            <a:spAutoFit/>
          </a:bodyPr>
          <a:lstStyle/>
          <a:p>
            <a:pPr algn="just"/>
            <a:r>
              <a:rPr lang="zh-CN" altLang="en-US" sz="1780" dirty="0">
                <a:solidFill>
                  <a:schemeClr val="bg1"/>
                </a:solidFill>
                <a:latin typeface="微软雅黑" panose="020B0503020204020204" pitchFamily="34" charset="-122"/>
                <a:ea typeface="微软雅黑" panose="020B0503020204020204" pitchFamily="34" charset="-122"/>
              </a:rPr>
              <a:t>第一个是到中国共产党成立</a:t>
            </a:r>
            <a:r>
              <a:rPr lang="en-US" altLang="zh-CN" sz="1780" dirty="0">
                <a:solidFill>
                  <a:schemeClr val="bg1"/>
                </a:solidFill>
                <a:latin typeface="微软雅黑" panose="020B0503020204020204" pitchFamily="34" charset="-122"/>
                <a:ea typeface="微软雅黑" panose="020B0503020204020204" pitchFamily="34" charset="-122"/>
              </a:rPr>
              <a:t>100</a:t>
            </a:r>
            <a:r>
              <a:rPr lang="zh-CN" altLang="en-US" sz="1780" dirty="0">
                <a:solidFill>
                  <a:schemeClr val="bg1"/>
                </a:solidFill>
                <a:latin typeface="微软雅黑" panose="020B0503020204020204" pitchFamily="34" charset="-122"/>
                <a:ea typeface="微软雅黑" panose="020B0503020204020204" pitchFamily="34" charset="-122"/>
              </a:rPr>
              <a:t>年时全面建成小康社会。</a:t>
            </a:r>
          </a:p>
        </p:txBody>
      </p:sp>
      <p:sp>
        <p:nvSpPr>
          <p:cNvPr id="12" name="五边形 11"/>
          <p:cNvSpPr/>
          <p:nvPr/>
        </p:nvSpPr>
        <p:spPr bwMode="auto">
          <a:xfrm>
            <a:off x="1150061" y="1116192"/>
            <a:ext cx="6453633" cy="867123"/>
          </a:xfrm>
          <a:prstGeom prst="homePlate">
            <a:avLst>
              <a:gd name="adj" fmla="val 0"/>
            </a:avLst>
          </a:prstGeom>
          <a:pattFill prst="pct50">
            <a:fgClr>
              <a:srgbClr val="FF0000"/>
            </a:fgClr>
            <a:bgClr>
              <a:srgbClr val="C00000"/>
            </a:bgClr>
          </a:pattFill>
          <a:ln w="9525" cap="flat" cmpd="sng" algn="ctr">
            <a:noFill/>
            <a:prstDash val="solid"/>
            <a:round/>
            <a:headEnd type="none" w="med" len="med"/>
            <a:tailEnd type="none" w="med" len="med"/>
          </a:ln>
          <a:effectLst>
            <a:outerShdw blurRad="76200" sx="102000" sy="102000" algn="ctr" rotWithShape="0">
              <a:prstClr val="black">
                <a:alpha val="19000"/>
              </a:prstClr>
            </a:outerShdw>
          </a:effectLst>
        </p:spPr>
        <p:txBody>
          <a:bodyPr vert="horz" wrap="square" lIns="101600" tIns="50800" rIns="101600" bIns="50800" numCol="1" rtlCol="0" anchor="t" anchorCtr="0" compatLnSpc="1"/>
          <a:lstStyle/>
          <a:p>
            <a:endParaRPr lang="zh-CN" altLang="en-US">
              <a:latin typeface="Arial" panose="020B0604020202020204" pitchFamily="34" charset="0"/>
            </a:endParaRPr>
          </a:p>
        </p:txBody>
      </p:sp>
      <p:sp>
        <p:nvSpPr>
          <p:cNvPr id="13" name="TextBox 12"/>
          <p:cNvSpPr txBox="1"/>
          <p:nvPr/>
        </p:nvSpPr>
        <p:spPr>
          <a:xfrm>
            <a:off x="1375838" y="1237654"/>
            <a:ext cx="5849050" cy="639534"/>
          </a:xfrm>
          <a:prstGeom prst="rect">
            <a:avLst/>
          </a:prstGeom>
          <a:noFill/>
        </p:spPr>
        <p:txBody>
          <a:bodyPr wrap="square" rtlCol="0">
            <a:spAutoFit/>
          </a:bodyPr>
          <a:lstStyle/>
          <a:p>
            <a:pPr algn="just"/>
            <a:r>
              <a:rPr lang="zh-CN" altLang="en-US" sz="1780" dirty="0">
                <a:solidFill>
                  <a:schemeClr val="bg1"/>
                </a:solidFill>
                <a:latin typeface="微软雅黑" panose="020B0503020204020204" pitchFamily="34" charset="-122"/>
                <a:ea typeface="微软雅黑" panose="020B0503020204020204" pitchFamily="34" charset="-122"/>
              </a:rPr>
              <a:t>第二个是到新中国成立</a:t>
            </a:r>
            <a:r>
              <a:rPr lang="en-US" altLang="zh-CN" sz="1780" dirty="0">
                <a:solidFill>
                  <a:schemeClr val="bg1"/>
                </a:solidFill>
                <a:latin typeface="微软雅黑" panose="020B0503020204020204" pitchFamily="34" charset="-122"/>
                <a:ea typeface="微软雅黑" panose="020B0503020204020204" pitchFamily="34" charset="-122"/>
              </a:rPr>
              <a:t>100</a:t>
            </a:r>
            <a:r>
              <a:rPr lang="zh-CN" altLang="en-US" sz="1780" dirty="0">
                <a:solidFill>
                  <a:schemeClr val="bg1"/>
                </a:solidFill>
                <a:latin typeface="微软雅黑" panose="020B0503020204020204" pitchFamily="34" charset="-122"/>
                <a:ea typeface="微软雅黑" panose="020B0503020204020204" pitchFamily="34" charset="-122"/>
              </a:rPr>
              <a:t>年时建成富强民主文明和谐的社会主义现代化国家。</a:t>
            </a:r>
          </a:p>
        </p:txBody>
      </p:sp>
      <p:sp>
        <p:nvSpPr>
          <p:cNvPr id="15" name="五边形 14"/>
          <p:cNvSpPr/>
          <p:nvPr/>
        </p:nvSpPr>
        <p:spPr bwMode="auto">
          <a:xfrm>
            <a:off x="7704667" y="46461"/>
            <a:ext cx="2060222" cy="1924713"/>
          </a:xfrm>
          <a:prstGeom prst="homePlate">
            <a:avLst>
              <a:gd name="adj" fmla="val 0"/>
            </a:avLst>
          </a:prstGeom>
          <a:blipFill dpi="0" rotWithShape="1">
            <a:blip r:embed="rId3" cstate="email">
              <a:extLst>
                <a:ext uri="{BEBA8EAE-BF5A-486C-A8C5-ECC9F3942E4B}">
                  <a14:imgProps xmlns:a14="http://schemas.microsoft.com/office/drawing/2010/main">
                    <a14:imgLayer r:embed="rId4">
                      <a14:imgEffect>
                        <a14:colorTemperature colorTemp="11200"/>
                      </a14:imgEffect>
                    </a14:imgLayer>
                  </a14:imgProps>
                </a:ext>
              </a:extLst>
            </a:blip>
            <a:srcRect/>
            <a:stretch>
              <a:fillRect l="-3000" t="1000" r="-4000" b="-2000"/>
            </a:stretch>
          </a:blip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101600" tIns="50800" rIns="101600" bIns="50800" numCol="1" rtlCol="0" anchor="t" anchorCtr="0" compatLnSpc="1"/>
          <a:lstStyle/>
          <a:p>
            <a:endParaRPr lang="zh-CN" altLang="en-US">
              <a:latin typeface="Arial" panose="020B0604020202020204" pitchFamily="34" charset="0"/>
            </a:endParaRPr>
          </a:p>
        </p:txBody>
      </p:sp>
      <p:sp>
        <p:nvSpPr>
          <p:cNvPr id="17" name="五边形 16"/>
          <p:cNvSpPr/>
          <p:nvPr/>
        </p:nvSpPr>
        <p:spPr bwMode="auto">
          <a:xfrm>
            <a:off x="664393" y="235433"/>
            <a:ext cx="721162" cy="523372"/>
          </a:xfrm>
          <a:prstGeom prst="homePlate">
            <a:avLst/>
          </a:prstGeom>
          <a:solidFill>
            <a:srgbClr val="FFC000"/>
          </a:solidFill>
          <a:ln w="9525" cap="flat" cmpd="sng" algn="ctr">
            <a:noFill/>
            <a:prstDash val="solid"/>
            <a:round/>
            <a:headEnd type="none" w="med" len="med"/>
            <a:tailEnd type="none" w="med" len="med"/>
          </a:ln>
          <a:effectLst/>
        </p:spPr>
        <p:txBody>
          <a:bodyPr vert="horz" wrap="square" lIns="101600" tIns="50800" rIns="101600" bIns="50800" numCol="1" rtlCol="0" anchor="t" anchorCtr="0" compatLnSpc="1"/>
          <a:lstStyle/>
          <a:p>
            <a:pPr defTabSz="1015365"/>
            <a:r>
              <a:rPr lang="en-US" altLang="zh-CN" sz="2000" dirty="0">
                <a:solidFill>
                  <a:srgbClr val="FF0000"/>
                </a:solidFill>
                <a:latin typeface="Arial" panose="020B0604020202020204" pitchFamily="34" charset="0"/>
              </a:rPr>
              <a:t>1</a:t>
            </a:r>
            <a:endParaRPr lang="zh-CN" altLang="en-US" sz="2000" dirty="0">
              <a:solidFill>
                <a:srgbClr val="FF0000"/>
              </a:solidFill>
              <a:latin typeface="Arial" panose="020B0604020202020204" pitchFamily="34" charset="0"/>
            </a:endParaRPr>
          </a:p>
        </p:txBody>
      </p:sp>
      <p:sp>
        <p:nvSpPr>
          <p:cNvPr id="18" name="五边形 17"/>
          <p:cNvSpPr/>
          <p:nvPr/>
        </p:nvSpPr>
        <p:spPr bwMode="auto">
          <a:xfrm>
            <a:off x="664393" y="1266677"/>
            <a:ext cx="721162" cy="523372"/>
          </a:xfrm>
          <a:prstGeom prst="homePlate">
            <a:avLst/>
          </a:prstGeom>
          <a:solidFill>
            <a:srgbClr val="FFC000"/>
          </a:solidFill>
          <a:ln w="9525" cap="flat" cmpd="sng" algn="ctr">
            <a:noFill/>
            <a:prstDash val="solid"/>
            <a:round/>
            <a:headEnd type="none" w="med" len="med"/>
            <a:tailEnd type="none" w="med" len="med"/>
          </a:ln>
          <a:effectLst/>
        </p:spPr>
        <p:txBody>
          <a:bodyPr vert="horz" wrap="square" lIns="101600" tIns="50800" rIns="101600" bIns="50800" numCol="1" rtlCol="0" anchor="t" anchorCtr="0" compatLnSpc="1"/>
          <a:lstStyle/>
          <a:p>
            <a:pPr defTabSz="1015365"/>
            <a:r>
              <a:rPr lang="en-US" altLang="zh-CN" sz="2000" dirty="0">
                <a:solidFill>
                  <a:srgbClr val="FF0000"/>
                </a:solidFill>
                <a:latin typeface="Arial" panose="020B0604020202020204" pitchFamily="34" charset="0"/>
              </a:rPr>
              <a:t>2</a:t>
            </a:r>
            <a:endParaRPr lang="zh-CN" altLang="en-US" sz="2000" dirty="0">
              <a:solidFill>
                <a:srgbClr val="FF0000"/>
              </a:solidFill>
              <a:latin typeface="Arial" panose="020B0604020202020204" pitchFamily="34" charset="0"/>
            </a:endParaRPr>
          </a:p>
        </p:txBody>
      </p:sp>
      <p:sp>
        <p:nvSpPr>
          <p:cNvPr id="19" name="五边形 18"/>
          <p:cNvSpPr/>
          <p:nvPr/>
        </p:nvSpPr>
        <p:spPr bwMode="auto">
          <a:xfrm>
            <a:off x="1150061" y="2146697"/>
            <a:ext cx="6453633" cy="3504803"/>
          </a:xfrm>
          <a:prstGeom prst="homePlate">
            <a:avLst>
              <a:gd name="adj" fmla="val 0"/>
            </a:avLst>
          </a:prstGeom>
          <a:pattFill prst="pct50">
            <a:fgClr>
              <a:srgbClr val="FF0000"/>
            </a:fgClr>
            <a:bgClr>
              <a:srgbClr val="C00000"/>
            </a:bgClr>
          </a:pattFill>
          <a:ln w="9525" cap="flat" cmpd="sng" algn="ctr">
            <a:noFill/>
            <a:prstDash val="solid"/>
            <a:round/>
            <a:headEnd type="none" w="med" len="med"/>
            <a:tailEnd type="none" w="med" len="med"/>
          </a:ln>
          <a:effectLst>
            <a:outerShdw blurRad="76200" sx="102000" sy="102000" algn="ctr" rotWithShape="0">
              <a:prstClr val="black">
                <a:alpha val="19000"/>
              </a:prstClr>
            </a:outerShdw>
          </a:effectLst>
        </p:spPr>
        <p:txBody>
          <a:bodyPr vert="horz" wrap="square" lIns="101600" tIns="50800" rIns="101600" bIns="50800" numCol="1" rtlCol="0" anchor="t" anchorCtr="0" compatLnSpc="1"/>
          <a:lstStyle/>
          <a:p>
            <a:endParaRPr lang="zh-CN" altLang="en-US">
              <a:latin typeface="Arial" panose="020B0604020202020204" pitchFamily="34" charset="0"/>
            </a:endParaRPr>
          </a:p>
        </p:txBody>
      </p:sp>
      <p:sp>
        <p:nvSpPr>
          <p:cNvPr id="20" name="TextBox 19"/>
          <p:cNvSpPr txBox="1"/>
          <p:nvPr/>
        </p:nvSpPr>
        <p:spPr>
          <a:xfrm>
            <a:off x="1333060" y="2277431"/>
            <a:ext cx="6174646" cy="3213572"/>
          </a:xfrm>
          <a:prstGeom prst="rect">
            <a:avLst/>
          </a:prstGeom>
          <a:noFill/>
        </p:spPr>
        <p:txBody>
          <a:bodyPr wrap="square" rtlCol="0">
            <a:spAutoFit/>
          </a:bodyPr>
          <a:lstStyle/>
          <a:p>
            <a:pPr algn="just">
              <a:lnSpc>
                <a:spcPct val="125000"/>
              </a:lnSpc>
            </a:pPr>
            <a:r>
              <a:rPr lang="zh-CN" altLang="en-US" sz="1555" dirty="0">
                <a:solidFill>
                  <a:schemeClr val="bg1"/>
                </a:solidFill>
                <a:latin typeface="微软雅黑" panose="020B0503020204020204" pitchFamily="34" charset="-122"/>
                <a:ea typeface="微软雅黑" panose="020B0503020204020204" pitchFamily="34" charset="-122"/>
              </a:rPr>
              <a:t>两个百年的奋斗目标，具体勾勒出了中国特色社会主义的宏伟蓝图，成为实现中国梦的里程碑式的标志。可以说，提出中国梦进一步强化了近代以来中华民族从传统向现代转型的自觉意识，表明了我们党对近代以来中国革命、建设道路所蕴含的价值方向的坚守，同时进一步强化了改革开放以来我国一直恪守的发展道路和奋斗目标，即建设中国特色社会主义、到</a:t>
            </a:r>
            <a:r>
              <a:rPr lang="en-US" altLang="zh-CN" sz="1555" dirty="0">
                <a:solidFill>
                  <a:schemeClr val="bg1"/>
                </a:solidFill>
                <a:latin typeface="微软雅黑" panose="020B0503020204020204" pitchFamily="34" charset="-122"/>
                <a:ea typeface="微软雅黑" panose="020B0503020204020204" pitchFamily="34" charset="-122"/>
              </a:rPr>
              <a:t>21</a:t>
            </a:r>
            <a:r>
              <a:rPr lang="zh-CN" altLang="en-US" sz="1555" dirty="0">
                <a:solidFill>
                  <a:schemeClr val="bg1"/>
                </a:solidFill>
                <a:latin typeface="微软雅黑" panose="020B0503020204020204" pitchFamily="34" charset="-122"/>
                <a:ea typeface="微软雅黑" panose="020B0503020204020204" pitchFamily="34" charset="-122"/>
              </a:rPr>
              <a:t>世纪中叶基本实现社会主义现代化。这是对历史和现实的深刻把握，是对中国社会发展规律的自觉尊重，是对中国社会发展方向的庄重申明。</a:t>
            </a:r>
            <a:r>
              <a:rPr lang="zh-CN" altLang="en-US" sz="1780" b="1" dirty="0">
                <a:solidFill>
                  <a:srgbClr val="FFFF00"/>
                </a:solidFill>
                <a:latin typeface="微软雅黑" panose="020B0503020204020204" pitchFamily="34" charset="-122"/>
                <a:ea typeface="微软雅黑" panose="020B0503020204020204" pitchFamily="34" charset="-122"/>
              </a:rPr>
              <a:t>中国梦，寄托着中华民族永不褪色的集体记忆和昂扬向上的意志情怀，昭示着中华民族崇高的目标理想和美好的未来。 </a:t>
            </a:r>
          </a:p>
        </p:txBody>
      </p:sp>
      <p:pic>
        <p:nvPicPr>
          <p:cNvPr id="9218" name="Picture 2" descr="http://img1.jike.com/get?name=T1aJKwBydC1RCvBVdK"/>
          <p:cNvPicPr>
            <a:picLocks noChangeAspect="1" noChangeArrowheads="1"/>
          </p:cNvPicPr>
          <p:nvPr/>
        </p:nvPicPr>
        <p:blipFill rotWithShape="1">
          <a:blip r:embed="rId5" cstate="email"/>
          <a:srcRect/>
          <a:stretch>
            <a:fillRect/>
          </a:stretch>
        </p:blipFill>
        <p:spPr bwMode="auto">
          <a:xfrm>
            <a:off x="7704667" y="2146697"/>
            <a:ext cx="2060222" cy="3504804"/>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p14:dur="10" advTm="17000"/>
    </mc:Choice>
    <mc:Fallback xmlns="">
      <p:transition advTm="17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grpId="0" nodeType="withEffect">
                                  <p:stCondLst>
                                    <p:cond delay="0"/>
                                  </p:stCondLst>
                                  <p:childTnLst>
                                    <p:animMotion origin="layout" path="M 5.55556E-7 2.22222E-6 L -0.67639 2.22222E-6 " pathEditMode="relative" rAng="0" ptsTypes="AA">
                                      <p:cBhvr>
                                        <p:cTn id="6" dur="1250" fill="hold"/>
                                        <p:tgtEl>
                                          <p:spTgt spid="2"/>
                                        </p:tgtEl>
                                        <p:attrNameLst>
                                          <p:attrName>ppt_x</p:attrName>
                                          <p:attrName>ppt_y</p:attrName>
                                        </p:attrNameLst>
                                      </p:cBhvr>
                                      <p:rCtr x="-33819" y="0"/>
                                    </p:animMotion>
                                  </p:childTnLst>
                                </p:cTn>
                              </p:par>
                              <p:par>
                                <p:cTn id="7" presetID="35" presetClass="path" presetSubtype="0" accel="50000" decel="50000" fill="hold" grpId="0" nodeType="withEffect">
                                  <p:stCondLst>
                                    <p:cond delay="250"/>
                                  </p:stCondLst>
                                  <p:childTnLst>
                                    <p:animMotion origin="layout" path="M 5.55556E-7 -2.22222E-6 L -0.71389 -2.22222E-6 " pathEditMode="relative" rAng="0" ptsTypes="AA">
                                      <p:cBhvr>
                                        <p:cTn id="8" dur="1250" fill="hold"/>
                                        <p:tgtEl>
                                          <p:spTgt spid="3"/>
                                        </p:tgtEl>
                                        <p:attrNameLst>
                                          <p:attrName>ppt_x</p:attrName>
                                          <p:attrName>ppt_y</p:attrName>
                                        </p:attrNameLst>
                                      </p:cBhvr>
                                      <p:rCtr x="-35694" y="0"/>
                                    </p:animMotion>
                                  </p:childTnLst>
                                </p:cTn>
                              </p:par>
                              <p:par>
                                <p:cTn id="9" presetID="35" presetClass="path" presetSubtype="0" accel="50000" decel="50000" fill="hold" grpId="0" nodeType="withEffect">
                                  <p:stCondLst>
                                    <p:cond delay="500"/>
                                  </p:stCondLst>
                                  <p:childTnLst>
                                    <p:animMotion origin="layout" path="M -3.05556E-6 0 L -0.75781 0 " pathEditMode="relative" rAng="0" ptsTypes="AA">
                                      <p:cBhvr>
                                        <p:cTn id="10" dur="1250" fill="hold"/>
                                        <p:tgtEl>
                                          <p:spTgt spid="4"/>
                                        </p:tgtEl>
                                        <p:attrNameLst>
                                          <p:attrName>ppt_x</p:attrName>
                                          <p:attrName>ppt_y</p:attrName>
                                        </p:attrNameLst>
                                      </p:cBhvr>
                                      <p:rCtr x="-37899" y="0"/>
                                    </p:animMotion>
                                  </p:childTnLst>
                                </p:cTn>
                              </p:par>
                              <p:par>
                                <p:cTn id="11" presetID="35" presetClass="path" presetSubtype="0" accel="50000" decel="50000" fill="hold" grpId="0" nodeType="withEffect">
                                  <p:stCondLst>
                                    <p:cond delay="750"/>
                                  </p:stCondLst>
                                  <p:childTnLst>
                                    <p:animMotion origin="layout" path="M 1.11111E-6 2.22222E-6 L -0.79896 2.22222E-6 " pathEditMode="relative" rAng="0" ptsTypes="AA">
                                      <p:cBhvr>
                                        <p:cTn id="12" dur="1250" fill="hold"/>
                                        <p:tgtEl>
                                          <p:spTgt spid="5"/>
                                        </p:tgtEl>
                                        <p:attrNameLst>
                                          <p:attrName>ppt_x</p:attrName>
                                          <p:attrName>ppt_y</p:attrName>
                                        </p:attrNameLst>
                                      </p:cBhvr>
                                      <p:rCtr x="-39948" y="0"/>
                                    </p:animMotion>
                                  </p:childTnLst>
                                </p:cTn>
                              </p:par>
                            </p:childTnLst>
                          </p:cTn>
                        </p:par>
                        <p:par>
                          <p:cTn id="13" fill="hold">
                            <p:stCondLst>
                              <p:cond delay="1500"/>
                            </p:stCondLst>
                            <p:childTnLst>
                              <p:par>
                                <p:cTn id="14" presetID="64" presetClass="path" presetSubtype="0" accel="50000" decel="50000" fill="hold" grpId="1" nodeType="afterEffect">
                                  <p:stCondLst>
                                    <p:cond delay="0"/>
                                  </p:stCondLst>
                                  <p:childTnLst>
                                    <p:animMotion origin="layout" path="M -0.67638 2.22222E-6 L -0.67638 -0.25 " pathEditMode="relative" rAng="0" ptsTypes="AA">
                                      <p:cBhvr>
                                        <p:cTn id="15" dur="250" fill="hold"/>
                                        <p:tgtEl>
                                          <p:spTgt spid="2"/>
                                        </p:tgtEl>
                                        <p:attrNameLst>
                                          <p:attrName>ppt_x</p:attrName>
                                          <p:attrName>ppt_y</p:attrName>
                                        </p:attrNameLst>
                                      </p:cBhvr>
                                      <p:rCtr x="0" y="-12500"/>
                                    </p:animMotion>
                                  </p:childTnLst>
                                </p:cTn>
                              </p:par>
                              <p:par>
                                <p:cTn id="16" presetID="64" presetClass="path" presetSubtype="0" accel="50000" decel="50000" fill="hold" grpId="1" nodeType="withEffect">
                                  <p:stCondLst>
                                    <p:cond delay="250"/>
                                  </p:stCondLst>
                                  <p:childTnLst>
                                    <p:animMotion origin="layout" path="M -0.71389 0.00056 L -0.71389 -0.16611 " pathEditMode="relative" rAng="0" ptsTypes="AA">
                                      <p:cBhvr>
                                        <p:cTn id="17" dur="250" fill="hold"/>
                                        <p:tgtEl>
                                          <p:spTgt spid="3"/>
                                        </p:tgtEl>
                                        <p:attrNameLst>
                                          <p:attrName>ppt_x</p:attrName>
                                          <p:attrName>ppt_y</p:attrName>
                                        </p:attrNameLst>
                                      </p:cBhvr>
                                      <p:rCtr x="0" y="-8333"/>
                                    </p:animMotion>
                                  </p:childTnLst>
                                </p:cTn>
                              </p:par>
                              <p:par>
                                <p:cTn id="18" presetID="64" presetClass="path" presetSubtype="0" accel="50000" decel="50000" fill="hold" grpId="1" nodeType="withEffect">
                                  <p:stCondLst>
                                    <p:cond delay="500"/>
                                  </p:stCondLst>
                                  <p:childTnLst>
                                    <p:animMotion origin="layout" path="M -0.75781 0.00028 L -0.75781 -0.08079 " pathEditMode="relative" rAng="0" ptsTypes="AA">
                                      <p:cBhvr>
                                        <p:cTn id="19" dur="250" fill="hold"/>
                                        <p:tgtEl>
                                          <p:spTgt spid="4"/>
                                        </p:tgtEl>
                                        <p:attrNameLst>
                                          <p:attrName>ppt_x</p:attrName>
                                          <p:attrName>ppt_y</p:attrName>
                                        </p:attrNameLst>
                                      </p:cBhvr>
                                      <p:rCtr x="0" y="-4053"/>
                                    </p:animMotion>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00"/>
                                        <p:tgtEl>
                                          <p:spTgt spid="7"/>
                                        </p:tgtEl>
                                      </p:cBhvr>
                                    </p:animEffect>
                                  </p:childTnLst>
                                </p:cTn>
                              </p:par>
                            </p:childTnLst>
                          </p:cTn>
                        </p:par>
                        <p:par>
                          <p:cTn id="24" fill="hold">
                            <p:stCondLst>
                              <p:cond delay="2500"/>
                            </p:stCondLst>
                            <p:childTnLst>
                              <p:par>
                                <p:cTn id="25" presetID="1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p:tgtEl>
                                          <p:spTgt spid="17"/>
                                        </p:tgtEl>
                                        <p:attrNameLst>
                                          <p:attrName>ppt_x</p:attrName>
                                        </p:attrNameLst>
                                      </p:cBhvr>
                                      <p:tavLst>
                                        <p:tav tm="0">
                                          <p:val>
                                            <p:strVal val="#ppt_x-#ppt_w*1.125000"/>
                                          </p:val>
                                        </p:tav>
                                        <p:tav tm="100000">
                                          <p:val>
                                            <p:strVal val="#ppt_x"/>
                                          </p:val>
                                        </p:tav>
                                      </p:tavLst>
                                    </p:anim>
                                    <p:animEffect transition="in" filter="wipe(right)">
                                      <p:cBhvr>
                                        <p:cTn id="28" dur="500"/>
                                        <p:tgtEl>
                                          <p:spTgt spid="17"/>
                                        </p:tgtEl>
                                      </p:cBhvr>
                                    </p:animEffect>
                                  </p:childTnLst>
                                </p:cTn>
                              </p:par>
                              <p:par>
                                <p:cTn id="29" presetID="12" presetClass="entr" presetSubtype="8" fill="hold" grpId="0" nodeType="withEffect">
                                  <p:stCondLst>
                                    <p:cond delay="25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p:tgtEl>
                                          <p:spTgt spid="18"/>
                                        </p:tgtEl>
                                        <p:attrNameLst>
                                          <p:attrName>ppt_x</p:attrName>
                                        </p:attrNameLst>
                                      </p:cBhvr>
                                      <p:tavLst>
                                        <p:tav tm="0">
                                          <p:val>
                                            <p:strVal val="#ppt_x-#ppt_w*1.125000"/>
                                          </p:val>
                                        </p:tav>
                                        <p:tav tm="100000">
                                          <p:val>
                                            <p:strVal val="#ppt_x"/>
                                          </p:val>
                                        </p:tav>
                                      </p:tavLst>
                                    </p:anim>
                                    <p:animEffect transition="in" filter="wipe(right)">
                                      <p:cBhvr>
                                        <p:cTn id="32" dur="500"/>
                                        <p:tgtEl>
                                          <p:spTgt spid="18"/>
                                        </p:tgtEl>
                                      </p:cBhvr>
                                    </p:animEffect>
                                  </p:childTnLst>
                                </p:cTn>
                              </p:par>
                            </p:childTnLst>
                          </p:cTn>
                        </p:par>
                        <p:par>
                          <p:cTn id="33" fill="hold">
                            <p:stCondLst>
                              <p:cond delay="3000"/>
                            </p:stCondLst>
                            <p:childTnLst>
                              <p:par>
                                <p:cTn id="34" presetID="22" presetClass="entr" presetSubtype="8" fill="hold" grpId="0"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par>
                                <p:cTn id="37" presetID="22" presetClass="entr" presetSubtype="8" fill="hold" grpId="0" nodeType="withEffect">
                                  <p:stCondLst>
                                    <p:cond delay="500"/>
                                  </p:stCondLst>
                                  <p:childTnLst>
                                    <p:set>
                                      <p:cBhvr>
                                        <p:cTn id="38" dur="1" fill="hold">
                                          <p:stCondLst>
                                            <p:cond delay="0"/>
                                          </p:stCondLst>
                                        </p:cTn>
                                        <p:tgtEl>
                                          <p:spTgt spid="12"/>
                                        </p:tgtEl>
                                        <p:attrNameLst>
                                          <p:attrName>style.visibility</p:attrName>
                                        </p:attrNameLst>
                                      </p:cBhvr>
                                      <p:to>
                                        <p:strVal val="visible"/>
                                      </p:to>
                                    </p:set>
                                    <p:animEffect transition="in" filter="wipe(left)">
                                      <p:cBhvr>
                                        <p:cTn id="39" dur="500"/>
                                        <p:tgtEl>
                                          <p:spTgt spid="12"/>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750"/>
                                        <p:tgtEl>
                                          <p:spTgt spid="11"/>
                                        </p:tgtEl>
                                      </p:cBhvr>
                                    </p:animEffect>
                                    <p:anim calcmode="lin" valueType="num">
                                      <p:cBhvr>
                                        <p:cTn id="44" dur="750" fill="hold"/>
                                        <p:tgtEl>
                                          <p:spTgt spid="11"/>
                                        </p:tgtEl>
                                        <p:attrNameLst>
                                          <p:attrName>ppt_x</p:attrName>
                                        </p:attrNameLst>
                                      </p:cBhvr>
                                      <p:tavLst>
                                        <p:tav tm="0">
                                          <p:val>
                                            <p:strVal val="#ppt_x"/>
                                          </p:val>
                                        </p:tav>
                                        <p:tav tm="100000">
                                          <p:val>
                                            <p:strVal val="#ppt_x"/>
                                          </p:val>
                                        </p:tav>
                                      </p:tavLst>
                                    </p:anim>
                                    <p:anim calcmode="lin" valueType="num">
                                      <p:cBhvr>
                                        <p:cTn id="45" dur="750" fill="hold"/>
                                        <p:tgtEl>
                                          <p:spTgt spid="11"/>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250"/>
                                  </p:stCondLst>
                                  <p:childTnLst>
                                    <p:set>
                                      <p:cBhvr>
                                        <p:cTn id="47" dur="1" fill="hold">
                                          <p:stCondLst>
                                            <p:cond delay="0"/>
                                          </p:stCondLst>
                                        </p:cTn>
                                        <p:tgtEl>
                                          <p:spTgt spid="13"/>
                                        </p:tgtEl>
                                        <p:attrNameLst>
                                          <p:attrName>style.visibility</p:attrName>
                                        </p:attrNameLst>
                                      </p:cBhvr>
                                      <p:to>
                                        <p:strVal val="visible"/>
                                      </p:to>
                                    </p:set>
                                    <p:animEffect transition="in" filter="fade">
                                      <p:cBhvr>
                                        <p:cTn id="48" dur="750"/>
                                        <p:tgtEl>
                                          <p:spTgt spid="13"/>
                                        </p:tgtEl>
                                      </p:cBhvr>
                                    </p:animEffect>
                                    <p:anim calcmode="lin" valueType="num">
                                      <p:cBhvr>
                                        <p:cTn id="49" dur="750" fill="hold"/>
                                        <p:tgtEl>
                                          <p:spTgt spid="13"/>
                                        </p:tgtEl>
                                        <p:attrNameLst>
                                          <p:attrName>ppt_x</p:attrName>
                                        </p:attrNameLst>
                                      </p:cBhvr>
                                      <p:tavLst>
                                        <p:tav tm="0">
                                          <p:val>
                                            <p:strVal val="#ppt_x"/>
                                          </p:val>
                                        </p:tav>
                                        <p:tav tm="100000">
                                          <p:val>
                                            <p:strVal val="#ppt_x"/>
                                          </p:val>
                                        </p:tav>
                                      </p:tavLst>
                                    </p:anim>
                                    <p:anim calcmode="lin" valueType="num">
                                      <p:cBhvr>
                                        <p:cTn id="50" dur="750" fill="hold"/>
                                        <p:tgtEl>
                                          <p:spTgt spid="13"/>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2" presetClass="entr" presetSubtype="2" fill="hold" grpId="0" nodeType="afterEffect">
                                  <p:stCondLst>
                                    <p:cond delay="0"/>
                                  </p:stCondLst>
                                  <p:childTnLst>
                                    <p:set>
                                      <p:cBhvr>
                                        <p:cTn id="53" dur="1" fill="hold">
                                          <p:stCondLst>
                                            <p:cond delay="0"/>
                                          </p:stCondLst>
                                        </p:cTn>
                                        <p:tgtEl>
                                          <p:spTgt spid="15"/>
                                        </p:tgtEl>
                                        <p:attrNameLst>
                                          <p:attrName>style.visibility</p:attrName>
                                        </p:attrNameLst>
                                      </p:cBhvr>
                                      <p:to>
                                        <p:strVal val="visible"/>
                                      </p:to>
                                    </p:set>
                                    <p:anim calcmode="lin" valueType="num">
                                      <p:cBhvr additive="base">
                                        <p:cTn id="54" dur="500" fill="hold"/>
                                        <p:tgtEl>
                                          <p:spTgt spid="15"/>
                                        </p:tgtEl>
                                        <p:attrNameLst>
                                          <p:attrName>ppt_x</p:attrName>
                                        </p:attrNameLst>
                                      </p:cBhvr>
                                      <p:tavLst>
                                        <p:tav tm="0">
                                          <p:val>
                                            <p:strVal val="1+#ppt_w/2"/>
                                          </p:val>
                                        </p:tav>
                                        <p:tav tm="100000">
                                          <p:val>
                                            <p:strVal val="#ppt_x"/>
                                          </p:val>
                                        </p:tav>
                                      </p:tavLst>
                                    </p:anim>
                                    <p:anim calcmode="lin" valueType="num">
                                      <p:cBhvr additive="base">
                                        <p:cTn id="55" dur="500" fill="hold"/>
                                        <p:tgtEl>
                                          <p:spTgt spid="15"/>
                                        </p:tgtEl>
                                        <p:attrNameLst>
                                          <p:attrName>ppt_y</p:attrName>
                                        </p:attrNameLst>
                                      </p:cBhvr>
                                      <p:tavLst>
                                        <p:tav tm="0">
                                          <p:val>
                                            <p:strVal val="#ppt_y"/>
                                          </p:val>
                                        </p:tav>
                                        <p:tav tm="100000">
                                          <p:val>
                                            <p:strVal val="#ppt_y"/>
                                          </p:val>
                                        </p:tav>
                                      </p:tavLst>
                                    </p:anim>
                                  </p:childTnLst>
                                </p:cTn>
                              </p:par>
                              <p:par>
                                <p:cTn id="56" presetID="22" presetClass="entr" presetSubtype="8" fill="hold" grpId="0" nodeType="withEffect">
                                  <p:stCondLst>
                                    <p:cond delay="500"/>
                                  </p:stCondLst>
                                  <p:childTnLst>
                                    <p:set>
                                      <p:cBhvr>
                                        <p:cTn id="57" dur="1" fill="hold">
                                          <p:stCondLst>
                                            <p:cond delay="0"/>
                                          </p:stCondLst>
                                        </p:cTn>
                                        <p:tgtEl>
                                          <p:spTgt spid="19"/>
                                        </p:tgtEl>
                                        <p:attrNameLst>
                                          <p:attrName>style.visibility</p:attrName>
                                        </p:attrNameLst>
                                      </p:cBhvr>
                                      <p:to>
                                        <p:strVal val="visible"/>
                                      </p:to>
                                    </p:set>
                                    <p:animEffect transition="in" filter="wipe(left)">
                                      <p:cBhvr>
                                        <p:cTn id="58" dur="500"/>
                                        <p:tgtEl>
                                          <p:spTgt spid="19"/>
                                        </p:tgtEl>
                                      </p:cBhvr>
                                    </p:animEffect>
                                  </p:childTnLst>
                                </p:cTn>
                              </p:par>
                              <p:par>
                                <p:cTn id="59" presetID="42" presetClass="entr" presetSubtype="0" fill="hold" grpId="0" nodeType="withEffect">
                                  <p:stCondLst>
                                    <p:cond delay="250"/>
                                  </p:stCondLst>
                                  <p:childTnLst>
                                    <p:set>
                                      <p:cBhvr>
                                        <p:cTn id="60" dur="1" fill="hold">
                                          <p:stCondLst>
                                            <p:cond delay="0"/>
                                          </p:stCondLst>
                                        </p:cTn>
                                        <p:tgtEl>
                                          <p:spTgt spid="20"/>
                                        </p:tgtEl>
                                        <p:attrNameLst>
                                          <p:attrName>style.visibility</p:attrName>
                                        </p:attrNameLst>
                                      </p:cBhvr>
                                      <p:to>
                                        <p:strVal val="visible"/>
                                      </p:to>
                                    </p:set>
                                    <p:animEffect transition="in" filter="fade">
                                      <p:cBhvr>
                                        <p:cTn id="61" dur="750"/>
                                        <p:tgtEl>
                                          <p:spTgt spid="20"/>
                                        </p:tgtEl>
                                      </p:cBhvr>
                                    </p:animEffect>
                                    <p:anim calcmode="lin" valueType="num">
                                      <p:cBhvr>
                                        <p:cTn id="62" dur="750" fill="hold"/>
                                        <p:tgtEl>
                                          <p:spTgt spid="20"/>
                                        </p:tgtEl>
                                        <p:attrNameLst>
                                          <p:attrName>ppt_x</p:attrName>
                                        </p:attrNameLst>
                                      </p:cBhvr>
                                      <p:tavLst>
                                        <p:tav tm="0">
                                          <p:val>
                                            <p:strVal val="#ppt_x"/>
                                          </p:val>
                                        </p:tav>
                                        <p:tav tm="100000">
                                          <p:val>
                                            <p:strVal val="#ppt_x"/>
                                          </p:val>
                                        </p:tav>
                                      </p:tavLst>
                                    </p:anim>
                                    <p:anim calcmode="lin" valueType="num">
                                      <p:cBhvr>
                                        <p:cTn id="63" dur="750" fill="hold"/>
                                        <p:tgtEl>
                                          <p:spTgt spid="20"/>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42" presetClass="entr" presetSubtype="0" fill="hold" nodeType="afterEffect">
                                  <p:stCondLst>
                                    <p:cond delay="0"/>
                                  </p:stCondLst>
                                  <p:childTnLst>
                                    <p:set>
                                      <p:cBhvr>
                                        <p:cTn id="66" dur="1" fill="hold">
                                          <p:stCondLst>
                                            <p:cond delay="0"/>
                                          </p:stCondLst>
                                        </p:cTn>
                                        <p:tgtEl>
                                          <p:spTgt spid="9218"/>
                                        </p:tgtEl>
                                        <p:attrNameLst>
                                          <p:attrName>style.visibility</p:attrName>
                                        </p:attrNameLst>
                                      </p:cBhvr>
                                      <p:to>
                                        <p:strVal val="visible"/>
                                      </p:to>
                                    </p:set>
                                    <p:animEffect transition="in" filter="fade">
                                      <p:cBhvr>
                                        <p:cTn id="67" dur="1000"/>
                                        <p:tgtEl>
                                          <p:spTgt spid="9218"/>
                                        </p:tgtEl>
                                      </p:cBhvr>
                                    </p:animEffect>
                                    <p:anim calcmode="lin" valueType="num">
                                      <p:cBhvr>
                                        <p:cTn id="68" dur="1000" fill="hold"/>
                                        <p:tgtEl>
                                          <p:spTgt spid="9218"/>
                                        </p:tgtEl>
                                        <p:attrNameLst>
                                          <p:attrName>ppt_x</p:attrName>
                                        </p:attrNameLst>
                                      </p:cBhvr>
                                      <p:tavLst>
                                        <p:tav tm="0">
                                          <p:val>
                                            <p:strVal val="#ppt_x"/>
                                          </p:val>
                                        </p:tav>
                                        <p:tav tm="100000">
                                          <p:val>
                                            <p:strVal val="#ppt_x"/>
                                          </p:val>
                                        </p:tav>
                                      </p:tavLst>
                                    </p:anim>
                                    <p:anim calcmode="lin" valueType="num">
                                      <p:cBhvr>
                                        <p:cTn id="69" dur="1000" fill="hold"/>
                                        <p:tgtEl>
                                          <p:spTgt spid="92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3" grpId="1"/>
      <p:bldP spid="4" grpId="0"/>
      <p:bldP spid="4" grpId="1"/>
      <p:bldP spid="5" grpId="0"/>
      <p:bldP spid="7" grpId="0" animBg="1"/>
      <p:bldP spid="9" grpId="0" animBg="1"/>
      <p:bldP spid="11" grpId="0"/>
      <p:bldP spid="12" grpId="0" animBg="1"/>
      <p:bldP spid="13" grpId="0"/>
      <p:bldP spid="15" grpId="0" animBg="1"/>
      <p:bldP spid="17" grpId="0" animBg="1"/>
      <p:bldP spid="18" grpId="0" animBg="1"/>
      <p:bldP spid="19" grpId="0" animBg="1"/>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4" name="Picture 2" descr="C:\Users\PC\Desktop\ppt\3\未标题-1.png"/>
          <p:cNvPicPr>
            <a:picLocks noChangeAspect="1" noChangeArrowheads="1"/>
          </p:cNvPicPr>
          <p:nvPr/>
        </p:nvPicPr>
        <p:blipFill rotWithShape="1">
          <a:blip r:embed="rId3" cstate="email">
            <a:extLst>
              <a:ext uri="{BEBA8EAE-BF5A-486C-A8C5-ECC9F3942E4B}">
                <a14:imgProps xmlns:a14="http://schemas.microsoft.com/office/drawing/2010/main">
                  <a14:imgLayer r:embed="rId4">
                    <a14:imgEffect>
                      <a14:brightnessContrast bright="20000" contrast="-40000"/>
                    </a14:imgEffect>
                  </a14:imgLayer>
                </a14:imgProps>
              </a:ext>
            </a:extLst>
          </a:blip>
          <a:srcRect/>
          <a:stretch>
            <a:fillRect/>
          </a:stretch>
        </p:blipFill>
        <p:spPr bwMode="auto">
          <a:xfrm>
            <a:off x="484937" y="-37285"/>
            <a:ext cx="2265271" cy="214090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PPECLOGO-eff-0-1"/>
          <p:cNvPicPr>
            <a:picLocks noChangeAspect="1" noChangeArrowheads="1"/>
          </p:cNvPicPr>
          <p:nvPr/>
        </p:nvPicPr>
        <p:blipFill>
          <a:blip r:embed="rId5" cstate="email"/>
          <a:srcRect/>
          <a:stretch>
            <a:fillRect/>
          </a:stretch>
        </p:blipFill>
        <p:spPr bwMode="auto">
          <a:xfrm>
            <a:off x="3222881" y="2264483"/>
            <a:ext cx="927806" cy="62156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3" descr="PPECLOGO-eff-0-2"/>
          <p:cNvPicPr>
            <a:picLocks noChangeAspect="1" noChangeArrowheads="1"/>
          </p:cNvPicPr>
          <p:nvPr/>
        </p:nvPicPr>
        <p:blipFill>
          <a:blip r:embed="rId6" cstate="email"/>
          <a:srcRect/>
          <a:stretch>
            <a:fillRect/>
          </a:stretch>
        </p:blipFill>
        <p:spPr bwMode="auto">
          <a:xfrm>
            <a:off x="7071687" y="2236261"/>
            <a:ext cx="859013" cy="58430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PPECLOGO-eff-0-3"/>
          <p:cNvPicPr>
            <a:picLocks noChangeAspect="1" noChangeArrowheads="1"/>
          </p:cNvPicPr>
          <p:nvPr/>
        </p:nvPicPr>
        <p:blipFill>
          <a:blip r:embed="rId7" cstate="email"/>
          <a:srcRect/>
          <a:stretch>
            <a:fillRect/>
          </a:stretch>
        </p:blipFill>
        <p:spPr bwMode="auto">
          <a:xfrm>
            <a:off x="504729" y="1257302"/>
            <a:ext cx="2637014" cy="184900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5" descr="PPECLOGO-eff-0-1"/>
          <p:cNvPicPr>
            <a:picLocks noChangeAspect="1" noChangeArrowheads="1"/>
          </p:cNvPicPr>
          <p:nvPr/>
        </p:nvPicPr>
        <p:blipFill>
          <a:blip r:embed="rId8" cstate="email"/>
          <a:srcRect/>
          <a:stretch>
            <a:fillRect/>
          </a:stretch>
        </p:blipFill>
        <p:spPr bwMode="auto">
          <a:xfrm>
            <a:off x="3503339" y="2883607"/>
            <a:ext cx="458611" cy="30784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PPECLOGO-eff-0-1"/>
          <p:cNvPicPr>
            <a:picLocks noChangeAspect="1" noChangeArrowheads="1"/>
          </p:cNvPicPr>
          <p:nvPr/>
        </p:nvPicPr>
        <p:blipFill>
          <a:blip r:embed="rId9" cstate="email"/>
          <a:srcRect/>
          <a:stretch>
            <a:fillRect/>
          </a:stretch>
        </p:blipFill>
        <p:spPr bwMode="auto">
          <a:xfrm>
            <a:off x="6048631" y="2276830"/>
            <a:ext cx="351013" cy="23529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7" descr="PPECLOGO-eff-0-1"/>
          <p:cNvPicPr>
            <a:picLocks noChangeAspect="1" noChangeArrowheads="1"/>
          </p:cNvPicPr>
          <p:nvPr/>
        </p:nvPicPr>
        <p:blipFill>
          <a:blip r:embed="rId10" cstate="email"/>
          <a:srcRect/>
          <a:stretch>
            <a:fillRect/>
          </a:stretch>
        </p:blipFill>
        <p:spPr bwMode="auto">
          <a:xfrm>
            <a:off x="4528159" y="2929469"/>
            <a:ext cx="226582" cy="15163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PPECLOGO-eff-0-2"/>
          <p:cNvPicPr>
            <a:picLocks noChangeAspect="1" noChangeArrowheads="1"/>
          </p:cNvPicPr>
          <p:nvPr/>
        </p:nvPicPr>
        <p:blipFill>
          <a:blip r:embed="rId6" cstate="email"/>
          <a:srcRect/>
          <a:stretch>
            <a:fillRect/>
          </a:stretch>
        </p:blipFill>
        <p:spPr bwMode="auto">
          <a:xfrm>
            <a:off x="4212423" y="2045761"/>
            <a:ext cx="859014" cy="58430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9" descr="PPECLOGO-eff-5-4"/>
          <p:cNvPicPr>
            <a:picLocks noChangeAspect="1" noChangeArrowheads="1"/>
          </p:cNvPicPr>
          <p:nvPr/>
        </p:nvPicPr>
        <p:blipFill>
          <a:blip r:embed="rId11" cstate="email"/>
          <a:srcRect/>
          <a:stretch>
            <a:fillRect/>
          </a:stretch>
        </p:blipFill>
        <p:spPr bwMode="auto">
          <a:xfrm>
            <a:off x="2448533" y="2372080"/>
            <a:ext cx="1292931" cy="121063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0" descr="PPECLOGO-eff-5-2"/>
          <p:cNvPicPr>
            <a:picLocks noChangeAspect="1" noChangeArrowheads="1"/>
          </p:cNvPicPr>
          <p:nvPr/>
        </p:nvPicPr>
        <p:blipFill>
          <a:blip r:embed="rId12" cstate="email">
            <a:extLst>
              <a:ext uri="{BEBA8EAE-BF5A-486C-A8C5-ECC9F3942E4B}">
                <a14:imgProps xmlns:a14="http://schemas.microsoft.com/office/drawing/2010/main">
                  <a14:imgLayer r:embed="rId13">
                    <a14:imgEffect>
                      <a14:brightnessContrast bright="95000"/>
                    </a14:imgEffect>
                    <a14:imgEffect>
                      <a14:sharpenSoften amount="-4000"/>
                    </a14:imgEffect>
                  </a14:imgLayer>
                </a14:imgProps>
              </a:ext>
            </a:extLst>
          </a:blip>
          <a:srcRect/>
          <a:stretch>
            <a:fillRect/>
          </a:stretch>
        </p:blipFill>
        <p:spPr bwMode="auto">
          <a:xfrm>
            <a:off x="4794506" y="2141865"/>
            <a:ext cx="1605139" cy="151573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1" descr="PPECLOGO-eff-5-4"/>
          <p:cNvPicPr>
            <a:picLocks noChangeAspect="1" noChangeArrowheads="1"/>
          </p:cNvPicPr>
          <p:nvPr/>
        </p:nvPicPr>
        <p:blipFill>
          <a:blip r:embed="rId14" cstate="email"/>
          <a:srcRect/>
          <a:stretch>
            <a:fillRect/>
          </a:stretch>
        </p:blipFill>
        <p:spPr bwMode="auto">
          <a:xfrm>
            <a:off x="8244673" y="2093310"/>
            <a:ext cx="977194" cy="87654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2" descr="PPECLOGO-eff-0-1"/>
          <p:cNvPicPr>
            <a:picLocks noChangeAspect="1" noChangeArrowheads="1"/>
          </p:cNvPicPr>
          <p:nvPr/>
        </p:nvPicPr>
        <p:blipFill>
          <a:blip r:embed="rId15" cstate="email"/>
          <a:srcRect/>
          <a:stretch>
            <a:fillRect/>
          </a:stretch>
        </p:blipFill>
        <p:spPr bwMode="auto">
          <a:xfrm>
            <a:off x="6544284" y="2781302"/>
            <a:ext cx="456848" cy="30588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3" descr="PPECLOGO-eff-0-1"/>
          <p:cNvPicPr>
            <a:picLocks noChangeAspect="1" noChangeArrowheads="1"/>
          </p:cNvPicPr>
          <p:nvPr/>
        </p:nvPicPr>
        <p:blipFill>
          <a:blip r:embed="rId15" cstate="email"/>
          <a:srcRect/>
          <a:stretch>
            <a:fillRect/>
          </a:stretch>
        </p:blipFill>
        <p:spPr bwMode="auto">
          <a:xfrm>
            <a:off x="9442353" y="1899358"/>
            <a:ext cx="456847" cy="30588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4" descr="PPECLOGO-eff2-1-2"/>
          <p:cNvPicPr>
            <a:picLocks noChangeAspect="1" noChangeArrowheads="1"/>
          </p:cNvPicPr>
          <p:nvPr/>
        </p:nvPicPr>
        <p:blipFill>
          <a:blip r:embed="rId16" cstate="print"/>
          <a:srcRect/>
          <a:stretch>
            <a:fillRect/>
          </a:stretch>
        </p:blipFill>
        <p:spPr bwMode="auto">
          <a:xfrm>
            <a:off x="1391965" y="2200983"/>
            <a:ext cx="1485194" cy="111175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5" descr="PPECLOGO-eff2-1-3"/>
          <p:cNvPicPr>
            <a:picLocks noChangeAspect="1" noChangeArrowheads="1"/>
          </p:cNvPicPr>
          <p:nvPr/>
        </p:nvPicPr>
        <p:blipFill>
          <a:blip r:embed="rId17" cstate="email"/>
          <a:srcRect/>
          <a:stretch>
            <a:fillRect/>
          </a:stretch>
        </p:blipFill>
        <p:spPr bwMode="auto">
          <a:xfrm>
            <a:off x="2558826" y="2339751"/>
            <a:ext cx="382764" cy="28431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6" descr="PPECLOGO-eff2-1-4"/>
          <p:cNvPicPr>
            <a:picLocks noChangeAspect="1" noChangeArrowheads="1"/>
          </p:cNvPicPr>
          <p:nvPr/>
        </p:nvPicPr>
        <p:blipFill>
          <a:blip r:embed="rId18" cstate="email"/>
          <a:srcRect/>
          <a:stretch>
            <a:fillRect/>
          </a:stretch>
        </p:blipFill>
        <p:spPr bwMode="auto">
          <a:xfrm>
            <a:off x="7048755" y="2571400"/>
            <a:ext cx="615598" cy="69999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7" descr="PPECLOGO-eff2-1-3"/>
          <p:cNvPicPr>
            <a:picLocks noChangeAspect="1" noChangeArrowheads="1"/>
          </p:cNvPicPr>
          <p:nvPr/>
        </p:nvPicPr>
        <p:blipFill>
          <a:blip r:embed="rId19" cstate="email"/>
          <a:srcRect/>
          <a:stretch>
            <a:fillRect/>
          </a:stretch>
        </p:blipFill>
        <p:spPr bwMode="auto">
          <a:xfrm>
            <a:off x="7678464" y="2280357"/>
            <a:ext cx="315736" cy="23529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8" descr="PPECLOGO-eff2-1-3"/>
          <p:cNvPicPr>
            <a:picLocks noChangeAspect="1" noChangeArrowheads="1"/>
          </p:cNvPicPr>
          <p:nvPr/>
        </p:nvPicPr>
        <p:blipFill>
          <a:blip r:embed="rId20" cstate="email"/>
          <a:srcRect/>
          <a:stretch>
            <a:fillRect/>
          </a:stretch>
        </p:blipFill>
        <p:spPr bwMode="auto">
          <a:xfrm>
            <a:off x="8121200" y="2656067"/>
            <a:ext cx="246944" cy="18431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3"/>
          <p:cNvPicPr>
            <a:picLocks noChangeAspect="1" noChangeArrowheads="1"/>
          </p:cNvPicPr>
          <p:nvPr/>
        </p:nvPicPr>
        <p:blipFill>
          <a:blip r:embed="rId21" cstate="email"/>
          <a:stretch>
            <a:fillRect/>
          </a:stretch>
        </p:blipFill>
        <p:spPr bwMode="auto">
          <a:xfrm>
            <a:off x="1497535" y="927523"/>
            <a:ext cx="2988290" cy="2000000"/>
          </a:xfrm>
          <a:prstGeom prst="rect">
            <a:avLst/>
          </a:prstGeom>
          <a:noFill/>
          <a:extLst>
            <a:ext uri="{909E8E84-426E-40DD-AFC4-6F175D3DCCD1}">
              <a14:hiddenFill xmlns:a14="http://schemas.microsoft.com/office/drawing/2010/main">
                <a:solidFill>
                  <a:srgbClr val="FFFFFF"/>
                </a:solidFill>
              </a14:hiddenFill>
            </a:ext>
          </a:extLst>
        </p:spPr>
      </p:pic>
      <p:sp>
        <p:nvSpPr>
          <p:cNvPr id="20" name="타원 3"/>
          <p:cNvSpPr/>
          <p:nvPr/>
        </p:nvSpPr>
        <p:spPr>
          <a:xfrm>
            <a:off x="1843859" y="2835350"/>
            <a:ext cx="2078449" cy="315171"/>
          </a:xfrm>
          <a:prstGeom prst="ellipse">
            <a:avLst/>
          </a:prstGeom>
          <a:gradFill flip="none" rotWithShape="1">
            <a:gsLst>
              <a:gs pos="0">
                <a:schemeClr val="tx1">
                  <a:lumMod val="95000"/>
                  <a:lumOff val="5000"/>
                  <a:alpha val="49000"/>
                </a:schemeClr>
              </a:gs>
              <a:gs pos="100000">
                <a:srgbClr val="BBE0E3">
                  <a:shade val="67500"/>
                  <a:satMod val="115000"/>
                  <a:alpha val="0"/>
                </a:srgbClr>
              </a:gs>
            </a:gsLst>
            <a:path path="shape">
              <a:fillToRect l="50000" t="50000" r="50000" b="50000"/>
            </a:path>
            <a:tileRect/>
          </a:gradFill>
          <a:ln w="3175" cap="flat" cmpd="sng" algn="ctr">
            <a:noFill/>
            <a:prstDash val="solid"/>
          </a:ln>
          <a:effectLst/>
        </p:spPr>
        <p:txBody>
          <a:bodyPr anchor="ctr"/>
          <a:lstStyle/>
          <a:p>
            <a:pPr algn="ctr" fontAlgn="auto">
              <a:spcBef>
                <a:spcPts val="0"/>
              </a:spcBef>
              <a:spcAft>
                <a:spcPts val="0"/>
              </a:spcAft>
              <a:defRPr/>
            </a:pPr>
            <a:endParaRPr lang="ko-KR" altLang="en-US" kern="0">
              <a:solidFill>
                <a:srgbClr val="FFFFFF"/>
              </a:solidFill>
              <a:latin typeface="Calibri" panose="020F0502020204030204"/>
              <a:ea typeface="Malgun Gothic" panose="020B0503020000020004" charset="-127"/>
            </a:endParaRPr>
          </a:p>
        </p:txBody>
      </p:sp>
      <p:pic>
        <p:nvPicPr>
          <p:cNvPr id="21" name="Picture 8" descr="C:\Users\PC\Desktop\部队ppt\7.png"/>
          <p:cNvPicPr>
            <a:picLocks noChangeAspect="1" noChangeArrowheads="1"/>
          </p:cNvPicPr>
          <p:nvPr/>
        </p:nvPicPr>
        <p:blipFill>
          <a:blip r:embed="rId22" cstate="email">
            <a:extLst>
              <a:ext uri="{BEBA8EAE-BF5A-486C-A8C5-ECC9F3942E4B}">
                <a14:imgProps xmlns:a14="http://schemas.microsoft.com/office/drawing/2010/main">
                  <a14:imgLayer r:embed="rId23">
                    <a14:imgEffect>
                      <a14:brightnessContrast bright="40000" contrast="-40000"/>
                    </a14:imgEffect>
                  </a14:imgLayer>
                </a14:imgProps>
              </a:ext>
            </a:extLst>
          </a:blip>
          <a:srcRect/>
          <a:stretch>
            <a:fillRect/>
          </a:stretch>
        </p:blipFill>
        <p:spPr bwMode="auto">
          <a:xfrm>
            <a:off x="828827" y="935526"/>
            <a:ext cx="3225746" cy="1192854"/>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p:cNvSpPr txBox="1"/>
          <p:nvPr/>
        </p:nvSpPr>
        <p:spPr>
          <a:xfrm>
            <a:off x="4663578" y="2700351"/>
            <a:ext cx="3940502" cy="502766"/>
          </a:xfrm>
          <a:prstGeom prst="rect">
            <a:avLst/>
          </a:prstGeom>
          <a:noFill/>
        </p:spPr>
        <p:txBody>
          <a:bodyPr wrap="none" rtlCol="0">
            <a:spAutoFit/>
          </a:bodyPr>
          <a:lstStyle/>
          <a:p>
            <a:r>
              <a:rPr lang="zh-CN" altLang="en-US" sz="2665" dirty="0">
                <a:solidFill>
                  <a:srgbClr val="FFC000"/>
                </a:solidFill>
                <a:latin typeface="华康俪金黑W8(P)" panose="020B0800000000000000" pitchFamily="34" charset="-122"/>
                <a:ea typeface="华康俪金黑W8(P)" panose="020B0800000000000000" pitchFamily="34" charset="-122"/>
              </a:rPr>
              <a:t>实现中国梦的基础及意义</a:t>
            </a:r>
          </a:p>
        </p:txBody>
      </p:sp>
      <p:sp>
        <p:nvSpPr>
          <p:cNvPr id="24" name="TextBox 23"/>
          <p:cNvSpPr txBox="1"/>
          <p:nvPr/>
        </p:nvSpPr>
        <p:spPr>
          <a:xfrm>
            <a:off x="2055828" y="3225380"/>
            <a:ext cx="6559000" cy="954300"/>
          </a:xfrm>
          <a:prstGeom prst="rect">
            <a:avLst/>
          </a:prstGeom>
          <a:noFill/>
        </p:spPr>
        <p:txBody>
          <a:bodyPr wrap="square" rtlCol="0">
            <a:spAutoFit/>
          </a:bodyPr>
          <a:lstStyle/>
          <a:p>
            <a:pPr>
              <a:lnSpc>
                <a:spcPct val="120000"/>
              </a:lnSpc>
            </a:pPr>
            <a:r>
              <a:rPr lang="zh-CN" altLang="en-US" sz="1555" kern="0" dirty="0">
                <a:solidFill>
                  <a:srgbClr val="FFC000"/>
                </a:solidFill>
                <a:latin typeface="微软雅黑" panose="020B0503020204020204" pitchFamily="34" charset="-122"/>
                <a:ea typeface="微软雅黑" panose="020B0503020204020204" pitchFamily="34" charset="-122"/>
              </a:rPr>
              <a:t>中国梦不只是简单的大国崛起，而是以中华民族兼济天下的博大情怀和与世界其他民族包容共生的民族文化心理为基础，表达的是中华民族要对人类有所贡献的雄心壮志。</a:t>
            </a:r>
          </a:p>
        </p:txBody>
      </p:sp>
      <p:sp>
        <p:nvSpPr>
          <p:cNvPr id="26" name="矩形 25"/>
          <p:cNvSpPr/>
          <p:nvPr/>
        </p:nvSpPr>
        <p:spPr bwMode="auto">
          <a:xfrm>
            <a:off x="2164915" y="3231953"/>
            <a:ext cx="6294924" cy="20000"/>
          </a:xfrm>
          <a:prstGeom prst="rect">
            <a:avLst/>
          </a:prstGeom>
          <a:solidFill>
            <a:srgbClr val="FFC000"/>
          </a:solidFill>
          <a:ln w="9525" cap="flat" cmpd="sng" algn="ctr">
            <a:noFill/>
            <a:prstDash val="solid"/>
            <a:round/>
            <a:headEnd type="none" w="med" len="med"/>
            <a:tailEnd type="none" w="med" len="med"/>
          </a:ln>
          <a:effectLst/>
        </p:spPr>
        <p:txBody>
          <a:bodyPr vert="horz" wrap="square" lIns="101600" tIns="50800" rIns="101600" bIns="50800" numCol="1" rtlCol="0" anchor="t" anchorCtr="0" compatLnSpc="1"/>
          <a:lstStyle/>
          <a:p>
            <a:endParaRPr lang="zh-CN" altLang="en-US">
              <a:solidFill>
                <a:srgbClr val="000000"/>
              </a:solidFill>
              <a:latin typeface="Arial" panose="020B0604020202020204" pitchFamily="34" charset="0"/>
            </a:endParaRPr>
          </a:p>
        </p:txBody>
      </p:sp>
      <p:sp>
        <p:nvSpPr>
          <p:cNvPr id="33" name="矩形 32"/>
          <p:cNvSpPr/>
          <p:nvPr/>
        </p:nvSpPr>
        <p:spPr bwMode="auto">
          <a:xfrm>
            <a:off x="2164915" y="4186436"/>
            <a:ext cx="6294924" cy="20000"/>
          </a:xfrm>
          <a:prstGeom prst="rect">
            <a:avLst/>
          </a:prstGeom>
          <a:solidFill>
            <a:srgbClr val="FFC000"/>
          </a:solidFill>
          <a:ln w="9525" cap="flat" cmpd="sng" algn="ctr">
            <a:noFill/>
            <a:prstDash val="solid"/>
            <a:round/>
            <a:headEnd type="none" w="med" len="med"/>
            <a:tailEnd type="none" w="med" len="med"/>
          </a:ln>
          <a:effectLst/>
        </p:spPr>
        <p:txBody>
          <a:bodyPr vert="horz" wrap="square" lIns="101600" tIns="50800" rIns="101600" bIns="50800" numCol="1" rtlCol="0" anchor="t" anchorCtr="0" compatLnSpc="1"/>
          <a:lstStyle/>
          <a:p>
            <a:endParaRPr lang="zh-CN" altLang="en-US">
              <a:solidFill>
                <a:srgbClr val="000000"/>
              </a:solidFill>
              <a:latin typeface="Arial" panose="020B0604020202020204" pitchFamily="34" charset="0"/>
            </a:endParaRPr>
          </a:p>
        </p:txBody>
      </p:sp>
      <p:sp>
        <p:nvSpPr>
          <p:cNvPr id="25" name="TextBox 24"/>
          <p:cNvSpPr txBox="1"/>
          <p:nvPr/>
        </p:nvSpPr>
        <p:spPr>
          <a:xfrm>
            <a:off x="3562972" y="2808639"/>
            <a:ext cx="1107996" cy="369332"/>
          </a:xfrm>
          <a:prstGeom prst="rect">
            <a:avLst/>
          </a:prstGeom>
          <a:noFill/>
        </p:spPr>
        <p:txBody>
          <a:bodyPr wrap="none" rtlCol="0">
            <a:spAutoFit/>
          </a:bodyPr>
          <a:lstStyle>
            <a:defPPr>
              <a:defRPr lang="zh-CN"/>
            </a:defPPr>
            <a:lvl1pPr lvl="0">
              <a:defRPr kern="0">
                <a:solidFill>
                  <a:srgbClr val="FFC000"/>
                </a:solidFill>
                <a:latin typeface="微软雅黑" panose="020B0503020204020204" pitchFamily="34" charset="-122"/>
                <a:ea typeface="微软雅黑" panose="020B0503020204020204" pitchFamily="34" charset="-122"/>
              </a:defRPr>
            </a:lvl1pPr>
          </a:lstStyle>
          <a:p>
            <a:r>
              <a:rPr lang="zh-CN" altLang="en-US" b="1" dirty="0"/>
              <a:t>第三部分</a:t>
            </a:r>
          </a:p>
        </p:txBody>
      </p:sp>
    </p:spTree>
  </p:cSld>
  <p:clrMapOvr>
    <a:masterClrMapping/>
  </p:clrMapOvr>
  <mc:AlternateContent xmlns:mc="http://schemas.openxmlformats.org/markup-compatibility/2006" xmlns:p14="http://schemas.microsoft.com/office/powerpoint/2010/main">
    <mc:Choice Requires="p14">
      <p:transition p14:dur="10" advTm="17000"/>
    </mc:Choice>
    <mc:Fallback xmlns="">
      <p:transition advTm="17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par>
                                <p:cTn id="17" presetID="10"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par>
                                <p:cTn id="20" presetID="10"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par>
                                <p:cTn id="26" presetID="10" presetClass="entr" presetSubtype="0" fill="hold" nodeType="with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500"/>
                                        <p:tgtEl>
                                          <p:spTgt spid="3"/>
                                        </p:tgtEl>
                                      </p:cBhvr>
                                    </p:animEffect>
                                  </p:childTnLst>
                                </p:cTn>
                              </p:par>
                              <p:par>
                                <p:cTn id="29" presetID="10" presetClass="entr" presetSubtype="0"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par>
                                <p:cTn id="32" presetID="10" presetClass="entr" presetSubtype="0" fill="hold"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500"/>
                                        <p:tgtEl>
                                          <p:spTgt spid="6"/>
                                        </p:tgtEl>
                                      </p:cBhvr>
                                    </p:animEffect>
                                  </p:childTnLst>
                                </p:cTn>
                              </p:par>
                              <p:par>
                                <p:cTn id="35" presetID="10" presetClass="entr" presetSubtype="0" fill="hold"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par>
                                <p:cTn id="38" presetID="10" presetClass="entr" presetSubtype="0" fill="hold" nodeType="with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500"/>
                                        <p:tgtEl>
                                          <p:spTgt spid="7"/>
                                        </p:tgtEl>
                                      </p:cBhvr>
                                    </p:animEffect>
                                  </p:childTnLst>
                                </p:cTn>
                              </p:par>
                              <p:par>
                                <p:cTn id="41" presetID="35" presetClass="path" presetSubtype="0" fill="hold" nodeType="withEffect">
                                  <p:stCondLst>
                                    <p:cond delay="0"/>
                                  </p:stCondLst>
                                  <p:childTnLst>
                                    <p:animMotion origin="layout" path="M 0 0  L -0.25 0  E" pathEditMode="relative" rAng="0" ptsTypes="">
                                      <p:cBhvr>
                                        <p:cTn id="42" dur="3000" fill="hold"/>
                                        <p:tgtEl>
                                          <p:spTgt spid="11"/>
                                        </p:tgtEl>
                                        <p:attrNameLst>
                                          <p:attrName>ppt_x</p:attrName>
                                          <p:attrName>ppt_y</p:attrName>
                                        </p:attrNameLst>
                                      </p:cBhvr>
                                      <p:rCtr x="0" y="0"/>
                                    </p:animMotion>
                                  </p:childTnLst>
                                </p:cTn>
                              </p:par>
                              <p:par>
                                <p:cTn id="43" presetID="35" presetClass="path" presetSubtype="0" fill="hold" nodeType="withEffect">
                                  <p:stCondLst>
                                    <p:cond delay="0"/>
                                  </p:stCondLst>
                                  <p:childTnLst>
                                    <p:animMotion origin="layout" path="M 4.16667E-6 3.33333E-6 L -0.31632 3.33333E-6 " pathEditMode="relative" rAng="0" ptsTypes="AA">
                                      <p:cBhvr>
                                        <p:cTn id="44" dur="3000" fill="hold"/>
                                        <p:tgtEl>
                                          <p:spTgt spid="3"/>
                                        </p:tgtEl>
                                        <p:attrNameLst>
                                          <p:attrName>ppt_x</p:attrName>
                                          <p:attrName>ppt_y</p:attrName>
                                        </p:attrNameLst>
                                      </p:cBhvr>
                                      <p:rCtr x="-15816" y="0"/>
                                    </p:animMotion>
                                  </p:childTnLst>
                                </p:cTn>
                              </p:par>
                              <p:par>
                                <p:cTn id="45" presetID="35" presetClass="path" presetSubtype="0" fill="hold" nodeType="withEffect">
                                  <p:stCondLst>
                                    <p:cond delay="0"/>
                                  </p:stCondLst>
                                  <p:childTnLst>
                                    <p:animMotion origin="layout" path="M 0.00504 -1.85185E-6 L -0.46684 -1.85185E-6 " pathEditMode="relative" rAng="0" ptsTypes="AA">
                                      <p:cBhvr>
                                        <p:cTn id="46" dur="3000" fill="hold"/>
                                        <p:tgtEl>
                                          <p:spTgt spid="6"/>
                                        </p:tgtEl>
                                        <p:attrNameLst>
                                          <p:attrName>ppt_x</p:attrName>
                                          <p:attrName>ppt_y</p:attrName>
                                        </p:attrNameLst>
                                      </p:cBhvr>
                                      <p:rCtr x="-23594" y="0"/>
                                    </p:animMotion>
                                  </p:childTnLst>
                                </p:cTn>
                              </p:par>
                              <p:par>
                                <p:cTn id="47" presetID="35" presetClass="path" presetSubtype="0" fill="hold" nodeType="withEffect">
                                  <p:stCondLst>
                                    <p:cond delay="0"/>
                                  </p:stCondLst>
                                  <p:childTnLst>
                                    <p:animMotion origin="layout" path="M -3.05556E-6 1.11111E-6 L -0.19531 1.11111E-6 " pathEditMode="relative" rAng="0" ptsTypes="AA">
                                      <p:cBhvr>
                                        <p:cTn id="48" dur="3000" fill="hold"/>
                                        <p:tgtEl>
                                          <p:spTgt spid="8"/>
                                        </p:tgtEl>
                                        <p:attrNameLst>
                                          <p:attrName>ppt_x</p:attrName>
                                          <p:attrName>ppt_y</p:attrName>
                                        </p:attrNameLst>
                                      </p:cBhvr>
                                      <p:rCtr x="-9774" y="0"/>
                                    </p:animMotion>
                                  </p:childTnLst>
                                </p:cTn>
                              </p:par>
                              <p:par>
                                <p:cTn id="49" presetID="35" presetClass="path" presetSubtype="0" fill="hold" nodeType="withEffect">
                                  <p:stCondLst>
                                    <p:cond delay="0"/>
                                  </p:stCondLst>
                                  <p:childTnLst>
                                    <p:animMotion origin="layout" path="M 5.55556E-7 2.59259E-6 L -0.43594 2.59259E-6 " pathEditMode="relative" rAng="0" ptsTypes="AA">
                                      <p:cBhvr>
                                        <p:cTn id="50" dur="3000" fill="hold"/>
                                        <p:tgtEl>
                                          <p:spTgt spid="5"/>
                                        </p:tgtEl>
                                        <p:attrNameLst>
                                          <p:attrName>ppt_x</p:attrName>
                                          <p:attrName>ppt_y</p:attrName>
                                        </p:attrNameLst>
                                      </p:cBhvr>
                                      <p:rCtr x="-21806" y="0"/>
                                    </p:animMotion>
                                  </p:childTnLst>
                                </p:cTn>
                              </p:par>
                              <p:par>
                                <p:cTn id="51" presetID="35" presetClass="path" presetSubtype="0" fill="hold" nodeType="withEffect">
                                  <p:stCondLst>
                                    <p:cond delay="0"/>
                                  </p:stCondLst>
                                  <p:childTnLst>
                                    <p:animMotion origin="layout" path="M -1.94444E-6 2.59259E-6 L -0.61719 2.59259E-6 " pathEditMode="relative" rAng="0" ptsTypes="AA">
                                      <p:cBhvr>
                                        <p:cTn id="52" dur="3000" fill="hold"/>
                                        <p:tgtEl>
                                          <p:spTgt spid="7"/>
                                        </p:tgtEl>
                                        <p:attrNameLst>
                                          <p:attrName>ppt_x</p:attrName>
                                          <p:attrName>ppt_y</p:attrName>
                                        </p:attrNameLst>
                                      </p:cBhvr>
                                      <p:rCtr x="-30868" y="0"/>
                                    </p:animMotion>
                                  </p:childTnLst>
                                </p:cTn>
                              </p:par>
                              <p:par>
                                <p:cTn id="53" presetID="35" presetClass="path" presetSubtype="0" fill="hold" nodeType="withEffect">
                                  <p:stCondLst>
                                    <p:cond delay="0"/>
                                  </p:stCondLst>
                                  <p:childTnLst>
                                    <p:animMotion origin="layout" path="M 3.05556E-6 -1.85185E-6 L -0.33577 -1.85185E-6 " pathEditMode="relative" rAng="0" ptsTypes="AA">
                                      <p:cBhvr>
                                        <p:cTn id="54" dur="3000" fill="hold"/>
                                        <p:tgtEl>
                                          <p:spTgt spid="2"/>
                                        </p:tgtEl>
                                        <p:attrNameLst>
                                          <p:attrName>ppt_x</p:attrName>
                                          <p:attrName>ppt_y</p:attrName>
                                        </p:attrNameLst>
                                      </p:cBhvr>
                                      <p:rCtr x="-16788" y="0"/>
                                    </p:animMotion>
                                  </p:childTnLst>
                                </p:cTn>
                              </p:par>
                              <p:par>
                                <p:cTn id="55" presetID="35" presetClass="path" presetSubtype="0" fill="hold" nodeType="withEffect">
                                  <p:stCondLst>
                                    <p:cond delay="0"/>
                                  </p:stCondLst>
                                  <p:childTnLst>
                                    <p:animMotion origin="layout" path="M 1.66667E-6 -1.85185E-6 L -0.57188 -1.85185E-6 " pathEditMode="relative" rAng="0" ptsTypes="AA">
                                      <p:cBhvr>
                                        <p:cTn id="56" dur="3000" fill="hold"/>
                                        <p:tgtEl>
                                          <p:spTgt spid="12"/>
                                        </p:tgtEl>
                                        <p:attrNameLst>
                                          <p:attrName>ppt_x</p:attrName>
                                          <p:attrName>ppt_y</p:attrName>
                                        </p:attrNameLst>
                                      </p:cBhvr>
                                      <p:rCtr x="-28594" y="0"/>
                                    </p:animMotion>
                                  </p:childTnLst>
                                </p:cTn>
                              </p:par>
                              <p:par>
                                <p:cTn id="57" presetID="35" presetClass="path" presetSubtype="0" fill="hold" nodeType="withEffect">
                                  <p:stCondLst>
                                    <p:cond delay="0"/>
                                  </p:stCondLst>
                                  <p:childTnLst>
                                    <p:animMotion origin="layout" path="M 1.66667E-6 -1.85185E-6 L -0.57188 -1.85185E-6 " pathEditMode="relative" rAng="0" ptsTypes="AA">
                                      <p:cBhvr>
                                        <p:cTn id="58" dur="3000" fill="hold"/>
                                        <p:tgtEl>
                                          <p:spTgt spid="13"/>
                                        </p:tgtEl>
                                        <p:attrNameLst>
                                          <p:attrName>ppt_x</p:attrName>
                                          <p:attrName>ppt_y</p:attrName>
                                        </p:attrNameLst>
                                      </p:cBhvr>
                                      <p:rCtr x="-28594" y="0"/>
                                    </p:animMotion>
                                  </p:childTnLst>
                                </p:cTn>
                              </p:par>
                              <p:par>
                                <p:cTn id="59" presetID="63" presetClass="path" presetSubtype="0" fill="hold" nodeType="withEffect">
                                  <p:stCondLst>
                                    <p:cond delay="0"/>
                                  </p:stCondLst>
                                  <p:childTnLst>
                                    <p:animMotion origin="layout" path="M 5.55556E-7 2.59259E-6 L 0.43906 2.59259E-6 " pathEditMode="relative" rAng="0" ptsTypes="AA">
                                      <p:cBhvr>
                                        <p:cTn id="60" dur="3000" fill="hold"/>
                                        <p:tgtEl>
                                          <p:spTgt spid="10"/>
                                        </p:tgtEl>
                                        <p:attrNameLst>
                                          <p:attrName>ppt_x</p:attrName>
                                          <p:attrName>ppt_y</p:attrName>
                                        </p:attrNameLst>
                                      </p:cBhvr>
                                      <p:rCtr x="21944" y="0"/>
                                    </p:animMotion>
                                  </p:childTnLst>
                                </p:cTn>
                              </p:par>
                              <p:par>
                                <p:cTn id="61" presetID="63" presetClass="path" presetSubtype="0" fill="hold" nodeType="withEffect">
                                  <p:stCondLst>
                                    <p:cond delay="0"/>
                                  </p:stCondLst>
                                  <p:childTnLst>
                                    <p:animMotion origin="layout" path="M -1.38889E-6 2.96296E-6 L 0.62813 2.96296E-6 " pathEditMode="relative" rAng="0" ptsTypes="AA">
                                      <p:cBhvr>
                                        <p:cTn id="62" dur="3000" fill="hold"/>
                                        <p:tgtEl>
                                          <p:spTgt spid="9"/>
                                        </p:tgtEl>
                                        <p:attrNameLst>
                                          <p:attrName>ppt_x</p:attrName>
                                          <p:attrName>ppt_y</p:attrName>
                                        </p:attrNameLst>
                                      </p:cBhvr>
                                      <p:rCtr x="31406" y="0"/>
                                    </p:animMotion>
                                  </p:childTnLst>
                                </p:cTn>
                              </p:par>
                              <p:par>
                                <p:cTn id="63" presetID="63" presetClass="path" presetSubtype="0" fill="hold" nodeType="withEffect">
                                  <p:stCondLst>
                                    <p:cond delay="0"/>
                                  </p:stCondLst>
                                  <p:childTnLst>
                                    <p:animMotion origin="layout" path="M 2.77778E-6 -2.96296E-6 L 0.42465 -2.96296E-6 " pathEditMode="relative" rAng="0" ptsTypes="AA">
                                      <p:cBhvr>
                                        <p:cTn id="64" dur="3000" fill="hold"/>
                                        <p:tgtEl>
                                          <p:spTgt spid="4"/>
                                        </p:tgtEl>
                                        <p:attrNameLst>
                                          <p:attrName>ppt_x</p:attrName>
                                          <p:attrName>ppt_y</p:attrName>
                                        </p:attrNameLst>
                                      </p:cBhvr>
                                      <p:rCtr x="21233" y="0"/>
                                    </p:animMotion>
                                  </p:childTnLst>
                                </p:cTn>
                              </p:par>
                              <p:par>
                                <p:cTn id="65" presetID="10" presetClass="exit" presetSubtype="0" fill="hold" nodeType="withEffect">
                                  <p:stCondLst>
                                    <p:cond delay="2500"/>
                                  </p:stCondLst>
                                  <p:childTnLst>
                                    <p:animEffect transition="out" filter="fade">
                                      <p:cBhvr>
                                        <p:cTn id="66" dur="500"/>
                                        <p:tgtEl>
                                          <p:spTgt spid="9"/>
                                        </p:tgtEl>
                                      </p:cBhvr>
                                    </p:animEffect>
                                    <p:set>
                                      <p:cBhvr>
                                        <p:cTn id="67" dur="1" fill="hold">
                                          <p:stCondLst>
                                            <p:cond delay="499"/>
                                          </p:stCondLst>
                                        </p:cTn>
                                        <p:tgtEl>
                                          <p:spTgt spid="9"/>
                                        </p:tgtEl>
                                        <p:attrNameLst>
                                          <p:attrName>style.visibility</p:attrName>
                                        </p:attrNameLst>
                                      </p:cBhvr>
                                      <p:to>
                                        <p:strVal val="hidden"/>
                                      </p:to>
                                    </p:set>
                                  </p:childTnLst>
                                </p:cTn>
                              </p:par>
                              <p:par>
                                <p:cTn id="68" presetID="10" presetClass="exit" presetSubtype="0" fill="hold" nodeType="withEffect">
                                  <p:stCondLst>
                                    <p:cond delay="2500"/>
                                  </p:stCondLst>
                                  <p:childTnLst>
                                    <p:animEffect transition="out" filter="fade">
                                      <p:cBhvr>
                                        <p:cTn id="69" dur="500"/>
                                        <p:tgtEl>
                                          <p:spTgt spid="10"/>
                                        </p:tgtEl>
                                      </p:cBhvr>
                                    </p:animEffect>
                                    <p:set>
                                      <p:cBhvr>
                                        <p:cTn id="70" dur="1" fill="hold">
                                          <p:stCondLst>
                                            <p:cond delay="499"/>
                                          </p:stCondLst>
                                        </p:cTn>
                                        <p:tgtEl>
                                          <p:spTgt spid="10"/>
                                        </p:tgtEl>
                                        <p:attrNameLst>
                                          <p:attrName>style.visibility</p:attrName>
                                        </p:attrNameLst>
                                      </p:cBhvr>
                                      <p:to>
                                        <p:strVal val="hidden"/>
                                      </p:to>
                                    </p:set>
                                  </p:childTnLst>
                                </p:cTn>
                              </p:par>
                              <p:par>
                                <p:cTn id="71" presetID="10" presetClass="exit" presetSubtype="0" fill="hold" nodeType="withEffect">
                                  <p:stCondLst>
                                    <p:cond delay="2500"/>
                                  </p:stCondLst>
                                  <p:childTnLst>
                                    <p:animEffect transition="out" filter="fade">
                                      <p:cBhvr>
                                        <p:cTn id="72" dur="500"/>
                                        <p:tgtEl>
                                          <p:spTgt spid="12"/>
                                        </p:tgtEl>
                                      </p:cBhvr>
                                    </p:animEffect>
                                    <p:set>
                                      <p:cBhvr>
                                        <p:cTn id="73" dur="1" fill="hold">
                                          <p:stCondLst>
                                            <p:cond delay="499"/>
                                          </p:stCondLst>
                                        </p:cTn>
                                        <p:tgtEl>
                                          <p:spTgt spid="12"/>
                                        </p:tgtEl>
                                        <p:attrNameLst>
                                          <p:attrName>style.visibility</p:attrName>
                                        </p:attrNameLst>
                                      </p:cBhvr>
                                      <p:to>
                                        <p:strVal val="hidden"/>
                                      </p:to>
                                    </p:set>
                                  </p:childTnLst>
                                </p:cTn>
                              </p:par>
                              <p:par>
                                <p:cTn id="74" presetID="10" presetClass="exit" presetSubtype="0" fill="hold" nodeType="withEffect">
                                  <p:stCondLst>
                                    <p:cond delay="2500"/>
                                  </p:stCondLst>
                                  <p:childTnLst>
                                    <p:animEffect transition="out" filter="fade">
                                      <p:cBhvr>
                                        <p:cTn id="75" dur="500"/>
                                        <p:tgtEl>
                                          <p:spTgt spid="7"/>
                                        </p:tgtEl>
                                      </p:cBhvr>
                                    </p:animEffect>
                                    <p:set>
                                      <p:cBhvr>
                                        <p:cTn id="76" dur="1" fill="hold">
                                          <p:stCondLst>
                                            <p:cond delay="499"/>
                                          </p:stCondLst>
                                        </p:cTn>
                                        <p:tgtEl>
                                          <p:spTgt spid="7"/>
                                        </p:tgtEl>
                                        <p:attrNameLst>
                                          <p:attrName>style.visibility</p:attrName>
                                        </p:attrNameLst>
                                      </p:cBhvr>
                                      <p:to>
                                        <p:strVal val="hidden"/>
                                      </p:to>
                                    </p:set>
                                  </p:childTnLst>
                                </p:cTn>
                              </p:par>
                              <p:par>
                                <p:cTn id="77" presetID="10" presetClass="exit" presetSubtype="0" fill="hold" nodeType="withEffect">
                                  <p:stCondLst>
                                    <p:cond delay="2500"/>
                                  </p:stCondLst>
                                  <p:childTnLst>
                                    <p:animEffect transition="out" filter="fade">
                                      <p:cBhvr>
                                        <p:cTn id="78" dur="500"/>
                                        <p:tgtEl>
                                          <p:spTgt spid="5"/>
                                        </p:tgtEl>
                                      </p:cBhvr>
                                    </p:animEffect>
                                    <p:set>
                                      <p:cBhvr>
                                        <p:cTn id="79" dur="1" fill="hold">
                                          <p:stCondLst>
                                            <p:cond delay="499"/>
                                          </p:stCondLst>
                                        </p:cTn>
                                        <p:tgtEl>
                                          <p:spTgt spid="5"/>
                                        </p:tgtEl>
                                        <p:attrNameLst>
                                          <p:attrName>style.visibility</p:attrName>
                                        </p:attrNameLst>
                                      </p:cBhvr>
                                      <p:to>
                                        <p:strVal val="hidden"/>
                                      </p:to>
                                    </p:set>
                                  </p:childTnLst>
                                </p:cTn>
                              </p:par>
                              <p:par>
                                <p:cTn id="80" presetID="10" presetClass="exit" presetSubtype="0" fill="hold" nodeType="withEffect">
                                  <p:stCondLst>
                                    <p:cond delay="2500"/>
                                  </p:stCondLst>
                                  <p:childTnLst>
                                    <p:animEffect transition="out" filter="fade">
                                      <p:cBhvr>
                                        <p:cTn id="81" dur="500"/>
                                        <p:tgtEl>
                                          <p:spTgt spid="8"/>
                                        </p:tgtEl>
                                      </p:cBhvr>
                                    </p:animEffect>
                                    <p:set>
                                      <p:cBhvr>
                                        <p:cTn id="82" dur="1" fill="hold">
                                          <p:stCondLst>
                                            <p:cond delay="499"/>
                                          </p:stCondLst>
                                        </p:cTn>
                                        <p:tgtEl>
                                          <p:spTgt spid="8"/>
                                        </p:tgtEl>
                                        <p:attrNameLst>
                                          <p:attrName>style.visibility</p:attrName>
                                        </p:attrNameLst>
                                      </p:cBhvr>
                                      <p:to>
                                        <p:strVal val="hidden"/>
                                      </p:to>
                                    </p:set>
                                  </p:childTnLst>
                                </p:cTn>
                              </p:par>
                              <p:par>
                                <p:cTn id="83" presetID="10" presetClass="exit" presetSubtype="0" fill="hold" nodeType="withEffect">
                                  <p:stCondLst>
                                    <p:cond delay="2500"/>
                                  </p:stCondLst>
                                  <p:childTnLst>
                                    <p:animEffect transition="out" filter="fade">
                                      <p:cBhvr>
                                        <p:cTn id="84" dur="500"/>
                                        <p:tgtEl>
                                          <p:spTgt spid="3"/>
                                        </p:tgtEl>
                                      </p:cBhvr>
                                    </p:animEffect>
                                    <p:set>
                                      <p:cBhvr>
                                        <p:cTn id="85" dur="1" fill="hold">
                                          <p:stCondLst>
                                            <p:cond delay="499"/>
                                          </p:stCondLst>
                                        </p:cTn>
                                        <p:tgtEl>
                                          <p:spTgt spid="3"/>
                                        </p:tgtEl>
                                        <p:attrNameLst>
                                          <p:attrName>style.visibility</p:attrName>
                                        </p:attrNameLst>
                                      </p:cBhvr>
                                      <p:to>
                                        <p:strVal val="hidden"/>
                                      </p:to>
                                    </p:set>
                                  </p:childTnLst>
                                </p:cTn>
                              </p:par>
                              <p:par>
                                <p:cTn id="86" presetID="10" presetClass="exit" presetSubtype="0" fill="hold" nodeType="withEffect">
                                  <p:stCondLst>
                                    <p:cond delay="2500"/>
                                  </p:stCondLst>
                                  <p:childTnLst>
                                    <p:animEffect transition="out" filter="fade">
                                      <p:cBhvr>
                                        <p:cTn id="87" dur="500"/>
                                        <p:tgtEl>
                                          <p:spTgt spid="11"/>
                                        </p:tgtEl>
                                      </p:cBhvr>
                                    </p:animEffect>
                                    <p:set>
                                      <p:cBhvr>
                                        <p:cTn id="88" dur="1" fill="hold">
                                          <p:stCondLst>
                                            <p:cond delay="499"/>
                                          </p:stCondLst>
                                        </p:cTn>
                                        <p:tgtEl>
                                          <p:spTgt spid="11"/>
                                        </p:tgtEl>
                                        <p:attrNameLst>
                                          <p:attrName>style.visibility</p:attrName>
                                        </p:attrNameLst>
                                      </p:cBhvr>
                                      <p:to>
                                        <p:strVal val="hidden"/>
                                      </p:to>
                                    </p:set>
                                  </p:childTnLst>
                                </p:cTn>
                              </p:par>
                              <p:par>
                                <p:cTn id="89" presetID="10" presetClass="exit" presetSubtype="0" fill="hold" nodeType="withEffect">
                                  <p:stCondLst>
                                    <p:cond delay="2500"/>
                                  </p:stCondLst>
                                  <p:childTnLst>
                                    <p:animEffect transition="out" filter="fade">
                                      <p:cBhvr>
                                        <p:cTn id="90" dur="500"/>
                                        <p:tgtEl>
                                          <p:spTgt spid="13"/>
                                        </p:tgtEl>
                                      </p:cBhvr>
                                    </p:animEffect>
                                    <p:set>
                                      <p:cBhvr>
                                        <p:cTn id="91" dur="1" fill="hold">
                                          <p:stCondLst>
                                            <p:cond delay="499"/>
                                          </p:stCondLst>
                                        </p:cTn>
                                        <p:tgtEl>
                                          <p:spTgt spid="13"/>
                                        </p:tgtEl>
                                        <p:attrNameLst>
                                          <p:attrName>style.visibility</p:attrName>
                                        </p:attrNameLst>
                                      </p:cBhvr>
                                      <p:to>
                                        <p:strVal val="hidden"/>
                                      </p:to>
                                    </p:set>
                                  </p:childTnLst>
                                </p:cTn>
                              </p:par>
                              <p:par>
                                <p:cTn id="92" presetID="10" presetClass="exit" presetSubtype="0" fill="hold" nodeType="withEffect">
                                  <p:stCondLst>
                                    <p:cond delay="2500"/>
                                  </p:stCondLst>
                                  <p:childTnLst>
                                    <p:animEffect transition="out" filter="fade">
                                      <p:cBhvr>
                                        <p:cTn id="93" dur="500"/>
                                        <p:tgtEl>
                                          <p:spTgt spid="4"/>
                                        </p:tgtEl>
                                      </p:cBhvr>
                                    </p:animEffect>
                                    <p:set>
                                      <p:cBhvr>
                                        <p:cTn id="94" dur="1" fill="hold">
                                          <p:stCondLst>
                                            <p:cond delay="499"/>
                                          </p:stCondLst>
                                        </p:cTn>
                                        <p:tgtEl>
                                          <p:spTgt spid="4"/>
                                        </p:tgtEl>
                                        <p:attrNameLst>
                                          <p:attrName>style.visibility</p:attrName>
                                        </p:attrNameLst>
                                      </p:cBhvr>
                                      <p:to>
                                        <p:strVal val="hidden"/>
                                      </p:to>
                                    </p:set>
                                  </p:childTnLst>
                                </p:cTn>
                              </p:par>
                              <p:par>
                                <p:cTn id="95" presetID="10" presetClass="exit" presetSubtype="0" fill="hold" nodeType="withEffect">
                                  <p:stCondLst>
                                    <p:cond delay="2500"/>
                                  </p:stCondLst>
                                  <p:childTnLst>
                                    <p:animEffect transition="out" filter="fade">
                                      <p:cBhvr>
                                        <p:cTn id="96" dur="500"/>
                                        <p:tgtEl>
                                          <p:spTgt spid="2"/>
                                        </p:tgtEl>
                                      </p:cBhvr>
                                    </p:animEffect>
                                    <p:set>
                                      <p:cBhvr>
                                        <p:cTn id="97" dur="1" fill="hold">
                                          <p:stCondLst>
                                            <p:cond delay="499"/>
                                          </p:stCondLst>
                                        </p:cTn>
                                        <p:tgtEl>
                                          <p:spTgt spid="2"/>
                                        </p:tgtEl>
                                        <p:attrNameLst>
                                          <p:attrName>style.visibility</p:attrName>
                                        </p:attrNameLst>
                                      </p:cBhvr>
                                      <p:to>
                                        <p:strVal val="hidden"/>
                                      </p:to>
                                    </p:set>
                                  </p:childTnLst>
                                </p:cTn>
                              </p:par>
                              <p:par>
                                <p:cTn id="98" presetID="10" presetClass="exit" presetSubtype="0" fill="hold" nodeType="withEffect">
                                  <p:stCondLst>
                                    <p:cond delay="2500"/>
                                  </p:stCondLst>
                                  <p:childTnLst>
                                    <p:animEffect transition="out" filter="fade">
                                      <p:cBhvr>
                                        <p:cTn id="99" dur="500"/>
                                        <p:tgtEl>
                                          <p:spTgt spid="6"/>
                                        </p:tgtEl>
                                      </p:cBhvr>
                                    </p:animEffect>
                                    <p:set>
                                      <p:cBhvr>
                                        <p:cTn id="100" dur="1" fill="hold">
                                          <p:stCondLst>
                                            <p:cond delay="499"/>
                                          </p:stCondLst>
                                        </p:cTn>
                                        <p:tgtEl>
                                          <p:spTgt spid="6"/>
                                        </p:tgtEl>
                                        <p:attrNameLst>
                                          <p:attrName>style.visibility</p:attrName>
                                        </p:attrNameLst>
                                      </p:cBhvr>
                                      <p:to>
                                        <p:strVal val="hidden"/>
                                      </p:to>
                                    </p:set>
                                  </p:childTnLst>
                                </p:cTn>
                              </p:par>
                              <p:par>
                                <p:cTn id="101" presetID="10" presetClass="entr" presetSubtype="0" fill="hold" nodeType="with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fade">
                                      <p:cBhvr>
                                        <p:cTn id="103" dur="100"/>
                                        <p:tgtEl>
                                          <p:spTgt spid="14"/>
                                        </p:tgtEl>
                                      </p:cBhvr>
                                    </p:animEffect>
                                  </p:childTnLst>
                                </p:cTn>
                              </p:par>
                              <p:par>
                                <p:cTn id="104" presetID="10" presetClass="entr" presetSubtype="0" fill="hold" nodeType="withEffect">
                                  <p:stCondLst>
                                    <p:cond delay="600"/>
                                  </p:stCondLst>
                                  <p:childTnLst>
                                    <p:set>
                                      <p:cBhvr>
                                        <p:cTn id="105" dur="1" fill="hold">
                                          <p:stCondLst>
                                            <p:cond delay="0"/>
                                          </p:stCondLst>
                                        </p:cTn>
                                        <p:tgtEl>
                                          <p:spTgt spid="15"/>
                                        </p:tgtEl>
                                        <p:attrNameLst>
                                          <p:attrName>style.visibility</p:attrName>
                                        </p:attrNameLst>
                                      </p:cBhvr>
                                      <p:to>
                                        <p:strVal val="visible"/>
                                      </p:to>
                                    </p:set>
                                    <p:animEffect transition="in" filter="fade">
                                      <p:cBhvr>
                                        <p:cTn id="106" dur="100"/>
                                        <p:tgtEl>
                                          <p:spTgt spid="15"/>
                                        </p:tgtEl>
                                      </p:cBhvr>
                                    </p:animEffect>
                                  </p:childTnLst>
                                </p:cTn>
                              </p:par>
                              <p:par>
                                <p:cTn id="107" presetID="10" presetClass="entr" presetSubtype="0" fill="hold" nodeType="withEffect">
                                  <p:stCondLst>
                                    <p:cond delay="200"/>
                                  </p:stCondLst>
                                  <p:childTnLst>
                                    <p:set>
                                      <p:cBhvr>
                                        <p:cTn id="108" dur="1" fill="hold">
                                          <p:stCondLst>
                                            <p:cond delay="0"/>
                                          </p:stCondLst>
                                        </p:cTn>
                                        <p:tgtEl>
                                          <p:spTgt spid="16"/>
                                        </p:tgtEl>
                                        <p:attrNameLst>
                                          <p:attrName>style.visibility</p:attrName>
                                        </p:attrNameLst>
                                      </p:cBhvr>
                                      <p:to>
                                        <p:strVal val="visible"/>
                                      </p:to>
                                    </p:set>
                                    <p:animEffect transition="in" filter="fade">
                                      <p:cBhvr>
                                        <p:cTn id="109" dur="100"/>
                                        <p:tgtEl>
                                          <p:spTgt spid="16"/>
                                        </p:tgtEl>
                                      </p:cBhvr>
                                    </p:animEffect>
                                  </p:childTnLst>
                                </p:cTn>
                              </p:par>
                              <p:par>
                                <p:cTn id="110" presetID="10" presetClass="entr" presetSubtype="0" fill="hold" nodeType="withEffect">
                                  <p:stCondLst>
                                    <p:cond delay="1800"/>
                                  </p:stCondLst>
                                  <p:childTnLst>
                                    <p:set>
                                      <p:cBhvr>
                                        <p:cTn id="111" dur="1" fill="hold">
                                          <p:stCondLst>
                                            <p:cond delay="0"/>
                                          </p:stCondLst>
                                        </p:cTn>
                                        <p:tgtEl>
                                          <p:spTgt spid="17"/>
                                        </p:tgtEl>
                                        <p:attrNameLst>
                                          <p:attrName>style.visibility</p:attrName>
                                        </p:attrNameLst>
                                      </p:cBhvr>
                                      <p:to>
                                        <p:strVal val="visible"/>
                                      </p:to>
                                    </p:set>
                                    <p:animEffect transition="in" filter="fade">
                                      <p:cBhvr>
                                        <p:cTn id="112" dur="100"/>
                                        <p:tgtEl>
                                          <p:spTgt spid="17"/>
                                        </p:tgtEl>
                                      </p:cBhvr>
                                    </p:animEffect>
                                  </p:childTnLst>
                                </p:cTn>
                              </p:par>
                              <p:par>
                                <p:cTn id="113" presetID="10" presetClass="entr" presetSubtype="0" fill="hold" nodeType="withEffect">
                                  <p:stCondLst>
                                    <p:cond delay="2200"/>
                                  </p:stCondLst>
                                  <p:childTnLst>
                                    <p:set>
                                      <p:cBhvr>
                                        <p:cTn id="114" dur="1" fill="hold">
                                          <p:stCondLst>
                                            <p:cond delay="0"/>
                                          </p:stCondLst>
                                        </p:cTn>
                                        <p:tgtEl>
                                          <p:spTgt spid="18"/>
                                        </p:tgtEl>
                                        <p:attrNameLst>
                                          <p:attrName>style.visibility</p:attrName>
                                        </p:attrNameLst>
                                      </p:cBhvr>
                                      <p:to>
                                        <p:strVal val="visible"/>
                                      </p:to>
                                    </p:set>
                                    <p:animEffect transition="in" filter="fade">
                                      <p:cBhvr>
                                        <p:cTn id="115" dur="100"/>
                                        <p:tgtEl>
                                          <p:spTgt spid="18"/>
                                        </p:tgtEl>
                                      </p:cBhvr>
                                    </p:animEffect>
                                  </p:childTnLst>
                                </p:cTn>
                              </p:par>
                              <p:par>
                                <p:cTn id="116" presetID="53" presetClass="exit" presetSubtype="16" fill="hold" nodeType="withEffect">
                                  <p:stCondLst>
                                    <p:cond delay="100"/>
                                  </p:stCondLst>
                                  <p:childTnLst>
                                    <p:anim calcmode="lin" valueType="num">
                                      <p:cBhvr>
                                        <p:cTn id="117" dur="1000"/>
                                        <p:tgtEl>
                                          <p:spTgt spid="14"/>
                                        </p:tgtEl>
                                        <p:attrNameLst>
                                          <p:attrName>ppt_w</p:attrName>
                                        </p:attrNameLst>
                                      </p:cBhvr>
                                      <p:tavLst>
                                        <p:tav tm="0">
                                          <p:val>
                                            <p:strVal val="ppt_w"/>
                                          </p:val>
                                        </p:tav>
                                        <p:tav tm="100000">
                                          <p:val>
                                            <p:fltVal val="0"/>
                                          </p:val>
                                        </p:tav>
                                      </p:tavLst>
                                    </p:anim>
                                    <p:anim calcmode="lin" valueType="num">
                                      <p:cBhvr>
                                        <p:cTn id="118" dur="1000"/>
                                        <p:tgtEl>
                                          <p:spTgt spid="14"/>
                                        </p:tgtEl>
                                        <p:attrNameLst>
                                          <p:attrName>ppt_h</p:attrName>
                                        </p:attrNameLst>
                                      </p:cBhvr>
                                      <p:tavLst>
                                        <p:tav tm="0">
                                          <p:val>
                                            <p:strVal val="ppt_h"/>
                                          </p:val>
                                        </p:tav>
                                        <p:tav tm="100000">
                                          <p:val>
                                            <p:fltVal val="0"/>
                                          </p:val>
                                        </p:tav>
                                      </p:tavLst>
                                    </p:anim>
                                    <p:animEffect transition="out" filter="fade">
                                      <p:cBhvr>
                                        <p:cTn id="119" dur="1000"/>
                                        <p:tgtEl>
                                          <p:spTgt spid="14"/>
                                        </p:tgtEl>
                                      </p:cBhvr>
                                    </p:animEffect>
                                    <p:set>
                                      <p:cBhvr>
                                        <p:cTn id="120" dur="1" fill="hold">
                                          <p:stCondLst>
                                            <p:cond delay="999"/>
                                          </p:stCondLst>
                                        </p:cTn>
                                        <p:tgtEl>
                                          <p:spTgt spid="14"/>
                                        </p:tgtEl>
                                        <p:attrNameLst>
                                          <p:attrName>style.visibility</p:attrName>
                                        </p:attrNameLst>
                                      </p:cBhvr>
                                      <p:to>
                                        <p:strVal val="hidden"/>
                                      </p:to>
                                    </p:set>
                                  </p:childTnLst>
                                </p:cTn>
                              </p:par>
                              <p:par>
                                <p:cTn id="121" presetID="53" presetClass="exit" presetSubtype="16" fill="hold" nodeType="withEffect">
                                  <p:stCondLst>
                                    <p:cond delay="700"/>
                                  </p:stCondLst>
                                  <p:childTnLst>
                                    <p:anim calcmode="lin" valueType="num">
                                      <p:cBhvr>
                                        <p:cTn id="122" dur="500"/>
                                        <p:tgtEl>
                                          <p:spTgt spid="15"/>
                                        </p:tgtEl>
                                        <p:attrNameLst>
                                          <p:attrName>ppt_w</p:attrName>
                                        </p:attrNameLst>
                                      </p:cBhvr>
                                      <p:tavLst>
                                        <p:tav tm="0">
                                          <p:val>
                                            <p:strVal val="ppt_w"/>
                                          </p:val>
                                        </p:tav>
                                        <p:tav tm="100000">
                                          <p:val>
                                            <p:fltVal val="0"/>
                                          </p:val>
                                        </p:tav>
                                      </p:tavLst>
                                    </p:anim>
                                    <p:anim calcmode="lin" valueType="num">
                                      <p:cBhvr>
                                        <p:cTn id="123" dur="500"/>
                                        <p:tgtEl>
                                          <p:spTgt spid="15"/>
                                        </p:tgtEl>
                                        <p:attrNameLst>
                                          <p:attrName>ppt_h</p:attrName>
                                        </p:attrNameLst>
                                      </p:cBhvr>
                                      <p:tavLst>
                                        <p:tav tm="0">
                                          <p:val>
                                            <p:strVal val="ppt_h"/>
                                          </p:val>
                                        </p:tav>
                                        <p:tav tm="100000">
                                          <p:val>
                                            <p:fltVal val="0"/>
                                          </p:val>
                                        </p:tav>
                                      </p:tavLst>
                                    </p:anim>
                                    <p:animEffect transition="out" filter="fade">
                                      <p:cBhvr>
                                        <p:cTn id="124" dur="500"/>
                                        <p:tgtEl>
                                          <p:spTgt spid="15"/>
                                        </p:tgtEl>
                                      </p:cBhvr>
                                    </p:animEffect>
                                    <p:set>
                                      <p:cBhvr>
                                        <p:cTn id="125" dur="1" fill="hold">
                                          <p:stCondLst>
                                            <p:cond delay="499"/>
                                          </p:stCondLst>
                                        </p:cTn>
                                        <p:tgtEl>
                                          <p:spTgt spid="15"/>
                                        </p:tgtEl>
                                        <p:attrNameLst>
                                          <p:attrName>style.visibility</p:attrName>
                                        </p:attrNameLst>
                                      </p:cBhvr>
                                      <p:to>
                                        <p:strVal val="hidden"/>
                                      </p:to>
                                    </p:set>
                                  </p:childTnLst>
                                </p:cTn>
                              </p:par>
                              <p:par>
                                <p:cTn id="126" presetID="53" presetClass="exit" presetSubtype="16" fill="hold" nodeType="withEffect">
                                  <p:stCondLst>
                                    <p:cond delay="300"/>
                                  </p:stCondLst>
                                  <p:childTnLst>
                                    <p:anim calcmode="lin" valueType="num">
                                      <p:cBhvr>
                                        <p:cTn id="127" dur="500"/>
                                        <p:tgtEl>
                                          <p:spTgt spid="16"/>
                                        </p:tgtEl>
                                        <p:attrNameLst>
                                          <p:attrName>ppt_w</p:attrName>
                                        </p:attrNameLst>
                                      </p:cBhvr>
                                      <p:tavLst>
                                        <p:tav tm="0">
                                          <p:val>
                                            <p:strVal val="ppt_w"/>
                                          </p:val>
                                        </p:tav>
                                        <p:tav tm="100000">
                                          <p:val>
                                            <p:fltVal val="0"/>
                                          </p:val>
                                        </p:tav>
                                      </p:tavLst>
                                    </p:anim>
                                    <p:anim calcmode="lin" valueType="num">
                                      <p:cBhvr>
                                        <p:cTn id="128" dur="500"/>
                                        <p:tgtEl>
                                          <p:spTgt spid="16"/>
                                        </p:tgtEl>
                                        <p:attrNameLst>
                                          <p:attrName>ppt_h</p:attrName>
                                        </p:attrNameLst>
                                      </p:cBhvr>
                                      <p:tavLst>
                                        <p:tav tm="0">
                                          <p:val>
                                            <p:strVal val="ppt_h"/>
                                          </p:val>
                                        </p:tav>
                                        <p:tav tm="100000">
                                          <p:val>
                                            <p:fltVal val="0"/>
                                          </p:val>
                                        </p:tav>
                                      </p:tavLst>
                                    </p:anim>
                                    <p:animEffect transition="out" filter="fade">
                                      <p:cBhvr>
                                        <p:cTn id="129" dur="500"/>
                                        <p:tgtEl>
                                          <p:spTgt spid="16"/>
                                        </p:tgtEl>
                                      </p:cBhvr>
                                    </p:animEffect>
                                    <p:set>
                                      <p:cBhvr>
                                        <p:cTn id="130" dur="1" fill="hold">
                                          <p:stCondLst>
                                            <p:cond delay="499"/>
                                          </p:stCondLst>
                                        </p:cTn>
                                        <p:tgtEl>
                                          <p:spTgt spid="16"/>
                                        </p:tgtEl>
                                        <p:attrNameLst>
                                          <p:attrName>style.visibility</p:attrName>
                                        </p:attrNameLst>
                                      </p:cBhvr>
                                      <p:to>
                                        <p:strVal val="hidden"/>
                                      </p:to>
                                    </p:set>
                                  </p:childTnLst>
                                </p:cTn>
                              </p:par>
                              <p:par>
                                <p:cTn id="131" presetID="53" presetClass="exit" presetSubtype="16" fill="hold" nodeType="withEffect">
                                  <p:stCondLst>
                                    <p:cond delay="1900"/>
                                  </p:stCondLst>
                                  <p:childTnLst>
                                    <p:anim calcmode="lin" valueType="num">
                                      <p:cBhvr>
                                        <p:cTn id="132" dur="500"/>
                                        <p:tgtEl>
                                          <p:spTgt spid="17"/>
                                        </p:tgtEl>
                                        <p:attrNameLst>
                                          <p:attrName>ppt_w</p:attrName>
                                        </p:attrNameLst>
                                      </p:cBhvr>
                                      <p:tavLst>
                                        <p:tav tm="0">
                                          <p:val>
                                            <p:strVal val="ppt_w"/>
                                          </p:val>
                                        </p:tav>
                                        <p:tav tm="100000">
                                          <p:val>
                                            <p:fltVal val="0"/>
                                          </p:val>
                                        </p:tav>
                                      </p:tavLst>
                                    </p:anim>
                                    <p:anim calcmode="lin" valueType="num">
                                      <p:cBhvr>
                                        <p:cTn id="133" dur="500"/>
                                        <p:tgtEl>
                                          <p:spTgt spid="17"/>
                                        </p:tgtEl>
                                        <p:attrNameLst>
                                          <p:attrName>ppt_h</p:attrName>
                                        </p:attrNameLst>
                                      </p:cBhvr>
                                      <p:tavLst>
                                        <p:tav tm="0">
                                          <p:val>
                                            <p:strVal val="ppt_h"/>
                                          </p:val>
                                        </p:tav>
                                        <p:tav tm="100000">
                                          <p:val>
                                            <p:fltVal val="0"/>
                                          </p:val>
                                        </p:tav>
                                      </p:tavLst>
                                    </p:anim>
                                    <p:animEffect transition="out" filter="fade">
                                      <p:cBhvr>
                                        <p:cTn id="134" dur="500"/>
                                        <p:tgtEl>
                                          <p:spTgt spid="17"/>
                                        </p:tgtEl>
                                      </p:cBhvr>
                                    </p:animEffect>
                                    <p:set>
                                      <p:cBhvr>
                                        <p:cTn id="135" dur="1" fill="hold">
                                          <p:stCondLst>
                                            <p:cond delay="499"/>
                                          </p:stCondLst>
                                        </p:cTn>
                                        <p:tgtEl>
                                          <p:spTgt spid="17"/>
                                        </p:tgtEl>
                                        <p:attrNameLst>
                                          <p:attrName>style.visibility</p:attrName>
                                        </p:attrNameLst>
                                      </p:cBhvr>
                                      <p:to>
                                        <p:strVal val="hidden"/>
                                      </p:to>
                                    </p:set>
                                  </p:childTnLst>
                                </p:cTn>
                              </p:par>
                              <p:par>
                                <p:cTn id="136" presetID="53" presetClass="exit" presetSubtype="16" fill="hold" nodeType="withEffect">
                                  <p:stCondLst>
                                    <p:cond delay="2300"/>
                                  </p:stCondLst>
                                  <p:childTnLst>
                                    <p:anim calcmode="lin" valueType="num">
                                      <p:cBhvr>
                                        <p:cTn id="137" dur="500"/>
                                        <p:tgtEl>
                                          <p:spTgt spid="18"/>
                                        </p:tgtEl>
                                        <p:attrNameLst>
                                          <p:attrName>ppt_w</p:attrName>
                                        </p:attrNameLst>
                                      </p:cBhvr>
                                      <p:tavLst>
                                        <p:tav tm="0">
                                          <p:val>
                                            <p:strVal val="ppt_w"/>
                                          </p:val>
                                        </p:tav>
                                        <p:tav tm="100000">
                                          <p:val>
                                            <p:fltVal val="0"/>
                                          </p:val>
                                        </p:tav>
                                      </p:tavLst>
                                    </p:anim>
                                    <p:anim calcmode="lin" valueType="num">
                                      <p:cBhvr>
                                        <p:cTn id="138" dur="500"/>
                                        <p:tgtEl>
                                          <p:spTgt spid="18"/>
                                        </p:tgtEl>
                                        <p:attrNameLst>
                                          <p:attrName>ppt_h</p:attrName>
                                        </p:attrNameLst>
                                      </p:cBhvr>
                                      <p:tavLst>
                                        <p:tav tm="0">
                                          <p:val>
                                            <p:strVal val="ppt_h"/>
                                          </p:val>
                                        </p:tav>
                                        <p:tav tm="100000">
                                          <p:val>
                                            <p:fltVal val="0"/>
                                          </p:val>
                                        </p:tav>
                                      </p:tavLst>
                                    </p:anim>
                                    <p:animEffect transition="out" filter="fade">
                                      <p:cBhvr>
                                        <p:cTn id="139" dur="500"/>
                                        <p:tgtEl>
                                          <p:spTgt spid="18"/>
                                        </p:tgtEl>
                                      </p:cBhvr>
                                    </p:animEffect>
                                    <p:set>
                                      <p:cBhvr>
                                        <p:cTn id="140" dur="1" fill="hold">
                                          <p:stCondLst>
                                            <p:cond delay="499"/>
                                          </p:stCondLst>
                                        </p:cTn>
                                        <p:tgtEl>
                                          <p:spTgt spid="18"/>
                                        </p:tgtEl>
                                        <p:attrNameLst>
                                          <p:attrName>style.visibility</p:attrName>
                                        </p:attrNameLst>
                                      </p:cBhvr>
                                      <p:to>
                                        <p:strVal val="hidden"/>
                                      </p:to>
                                    </p:set>
                                  </p:childTnLst>
                                </p:cTn>
                              </p:par>
                            </p:childTnLst>
                          </p:cTn>
                        </p:par>
                        <p:par>
                          <p:cTn id="141" fill="hold">
                            <p:stCondLst>
                              <p:cond delay="500"/>
                            </p:stCondLst>
                            <p:childTnLst>
                              <p:par>
                                <p:cTn id="142" presetID="47" presetClass="entr" presetSubtype="0" fill="hold" nodeType="afterEffect">
                                  <p:stCondLst>
                                    <p:cond delay="0"/>
                                  </p:stCondLst>
                                  <p:childTnLst>
                                    <p:set>
                                      <p:cBhvr>
                                        <p:cTn id="143" dur="1" fill="hold">
                                          <p:stCondLst>
                                            <p:cond delay="0"/>
                                          </p:stCondLst>
                                        </p:cTn>
                                        <p:tgtEl>
                                          <p:spTgt spid="19"/>
                                        </p:tgtEl>
                                        <p:attrNameLst>
                                          <p:attrName>style.visibility</p:attrName>
                                        </p:attrNameLst>
                                      </p:cBhvr>
                                      <p:to>
                                        <p:strVal val="visible"/>
                                      </p:to>
                                    </p:set>
                                    <p:animEffect transition="in" filter="fade">
                                      <p:cBhvr>
                                        <p:cTn id="144" dur="1250"/>
                                        <p:tgtEl>
                                          <p:spTgt spid="19"/>
                                        </p:tgtEl>
                                      </p:cBhvr>
                                    </p:animEffect>
                                    <p:anim calcmode="lin" valueType="num">
                                      <p:cBhvr>
                                        <p:cTn id="145" dur="1250" fill="hold"/>
                                        <p:tgtEl>
                                          <p:spTgt spid="19"/>
                                        </p:tgtEl>
                                        <p:attrNameLst>
                                          <p:attrName>ppt_x</p:attrName>
                                        </p:attrNameLst>
                                      </p:cBhvr>
                                      <p:tavLst>
                                        <p:tav tm="0">
                                          <p:val>
                                            <p:strVal val="#ppt_x"/>
                                          </p:val>
                                        </p:tav>
                                        <p:tav tm="100000">
                                          <p:val>
                                            <p:strVal val="#ppt_x"/>
                                          </p:val>
                                        </p:tav>
                                      </p:tavLst>
                                    </p:anim>
                                    <p:anim calcmode="lin" valueType="num">
                                      <p:cBhvr>
                                        <p:cTn id="146" dur="1250" fill="hold"/>
                                        <p:tgtEl>
                                          <p:spTgt spid="19"/>
                                        </p:tgtEl>
                                        <p:attrNameLst>
                                          <p:attrName>ppt_y</p:attrName>
                                        </p:attrNameLst>
                                      </p:cBhvr>
                                      <p:tavLst>
                                        <p:tav tm="0">
                                          <p:val>
                                            <p:strVal val="#ppt_y-.1"/>
                                          </p:val>
                                        </p:tav>
                                        <p:tav tm="100000">
                                          <p:val>
                                            <p:strVal val="#ppt_y"/>
                                          </p:val>
                                        </p:tav>
                                      </p:tavLst>
                                    </p:anim>
                                  </p:childTnLst>
                                </p:cTn>
                              </p:par>
                              <p:par>
                                <p:cTn id="147" presetID="53" presetClass="entr" presetSubtype="16" fill="hold" grpId="0" nodeType="withEffect">
                                  <p:stCondLst>
                                    <p:cond delay="0"/>
                                  </p:stCondLst>
                                  <p:childTnLst>
                                    <p:set>
                                      <p:cBhvr>
                                        <p:cTn id="148" dur="1" fill="hold">
                                          <p:stCondLst>
                                            <p:cond delay="0"/>
                                          </p:stCondLst>
                                        </p:cTn>
                                        <p:tgtEl>
                                          <p:spTgt spid="20"/>
                                        </p:tgtEl>
                                        <p:attrNameLst>
                                          <p:attrName>style.visibility</p:attrName>
                                        </p:attrNameLst>
                                      </p:cBhvr>
                                      <p:to>
                                        <p:strVal val="visible"/>
                                      </p:to>
                                    </p:set>
                                    <p:anim calcmode="lin" valueType="num">
                                      <p:cBhvr>
                                        <p:cTn id="149" dur="1250" fill="hold"/>
                                        <p:tgtEl>
                                          <p:spTgt spid="20"/>
                                        </p:tgtEl>
                                        <p:attrNameLst>
                                          <p:attrName>ppt_w</p:attrName>
                                        </p:attrNameLst>
                                      </p:cBhvr>
                                      <p:tavLst>
                                        <p:tav tm="0">
                                          <p:val>
                                            <p:fltVal val="0"/>
                                          </p:val>
                                        </p:tav>
                                        <p:tav tm="100000">
                                          <p:val>
                                            <p:strVal val="#ppt_w"/>
                                          </p:val>
                                        </p:tav>
                                      </p:tavLst>
                                    </p:anim>
                                    <p:anim calcmode="lin" valueType="num">
                                      <p:cBhvr>
                                        <p:cTn id="150" dur="1250" fill="hold"/>
                                        <p:tgtEl>
                                          <p:spTgt spid="20"/>
                                        </p:tgtEl>
                                        <p:attrNameLst>
                                          <p:attrName>ppt_h</p:attrName>
                                        </p:attrNameLst>
                                      </p:cBhvr>
                                      <p:tavLst>
                                        <p:tav tm="0">
                                          <p:val>
                                            <p:fltVal val="0"/>
                                          </p:val>
                                        </p:tav>
                                        <p:tav tm="100000">
                                          <p:val>
                                            <p:strVal val="#ppt_h"/>
                                          </p:val>
                                        </p:tav>
                                      </p:tavLst>
                                    </p:anim>
                                    <p:animEffect transition="in" filter="fade">
                                      <p:cBhvr>
                                        <p:cTn id="151" dur="1250"/>
                                        <p:tgtEl>
                                          <p:spTgt spid="20"/>
                                        </p:tgtEl>
                                      </p:cBhvr>
                                    </p:animEffect>
                                  </p:childTnLst>
                                </p:cTn>
                              </p:par>
                            </p:childTnLst>
                          </p:cTn>
                        </p:par>
                        <p:par>
                          <p:cTn id="152" fill="hold">
                            <p:stCondLst>
                              <p:cond delay="2000"/>
                            </p:stCondLst>
                            <p:childTnLst>
                              <p:par>
                                <p:cTn id="153" presetID="10" presetClass="entr" presetSubtype="0" fill="hold" nodeType="afterEffect">
                                  <p:stCondLst>
                                    <p:cond delay="0"/>
                                  </p:stCondLst>
                                  <p:childTnLst>
                                    <p:set>
                                      <p:cBhvr>
                                        <p:cTn id="154" dur="1" fill="hold">
                                          <p:stCondLst>
                                            <p:cond delay="0"/>
                                          </p:stCondLst>
                                        </p:cTn>
                                        <p:tgtEl>
                                          <p:spTgt spid="21"/>
                                        </p:tgtEl>
                                        <p:attrNameLst>
                                          <p:attrName>style.visibility</p:attrName>
                                        </p:attrNameLst>
                                      </p:cBhvr>
                                      <p:to>
                                        <p:strVal val="visible"/>
                                      </p:to>
                                    </p:set>
                                    <p:animEffect transition="in" filter="fade">
                                      <p:cBhvr>
                                        <p:cTn id="155" dur="500"/>
                                        <p:tgtEl>
                                          <p:spTgt spid="21"/>
                                        </p:tgtEl>
                                      </p:cBhvr>
                                    </p:animEffect>
                                  </p:childTnLst>
                                </p:cTn>
                              </p:par>
                            </p:childTnLst>
                          </p:cTn>
                        </p:par>
                        <p:par>
                          <p:cTn id="156" fill="hold">
                            <p:stCondLst>
                              <p:cond delay="2500"/>
                            </p:stCondLst>
                            <p:childTnLst>
                              <p:par>
                                <p:cTn id="157" presetID="6" presetClass="emph" presetSubtype="0" fill="hold" nodeType="afterEffect">
                                  <p:stCondLst>
                                    <p:cond delay="0"/>
                                  </p:stCondLst>
                                  <p:childTnLst>
                                    <p:animScale>
                                      <p:cBhvr>
                                        <p:cTn id="158" dur="500" fill="hold"/>
                                        <p:tgtEl>
                                          <p:spTgt spid="21"/>
                                        </p:tgtEl>
                                      </p:cBhvr>
                                      <p:by x="400000" y="400000"/>
                                    </p:animScale>
                                  </p:childTnLst>
                                </p:cTn>
                              </p:par>
                              <p:par>
                                <p:cTn id="159" presetID="10" presetClass="exit" presetSubtype="0" fill="hold" nodeType="withEffect">
                                  <p:stCondLst>
                                    <p:cond delay="250"/>
                                  </p:stCondLst>
                                  <p:childTnLst>
                                    <p:animEffect transition="out" filter="fade">
                                      <p:cBhvr>
                                        <p:cTn id="160" dur="500"/>
                                        <p:tgtEl>
                                          <p:spTgt spid="21"/>
                                        </p:tgtEl>
                                      </p:cBhvr>
                                    </p:animEffect>
                                    <p:set>
                                      <p:cBhvr>
                                        <p:cTn id="161" dur="1" fill="hold">
                                          <p:stCondLst>
                                            <p:cond delay="499"/>
                                          </p:stCondLst>
                                        </p:cTn>
                                        <p:tgtEl>
                                          <p:spTgt spid="21"/>
                                        </p:tgtEl>
                                        <p:attrNameLst>
                                          <p:attrName>style.visibility</p:attrName>
                                        </p:attrNameLst>
                                      </p:cBhvr>
                                      <p:to>
                                        <p:strVal val="hidden"/>
                                      </p:to>
                                    </p:set>
                                  </p:childTnLst>
                                </p:cTn>
                              </p:par>
                            </p:childTnLst>
                          </p:cTn>
                        </p:par>
                        <p:par>
                          <p:cTn id="162" fill="hold">
                            <p:stCondLst>
                              <p:cond delay="3000"/>
                            </p:stCondLst>
                            <p:childTnLst>
                              <p:par>
                                <p:cTn id="163" presetID="2" presetClass="entr" presetSubtype="8" fill="hold" grpId="0" nodeType="afterEffect">
                                  <p:stCondLst>
                                    <p:cond delay="0"/>
                                  </p:stCondLst>
                                  <p:childTnLst>
                                    <p:set>
                                      <p:cBhvr>
                                        <p:cTn id="164" dur="1" fill="hold">
                                          <p:stCondLst>
                                            <p:cond delay="0"/>
                                          </p:stCondLst>
                                        </p:cTn>
                                        <p:tgtEl>
                                          <p:spTgt spid="25"/>
                                        </p:tgtEl>
                                        <p:attrNameLst>
                                          <p:attrName>style.visibility</p:attrName>
                                        </p:attrNameLst>
                                      </p:cBhvr>
                                      <p:to>
                                        <p:strVal val="visible"/>
                                      </p:to>
                                    </p:set>
                                    <p:anim calcmode="lin" valueType="num">
                                      <p:cBhvr additive="base">
                                        <p:cTn id="165" dur="500" fill="hold"/>
                                        <p:tgtEl>
                                          <p:spTgt spid="25"/>
                                        </p:tgtEl>
                                        <p:attrNameLst>
                                          <p:attrName>ppt_x</p:attrName>
                                        </p:attrNameLst>
                                      </p:cBhvr>
                                      <p:tavLst>
                                        <p:tav tm="0">
                                          <p:val>
                                            <p:strVal val="0-#ppt_w/2"/>
                                          </p:val>
                                        </p:tav>
                                        <p:tav tm="100000">
                                          <p:val>
                                            <p:strVal val="#ppt_x"/>
                                          </p:val>
                                        </p:tav>
                                      </p:tavLst>
                                    </p:anim>
                                    <p:anim calcmode="lin" valueType="num">
                                      <p:cBhvr additive="base">
                                        <p:cTn id="166" dur="500" fill="hold"/>
                                        <p:tgtEl>
                                          <p:spTgt spid="25"/>
                                        </p:tgtEl>
                                        <p:attrNameLst>
                                          <p:attrName>ppt_y</p:attrName>
                                        </p:attrNameLst>
                                      </p:cBhvr>
                                      <p:tavLst>
                                        <p:tav tm="0">
                                          <p:val>
                                            <p:strVal val="#ppt_y"/>
                                          </p:val>
                                        </p:tav>
                                        <p:tav tm="100000">
                                          <p:val>
                                            <p:strVal val="#ppt_y"/>
                                          </p:val>
                                        </p:tav>
                                      </p:tavLst>
                                    </p:anim>
                                  </p:childTnLst>
                                </p:cTn>
                              </p:par>
                            </p:childTnLst>
                          </p:cTn>
                        </p:par>
                        <p:par>
                          <p:cTn id="167" fill="hold">
                            <p:stCondLst>
                              <p:cond delay="3500"/>
                            </p:stCondLst>
                            <p:childTnLst>
                              <p:par>
                                <p:cTn id="168" presetID="42" presetClass="entr" presetSubtype="0" fill="hold" grpId="0" nodeType="afterEffect">
                                  <p:stCondLst>
                                    <p:cond delay="0"/>
                                  </p:stCondLst>
                                  <p:childTnLst>
                                    <p:set>
                                      <p:cBhvr>
                                        <p:cTn id="169" dur="1" fill="hold">
                                          <p:stCondLst>
                                            <p:cond delay="0"/>
                                          </p:stCondLst>
                                        </p:cTn>
                                        <p:tgtEl>
                                          <p:spTgt spid="23"/>
                                        </p:tgtEl>
                                        <p:attrNameLst>
                                          <p:attrName>style.visibility</p:attrName>
                                        </p:attrNameLst>
                                      </p:cBhvr>
                                      <p:to>
                                        <p:strVal val="visible"/>
                                      </p:to>
                                    </p:set>
                                    <p:animEffect transition="in" filter="fade">
                                      <p:cBhvr>
                                        <p:cTn id="170" dur="1000"/>
                                        <p:tgtEl>
                                          <p:spTgt spid="23"/>
                                        </p:tgtEl>
                                      </p:cBhvr>
                                    </p:animEffect>
                                    <p:anim calcmode="lin" valueType="num">
                                      <p:cBhvr>
                                        <p:cTn id="171" dur="1000" fill="hold"/>
                                        <p:tgtEl>
                                          <p:spTgt spid="23"/>
                                        </p:tgtEl>
                                        <p:attrNameLst>
                                          <p:attrName>ppt_x</p:attrName>
                                        </p:attrNameLst>
                                      </p:cBhvr>
                                      <p:tavLst>
                                        <p:tav tm="0">
                                          <p:val>
                                            <p:strVal val="#ppt_x"/>
                                          </p:val>
                                        </p:tav>
                                        <p:tav tm="100000">
                                          <p:val>
                                            <p:strVal val="#ppt_x"/>
                                          </p:val>
                                        </p:tav>
                                      </p:tavLst>
                                    </p:anim>
                                    <p:anim calcmode="lin" valueType="num">
                                      <p:cBhvr>
                                        <p:cTn id="172" dur="1000" fill="hold"/>
                                        <p:tgtEl>
                                          <p:spTgt spid="23"/>
                                        </p:tgtEl>
                                        <p:attrNameLst>
                                          <p:attrName>ppt_y</p:attrName>
                                        </p:attrNameLst>
                                      </p:cBhvr>
                                      <p:tavLst>
                                        <p:tav tm="0">
                                          <p:val>
                                            <p:strVal val="#ppt_y+.1"/>
                                          </p:val>
                                        </p:tav>
                                        <p:tav tm="100000">
                                          <p:val>
                                            <p:strVal val="#ppt_y"/>
                                          </p:val>
                                        </p:tav>
                                      </p:tavLst>
                                    </p:anim>
                                  </p:childTnLst>
                                </p:cTn>
                              </p:par>
                            </p:childTnLst>
                          </p:cTn>
                        </p:par>
                        <p:par>
                          <p:cTn id="173" fill="hold">
                            <p:stCondLst>
                              <p:cond delay="4500"/>
                            </p:stCondLst>
                            <p:childTnLst>
                              <p:par>
                                <p:cTn id="174" presetID="22" presetClass="entr" presetSubtype="2" fill="hold" grpId="0" nodeType="afterEffect">
                                  <p:stCondLst>
                                    <p:cond delay="0"/>
                                  </p:stCondLst>
                                  <p:childTnLst>
                                    <p:set>
                                      <p:cBhvr>
                                        <p:cTn id="175" dur="1" fill="hold">
                                          <p:stCondLst>
                                            <p:cond delay="0"/>
                                          </p:stCondLst>
                                        </p:cTn>
                                        <p:tgtEl>
                                          <p:spTgt spid="26"/>
                                        </p:tgtEl>
                                        <p:attrNameLst>
                                          <p:attrName>style.visibility</p:attrName>
                                        </p:attrNameLst>
                                      </p:cBhvr>
                                      <p:to>
                                        <p:strVal val="visible"/>
                                      </p:to>
                                    </p:set>
                                    <p:animEffect transition="in" filter="wipe(right)">
                                      <p:cBhvr>
                                        <p:cTn id="176" dur="500"/>
                                        <p:tgtEl>
                                          <p:spTgt spid="26"/>
                                        </p:tgtEl>
                                      </p:cBhvr>
                                    </p:animEffect>
                                  </p:childTnLst>
                                </p:cTn>
                              </p:par>
                              <p:par>
                                <p:cTn id="177" presetID="22" presetClass="entr" presetSubtype="2" fill="hold" grpId="0" nodeType="withEffect">
                                  <p:stCondLst>
                                    <p:cond delay="0"/>
                                  </p:stCondLst>
                                  <p:childTnLst>
                                    <p:set>
                                      <p:cBhvr>
                                        <p:cTn id="178" dur="1" fill="hold">
                                          <p:stCondLst>
                                            <p:cond delay="0"/>
                                          </p:stCondLst>
                                        </p:cTn>
                                        <p:tgtEl>
                                          <p:spTgt spid="33"/>
                                        </p:tgtEl>
                                        <p:attrNameLst>
                                          <p:attrName>style.visibility</p:attrName>
                                        </p:attrNameLst>
                                      </p:cBhvr>
                                      <p:to>
                                        <p:strVal val="visible"/>
                                      </p:to>
                                    </p:set>
                                    <p:animEffect transition="in" filter="wipe(right)">
                                      <p:cBhvr>
                                        <p:cTn id="179" dur="500"/>
                                        <p:tgtEl>
                                          <p:spTgt spid="33"/>
                                        </p:tgtEl>
                                      </p:cBhvr>
                                    </p:animEffect>
                                  </p:childTnLst>
                                </p:cTn>
                              </p:par>
                            </p:childTnLst>
                          </p:cTn>
                        </p:par>
                        <p:par>
                          <p:cTn id="180" fill="hold">
                            <p:stCondLst>
                              <p:cond delay="5000"/>
                            </p:stCondLst>
                            <p:childTnLst>
                              <p:par>
                                <p:cTn id="181" presetID="41" presetClass="entr" presetSubtype="0" fill="hold" grpId="0" nodeType="afterEffect">
                                  <p:stCondLst>
                                    <p:cond delay="0"/>
                                  </p:stCondLst>
                                  <p:iterate type="lt">
                                    <p:tmPct val="10000"/>
                                  </p:iterate>
                                  <p:childTnLst>
                                    <p:set>
                                      <p:cBhvr>
                                        <p:cTn id="182" dur="1" fill="hold">
                                          <p:stCondLst>
                                            <p:cond delay="0"/>
                                          </p:stCondLst>
                                        </p:cTn>
                                        <p:tgtEl>
                                          <p:spTgt spid="24"/>
                                        </p:tgtEl>
                                        <p:attrNameLst>
                                          <p:attrName>style.visibility</p:attrName>
                                        </p:attrNameLst>
                                      </p:cBhvr>
                                      <p:to>
                                        <p:strVal val="visible"/>
                                      </p:to>
                                    </p:set>
                                    <p:anim calcmode="lin" valueType="num">
                                      <p:cBhvr>
                                        <p:cTn id="183" dur="5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184" dur="500" fill="hold"/>
                                        <p:tgtEl>
                                          <p:spTgt spid="24"/>
                                        </p:tgtEl>
                                        <p:attrNameLst>
                                          <p:attrName>ppt_y</p:attrName>
                                        </p:attrNameLst>
                                      </p:cBhvr>
                                      <p:tavLst>
                                        <p:tav tm="0">
                                          <p:val>
                                            <p:strVal val="#ppt_y"/>
                                          </p:val>
                                        </p:tav>
                                        <p:tav tm="100000">
                                          <p:val>
                                            <p:strVal val="#ppt_y"/>
                                          </p:val>
                                        </p:tav>
                                      </p:tavLst>
                                    </p:anim>
                                    <p:anim calcmode="lin" valueType="num">
                                      <p:cBhvr>
                                        <p:cTn id="185" dur="5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186" dur="50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187" dur="500" tmFilter="0,0; .5, 1; 1, 1"/>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3" grpId="0"/>
      <p:bldP spid="24" grpId="0"/>
      <p:bldP spid="26" grpId="0" animBg="1"/>
      <p:bldP spid="33" grpId="0" animBg="1"/>
      <p:bldP spid="2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710339" y="272247"/>
            <a:ext cx="2467342" cy="776238"/>
          </a:xfrm>
          <a:prstGeom prst="rect">
            <a:avLst/>
          </a:prstGeom>
          <a:noFill/>
        </p:spPr>
        <p:txBody>
          <a:bodyPr wrap="none" rtlCol="0">
            <a:spAutoFit/>
          </a:bodyPr>
          <a:lstStyle/>
          <a:p>
            <a:r>
              <a:rPr lang="zh-CN" altLang="en-US" sz="4445" i="1" dirty="0">
                <a:solidFill>
                  <a:srgbClr val="FFFF00"/>
                </a:solidFill>
                <a:latin typeface="方正综艺简体" panose="02010601030101010101" pitchFamily="2" charset="-122"/>
                <a:ea typeface="方正综艺简体" panose="02010601030101010101" pitchFamily="2" charset="-122"/>
              </a:rPr>
              <a:t>历史表明</a:t>
            </a:r>
            <a:endParaRPr lang="zh-CN" altLang="en-US" sz="4445" i="1" dirty="0">
              <a:latin typeface="方正综艺简体" panose="02010601030101010101" pitchFamily="2" charset="-122"/>
              <a:ea typeface="方正综艺简体" panose="02010601030101010101" pitchFamily="2" charset="-122"/>
            </a:endParaRPr>
          </a:p>
        </p:txBody>
      </p:sp>
      <p:sp>
        <p:nvSpPr>
          <p:cNvPr id="7" name="矩形 6"/>
          <p:cNvSpPr/>
          <p:nvPr/>
        </p:nvSpPr>
        <p:spPr bwMode="auto">
          <a:xfrm>
            <a:off x="666955" y="834986"/>
            <a:ext cx="5641641" cy="2745224"/>
          </a:xfrm>
          <a:custGeom>
            <a:avLst/>
            <a:gdLst>
              <a:gd name="connsiteX0" fmla="*/ 0 w 4314508"/>
              <a:gd name="connsiteY0" fmla="*/ 0 h 2428968"/>
              <a:gd name="connsiteX1" fmla="*/ 4314508 w 4314508"/>
              <a:gd name="connsiteY1" fmla="*/ 0 h 2428968"/>
              <a:gd name="connsiteX2" fmla="*/ 4314508 w 4314508"/>
              <a:gd name="connsiteY2" fmla="*/ 2428968 h 2428968"/>
              <a:gd name="connsiteX3" fmla="*/ 0 w 4314508"/>
              <a:gd name="connsiteY3" fmla="*/ 2428968 h 2428968"/>
              <a:gd name="connsiteX4" fmla="*/ 0 w 4314508"/>
              <a:gd name="connsiteY4" fmla="*/ 0 h 2428968"/>
              <a:gd name="connsiteX0-1" fmla="*/ 0 w 4661018"/>
              <a:gd name="connsiteY0-2" fmla="*/ 0 h 2457844"/>
              <a:gd name="connsiteX1-3" fmla="*/ 4661018 w 4661018"/>
              <a:gd name="connsiteY1-4" fmla="*/ 28876 h 2457844"/>
              <a:gd name="connsiteX2-5" fmla="*/ 4661018 w 4661018"/>
              <a:gd name="connsiteY2-6" fmla="*/ 2457844 h 2457844"/>
              <a:gd name="connsiteX3-7" fmla="*/ 346510 w 4661018"/>
              <a:gd name="connsiteY3-8" fmla="*/ 2457844 h 2457844"/>
              <a:gd name="connsiteX4-9" fmla="*/ 0 w 4661018"/>
              <a:gd name="connsiteY4-10" fmla="*/ 0 h 2457844"/>
              <a:gd name="connsiteX0-11" fmla="*/ 0 w 4689893"/>
              <a:gd name="connsiteY0-12" fmla="*/ 9625 h 2428968"/>
              <a:gd name="connsiteX1-13" fmla="*/ 4689893 w 4689893"/>
              <a:gd name="connsiteY1-14" fmla="*/ 0 h 2428968"/>
              <a:gd name="connsiteX2-15" fmla="*/ 4689893 w 4689893"/>
              <a:gd name="connsiteY2-16" fmla="*/ 2428968 h 2428968"/>
              <a:gd name="connsiteX3-17" fmla="*/ 375385 w 4689893"/>
              <a:gd name="connsiteY3-18" fmla="*/ 2428968 h 2428968"/>
              <a:gd name="connsiteX4-19" fmla="*/ 0 w 4689893"/>
              <a:gd name="connsiteY4-20" fmla="*/ 9625 h 2428968"/>
              <a:gd name="connsiteX0-21" fmla="*/ 0 w 4689893"/>
              <a:gd name="connsiteY0-22" fmla="*/ 9625 h 2448218"/>
              <a:gd name="connsiteX1-23" fmla="*/ 4689893 w 4689893"/>
              <a:gd name="connsiteY1-24" fmla="*/ 0 h 2448218"/>
              <a:gd name="connsiteX2-25" fmla="*/ 4478137 w 4689893"/>
              <a:gd name="connsiteY2-26" fmla="*/ 2448218 h 2448218"/>
              <a:gd name="connsiteX3-27" fmla="*/ 375385 w 4689893"/>
              <a:gd name="connsiteY3-28" fmla="*/ 2428968 h 2448218"/>
              <a:gd name="connsiteX4-29" fmla="*/ 0 w 4689893"/>
              <a:gd name="connsiteY4-30" fmla="*/ 9625 h 2448218"/>
              <a:gd name="connsiteX0-31" fmla="*/ 0 w 5142280"/>
              <a:gd name="connsiteY0-32" fmla="*/ 9625 h 2448218"/>
              <a:gd name="connsiteX1-33" fmla="*/ 5142280 w 5142280"/>
              <a:gd name="connsiteY1-34" fmla="*/ 0 h 2448218"/>
              <a:gd name="connsiteX2-35" fmla="*/ 4478137 w 5142280"/>
              <a:gd name="connsiteY2-36" fmla="*/ 2448218 h 2448218"/>
              <a:gd name="connsiteX3-37" fmla="*/ 375385 w 5142280"/>
              <a:gd name="connsiteY3-38" fmla="*/ 2428968 h 2448218"/>
              <a:gd name="connsiteX4-39" fmla="*/ 0 w 5142280"/>
              <a:gd name="connsiteY4-40" fmla="*/ 9625 h 2448218"/>
              <a:gd name="connsiteX0-41" fmla="*/ 0 w 5142280"/>
              <a:gd name="connsiteY0-42" fmla="*/ 9625 h 2448218"/>
              <a:gd name="connsiteX1-43" fmla="*/ 5142280 w 5142280"/>
              <a:gd name="connsiteY1-44" fmla="*/ 0 h 2448218"/>
              <a:gd name="connsiteX2-45" fmla="*/ 4478137 w 5142280"/>
              <a:gd name="connsiteY2-46" fmla="*/ 2448218 h 2448218"/>
              <a:gd name="connsiteX3-47" fmla="*/ 375385 w 5142280"/>
              <a:gd name="connsiteY3-48" fmla="*/ 2428968 h 2448218"/>
              <a:gd name="connsiteX4-49" fmla="*/ 0 w 5142280"/>
              <a:gd name="connsiteY4-50" fmla="*/ 9625 h 2448218"/>
              <a:gd name="connsiteX0-51" fmla="*/ 0 w 5142280"/>
              <a:gd name="connsiteY0-52" fmla="*/ 9625 h 2448218"/>
              <a:gd name="connsiteX1-53" fmla="*/ 5142280 w 5142280"/>
              <a:gd name="connsiteY1-54" fmla="*/ 0 h 2448218"/>
              <a:gd name="connsiteX2-55" fmla="*/ 4478137 w 5142280"/>
              <a:gd name="connsiteY2-56" fmla="*/ 2448218 h 2448218"/>
              <a:gd name="connsiteX3-57" fmla="*/ 375385 w 5142280"/>
              <a:gd name="connsiteY3-58" fmla="*/ 2428968 h 2448218"/>
              <a:gd name="connsiteX4-59" fmla="*/ 0 w 5142280"/>
              <a:gd name="connsiteY4-60" fmla="*/ 9625 h 2448218"/>
              <a:gd name="connsiteX0-61" fmla="*/ 0 w 5142280"/>
              <a:gd name="connsiteY0-62" fmla="*/ 9625 h 2448218"/>
              <a:gd name="connsiteX1-63" fmla="*/ 5142280 w 5142280"/>
              <a:gd name="connsiteY1-64" fmla="*/ 0 h 2448218"/>
              <a:gd name="connsiteX2-65" fmla="*/ 5046028 w 5142280"/>
              <a:gd name="connsiteY2-66" fmla="*/ 2448218 h 2448218"/>
              <a:gd name="connsiteX3-67" fmla="*/ 375385 w 5142280"/>
              <a:gd name="connsiteY3-68" fmla="*/ 2428968 h 2448218"/>
              <a:gd name="connsiteX4-69" fmla="*/ 0 w 5142280"/>
              <a:gd name="connsiteY4-70" fmla="*/ 9625 h 2448218"/>
              <a:gd name="connsiteX0-71" fmla="*/ 0 w 5075790"/>
              <a:gd name="connsiteY0-72" fmla="*/ 0 h 2438593"/>
              <a:gd name="connsiteX1-73" fmla="*/ 4786146 w 5075790"/>
              <a:gd name="connsiteY1-74" fmla="*/ 0 h 2438593"/>
              <a:gd name="connsiteX2-75" fmla="*/ 5046028 w 5075790"/>
              <a:gd name="connsiteY2-76" fmla="*/ 2438593 h 2438593"/>
              <a:gd name="connsiteX3-77" fmla="*/ 375385 w 5075790"/>
              <a:gd name="connsiteY3-78" fmla="*/ 2419343 h 2438593"/>
              <a:gd name="connsiteX4-79" fmla="*/ 0 w 5075790"/>
              <a:gd name="connsiteY4-80" fmla="*/ 0 h 2438593"/>
              <a:gd name="connsiteX0-81" fmla="*/ 0 w 5077477"/>
              <a:gd name="connsiteY0-82" fmla="*/ 0 h 2438593"/>
              <a:gd name="connsiteX1-83" fmla="*/ 4786146 w 5077477"/>
              <a:gd name="connsiteY1-84" fmla="*/ 0 h 2438593"/>
              <a:gd name="connsiteX2-85" fmla="*/ 5046028 w 5077477"/>
              <a:gd name="connsiteY2-86" fmla="*/ 2438593 h 2438593"/>
              <a:gd name="connsiteX3-87" fmla="*/ 375385 w 5077477"/>
              <a:gd name="connsiteY3-88" fmla="*/ 2419343 h 2438593"/>
              <a:gd name="connsiteX4-89" fmla="*/ 0 w 5077477"/>
              <a:gd name="connsiteY4-90" fmla="*/ 0 h 2438593"/>
              <a:gd name="connsiteX0-91" fmla="*/ 0 w 5077477"/>
              <a:gd name="connsiteY0-92" fmla="*/ 0 h 2438593"/>
              <a:gd name="connsiteX1-93" fmla="*/ 4786146 w 5077477"/>
              <a:gd name="connsiteY1-94" fmla="*/ 0 h 2438593"/>
              <a:gd name="connsiteX2-95" fmla="*/ 5046028 w 5077477"/>
              <a:gd name="connsiteY2-96" fmla="*/ 2438593 h 2438593"/>
              <a:gd name="connsiteX3-97" fmla="*/ 375385 w 5077477"/>
              <a:gd name="connsiteY3-98" fmla="*/ 2419343 h 2438593"/>
              <a:gd name="connsiteX4-99" fmla="*/ 0 w 5077477"/>
              <a:gd name="connsiteY4-100" fmla="*/ 0 h 2438593"/>
              <a:gd name="connsiteX0-101" fmla="*/ 0 w 5077477"/>
              <a:gd name="connsiteY0-102" fmla="*/ 0 h 2438593"/>
              <a:gd name="connsiteX1-103" fmla="*/ 4786146 w 5077477"/>
              <a:gd name="connsiteY1-104" fmla="*/ 0 h 2438593"/>
              <a:gd name="connsiteX2-105" fmla="*/ 5046028 w 5077477"/>
              <a:gd name="connsiteY2-106" fmla="*/ 2438593 h 2438593"/>
              <a:gd name="connsiteX3-107" fmla="*/ 375385 w 5077477"/>
              <a:gd name="connsiteY3-108" fmla="*/ 2419343 h 2438593"/>
              <a:gd name="connsiteX4-109" fmla="*/ 0 w 5077477"/>
              <a:gd name="connsiteY4-110" fmla="*/ 0 h 2438593"/>
              <a:gd name="connsiteX0-111" fmla="*/ 0 w 5077477"/>
              <a:gd name="connsiteY0-112" fmla="*/ 0 h 2461507"/>
              <a:gd name="connsiteX1-113" fmla="*/ 4786146 w 5077477"/>
              <a:gd name="connsiteY1-114" fmla="*/ 0 h 2461507"/>
              <a:gd name="connsiteX2-115" fmla="*/ 5046028 w 5077477"/>
              <a:gd name="connsiteY2-116" fmla="*/ 2438593 h 2461507"/>
              <a:gd name="connsiteX3-117" fmla="*/ 375385 w 5077477"/>
              <a:gd name="connsiteY3-118" fmla="*/ 2419343 h 2461507"/>
              <a:gd name="connsiteX4-119" fmla="*/ 0 w 5077477"/>
              <a:gd name="connsiteY4-120" fmla="*/ 0 h 2461507"/>
              <a:gd name="connsiteX0-121" fmla="*/ 0 w 5077477"/>
              <a:gd name="connsiteY0-122" fmla="*/ 0 h 2461507"/>
              <a:gd name="connsiteX1-123" fmla="*/ 4786146 w 5077477"/>
              <a:gd name="connsiteY1-124" fmla="*/ 0 h 2461507"/>
              <a:gd name="connsiteX2-125" fmla="*/ 5046028 w 5077477"/>
              <a:gd name="connsiteY2-126" fmla="*/ 2438593 h 2461507"/>
              <a:gd name="connsiteX3-127" fmla="*/ 375385 w 5077477"/>
              <a:gd name="connsiteY3-128" fmla="*/ 2419343 h 2461507"/>
              <a:gd name="connsiteX4-129" fmla="*/ 0 w 5077477"/>
              <a:gd name="connsiteY4-130" fmla="*/ 0 h 2461507"/>
              <a:gd name="connsiteX0-131" fmla="*/ 0 w 5077477"/>
              <a:gd name="connsiteY0-132" fmla="*/ 18706 h 2480213"/>
              <a:gd name="connsiteX1-133" fmla="*/ 4786146 w 5077477"/>
              <a:gd name="connsiteY1-134" fmla="*/ 18706 h 2480213"/>
              <a:gd name="connsiteX2-135" fmla="*/ 5046028 w 5077477"/>
              <a:gd name="connsiteY2-136" fmla="*/ 2457299 h 2480213"/>
              <a:gd name="connsiteX3-137" fmla="*/ 375385 w 5077477"/>
              <a:gd name="connsiteY3-138" fmla="*/ 2438049 h 2480213"/>
              <a:gd name="connsiteX4-139" fmla="*/ 0 w 5077477"/>
              <a:gd name="connsiteY4-140" fmla="*/ 18706 h 2480213"/>
              <a:gd name="connsiteX0-141" fmla="*/ 0 w 5077477"/>
              <a:gd name="connsiteY0-142" fmla="*/ 18706 h 2457299"/>
              <a:gd name="connsiteX1-143" fmla="*/ 4786146 w 5077477"/>
              <a:gd name="connsiteY1-144" fmla="*/ 18706 h 2457299"/>
              <a:gd name="connsiteX2-145" fmla="*/ 5046028 w 5077477"/>
              <a:gd name="connsiteY2-146" fmla="*/ 2457299 h 2457299"/>
              <a:gd name="connsiteX3-147" fmla="*/ 375385 w 5077477"/>
              <a:gd name="connsiteY3-148" fmla="*/ 2438049 h 2457299"/>
              <a:gd name="connsiteX4-149" fmla="*/ 0 w 5077477"/>
              <a:gd name="connsiteY4-150" fmla="*/ 18706 h 2457299"/>
              <a:gd name="connsiteX0-151" fmla="*/ 0 w 5077477"/>
              <a:gd name="connsiteY0-152" fmla="*/ 19194 h 2457787"/>
              <a:gd name="connsiteX1-153" fmla="*/ 4786146 w 5077477"/>
              <a:gd name="connsiteY1-154" fmla="*/ 19194 h 2457787"/>
              <a:gd name="connsiteX2-155" fmla="*/ 5046028 w 5077477"/>
              <a:gd name="connsiteY2-156" fmla="*/ 2457787 h 2457787"/>
              <a:gd name="connsiteX3-157" fmla="*/ 375385 w 5077477"/>
              <a:gd name="connsiteY3-158" fmla="*/ 2438537 h 2457787"/>
              <a:gd name="connsiteX4-159" fmla="*/ 0 w 5077477"/>
              <a:gd name="connsiteY4-160" fmla="*/ 19194 h 2457787"/>
              <a:gd name="connsiteX0-161" fmla="*/ 0 w 5077477"/>
              <a:gd name="connsiteY0-162" fmla="*/ 32109 h 2470702"/>
              <a:gd name="connsiteX1-163" fmla="*/ 4786146 w 5077477"/>
              <a:gd name="connsiteY1-164" fmla="*/ 32109 h 2470702"/>
              <a:gd name="connsiteX2-165" fmla="*/ 5046028 w 5077477"/>
              <a:gd name="connsiteY2-166" fmla="*/ 2470702 h 2470702"/>
              <a:gd name="connsiteX3-167" fmla="*/ 375385 w 5077477"/>
              <a:gd name="connsiteY3-168" fmla="*/ 2451452 h 2470702"/>
              <a:gd name="connsiteX4-169" fmla="*/ 0 w 5077477"/>
              <a:gd name="connsiteY4-170" fmla="*/ 32109 h 247070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077477" h="2470702">
                <a:moveTo>
                  <a:pt x="0" y="32109"/>
                </a:moveTo>
                <a:cubicBezTo>
                  <a:pt x="2259525" y="-102644"/>
                  <a:pt x="1487092" y="243865"/>
                  <a:pt x="4786146" y="32109"/>
                </a:cubicBezTo>
                <a:cubicBezTo>
                  <a:pt x="4227880" y="732680"/>
                  <a:pt x="5267409" y="1654629"/>
                  <a:pt x="5046028" y="2470702"/>
                </a:cubicBezTo>
                <a:cubicBezTo>
                  <a:pt x="3065635" y="2204403"/>
                  <a:pt x="2538657" y="2274990"/>
                  <a:pt x="375385" y="2451452"/>
                </a:cubicBezTo>
                <a:lnTo>
                  <a:pt x="0" y="32109"/>
                </a:lnTo>
                <a:close/>
              </a:path>
            </a:pathLst>
          </a:custGeom>
          <a:pattFill prst="pct50">
            <a:fgClr>
              <a:srgbClr val="FF0000"/>
            </a:fgClr>
            <a:bgClr>
              <a:srgbClr val="C00000"/>
            </a:bgClr>
          </a:pattFill>
          <a:ln w="9525" cap="flat" cmpd="sng" algn="ctr">
            <a:noFill/>
            <a:prstDash val="solid"/>
            <a:round/>
            <a:headEnd type="none" w="med" len="med"/>
            <a:tailEnd type="none" w="med" len="med"/>
          </a:ln>
          <a:effectLst>
            <a:outerShdw blurRad="76200" sx="102000" sy="102000" algn="ctr" rotWithShape="0">
              <a:prstClr val="black">
                <a:alpha val="19000"/>
              </a:prstClr>
            </a:outerShdw>
          </a:effectLst>
        </p:spPr>
        <p:txBody>
          <a:bodyPr vert="horz" wrap="square" lIns="101600" tIns="50800" rIns="101600" bIns="50800" numCol="1" rtlCol="0" anchor="t" anchorCtr="0" compatLnSpc="1"/>
          <a:lstStyle/>
          <a:p>
            <a:endParaRPr lang="zh-CN" altLang="en-US" dirty="0">
              <a:latin typeface="Arial" panose="020B0604020202020204" pitchFamily="34" charset="0"/>
            </a:endParaRPr>
          </a:p>
        </p:txBody>
      </p:sp>
      <p:sp>
        <p:nvSpPr>
          <p:cNvPr id="2" name="TextBox 1"/>
          <p:cNvSpPr txBox="1"/>
          <p:nvPr/>
        </p:nvSpPr>
        <p:spPr>
          <a:xfrm>
            <a:off x="1119643" y="1063781"/>
            <a:ext cx="4305612" cy="2158027"/>
          </a:xfrm>
          <a:prstGeom prst="rect">
            <a:avLst/>
          </a:prstGeom>
          <a:noFill/>
        </p:spPr>
        <p:txBody>
          <a:bodyPr wrap="square" rtlCol="0">
            <a:spAutoFit/>
          </a:bodyPr>
          <a:lstStyle/>
          <a:p>
            <a:pPr algn="just"/>
            <a:r>
              <a:rPr lang="zh-CN" altLang="en-US" sz="1555" dirty="0">
                <a:solidFill>
                  <a:srgbClr val="FFFF00"/>
                </a:solidFill>
                <a:latin typeface="微软雅黑" panose="020B0503020204020204" pitchFamily="34" charset="-122"/>
                <a:ea typeface="微软雅黑" panose="020B0503020204020204" pitchFamily="34" charset="-122"/>
              </a:rPr>
              <a:t>迄今为止的西方大国的崛起，无一不是通过</a:t>
            </a:r>
            <a:r>
              <a:rPr lang="zh-CN" altLang="en-US" b="1" dirty="0">
                <a:solidFill>
                  <a:schemeClr val="bg1"/>
                </a:solidFill>
                <a:latin typeface="微软雅黑" panose="020B0503020204020204" pitchFamily="34" charset="-122"/>
                <a:ea typeface="微软雅黑" panose="020B0503020204020204" pitchFamily="34" charset="-122"/>
              </a:rPr>
              <a:t>殖民扩张和掠夺</a:t>
            </a:r>
            <a:r>
              <a:rPr lang="zh-CN" altLang="en-US" sz="1555" dirty="0">
                <a:solidFill>
                  <a:srgbClr val="FFFF00"/>
                </a:solidFill>
                <a:latin typeface="微软雅黑" panose="020B0503020204020204" pitchFamily="34" charset="-122"/>
                <a:ea typeface="微软雅黑" panose="020B0503020204020204" pitchFamily="34" charset="-122"/>
              </a:rPr>
              <a:t>为基本实现形式，战争通常是大国崛起的基本手段。基于这样的历史，西方一些国家对于中国的崛起多存狐疑，并表现出</a:t>
            </a:r>
            <a:r>
              <a:rPr lang="zh-CN" altLang="en-US" b="1" dirty="0">
                <a:solidFill>
                  <a:schemeClr val="bg1"/>
                </a:solidFill>
                <a:latin typeface="微软雅黑" panose="020B0503020204020204" pitchFamily="34" charset="-122"/>
                <a:ea typeface="微软雅黑" panose="020B0503020204020204" pitchFamily="34" charset="-122"/>
              </a:rPr>
              <a:t>时而大唱中国威胁论</a:t>
            </a:r>
            <a:r>
              <a:rPr lang="zh-CN" altLang="en-US" sz="1555" dirty="0">
                <a:solidFill>
                  <a:schemeClr val="bg1"/>
                </a:solidFill>
                <a:latin typeface="微软雅黑" panose="020B0503020204020204" pitchFamily="34" charset="-122"/>
                <a:ea typeface="微软雅黑" panose="020B0503020204020204" pitchFamily="34" charset="-122"/>
              </a:rPr>
              <a:t>、</a:t>
            </a:r>
            <a:r>
              <a:rPr lang="zh-CN" altLang="en-US" b="1" dirty="0">
                <a:solidFill>
                  <a:schemeClr val="bg1"/>
                </a:solidFill>
                <a:latin typeface="微软雅黑" panose="020B0503020204020204" pitchFamily="34" charset="-122"/>
                <a:ea typeface="微软雅黑" panose="020B0503020204020204" pitchFamily="34" charset="-122"/>
              </a:rPr>
              <a:t>时而又唱中国崩溃论</a:t>
            </a:r>
            <a:r>
              <a:rPr lang="zh-CN" altLang="en-US" sz="1555" dirty="0">
                <a:solidFill>
                  <a:srgbClr val="FFFF00"/>
                </a:solidFill>
                <a:latin typeface="微软雅黑" panose="020B0503020204020204" pitchFamily="34" charset="-122"/>
                <a:ea typeface="微软雅黑" panose="020B0503020204020204" pitchFamily="34" charset="-122"/>
              </a:rPr>
              <a:t>的神经错乱般的胡言乱语，有的国家甚至仍抱着冷战时期的落后思维，企图围堵甚至遏制中国。</a:t>
            </a:r>
            <a:endParaRPr lang="zh-CN" altLang="en-US" sz="1555" b="1" dirty="0">
              <a:solidFill>
                <a:srgbClr val="FFFF00"/>
              </a:solidFill>
              <a:latin typeface="微软雅黑" panose="020B0503020204020204" pitchFamily="34" charset="-122"/>
              <a:ea typeface="微软雅黑" panose="020B0503020204020204" pitchFamily="34" charset="-122"/>
            </a:endParaRPr>
          </a:p>
        </p:txBody>
      </p:sp>
      <p:sp>
        <p:nvSpPr>
          <p:cNvPr id="10" name="AutoShape 2" descr="http://t1.baidu.com/it/u=1074911502,1166585136&amp;fm=23&amp;gp=0.jpg"/>
          <p:cNvSpPr>
            <a:spLocks noChangeAspect="1" noChangeArrowheads="1"/>
          </p:cNvSpPr>
          <p:nvPr/>
        </p:nvSpPr>
        <p:spPr bwMode="auto">
          <a:xfrm>
            <a:off x="172861" y="-478014"/>
            <a:ext cx="338667" cy="33866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01600" tIns="50800" rIns="101600" bIns="50800" numCol="1" anchor="t" anchorCtr="0" compatLnSpc="1"/>
          <a:lstStyle/>
          <a:p>
            <a:endParaRPr lang="zh-CN" altLang="en-US"/>
          </a:p>
        </p:txBody>
      </p:sp>
      <p:sp>
        <p:nvSpPr>
          <p:cNvPr id="11" name="AutoShape 4" descr="http://t1.baidu.com/it/u=1074911502,1166585136&amp;fm=23&amp;gp=0.jpg"/>
          <p:cNvSpPr>
            <a:spLocks noChangeAspect="1" noChangeArrowheads="1"/>
          </p:cNvSpPr>
          <p:nvPr/>
        </p:nvSpPr>
        <p:spPr bwMode="auto">
          <a:xfrm>
            <a:off x="342194" y="-308681"/>
            <a:ext cx="338667" cy="33866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01600" tIns="50800" rIns="101600" bIns="50800" numCol="1" anchor="t" anchorCtr="0" compatLnSpc="1"/>
          <a:lstStyle/>
          <a:p>
            <a:endParaRPr lang="zh-CN" altLang="en-US"/>
          </a:p>
        </p:txBody>
      </p:sp>
      <p:grpSp>
        <p:nvGrpSpPr>
          <p:cNvPr id="12" name="组合 11"/>
          <p:cNvGrpSpPr/>
          <p:nvPr/>
        </p:nvGrpSpPr>
        <p:grpSpPr>
          <a:xfrm>
            <a:off x="6965948" y="5967181"/>
            <a:ext cx="2555522" cy="10051702"/>
            <a:chOff x="5974075" y="5941963"/>
            <a:chExt cx="2299970" cy="9046532"/>
          </a:xfrm>
        </p:grpSpPr>
        <p:pic>
          <p:nvPicPr>
            <p:cNvPr id="11272" name="Picture 8" descr="http://img.bimg.126.net/photo/oT4cV4RY80-MHsV9daycww==/1190920626464287102.jpg"/>
            <p:cNvPicPr>
              <a:picLocks noChangeAspect="1" noChangeArrowheads="1"/>
            </p:cNvPicPr>
            <p:nvPr/>
          </p:nvPicPr>
          <p:blipFill>
            <a:blip r:embed="rId3" cstate="email"/>
            <a:srcRect/>
            <a:stretch>
              <a:fillRect/>
            </a:stretch>
          </p:blipFill>
          <p:spPr bwMode="auto">
            <a:xfrm>
              <a:off x="5974075" y="9363010"/>
              <a:ext cx="2299970" cy="2223144"/>
            </a:xfrm>
            <a:prstGeom prst="rect">
              <a:avLst/>
            </a:prstGeom>
            <a:noFill/>
            <a:extLst>
              <a:ext uri="{909E8E84-426E-40DD-AFC4-6F175D3DCCD1}">
                <a14:hiddenFill xmlns:a14="http://schemas.microsoft.com/office/drawing/2010/main">
                  <a:solidFill>
                    <a:srgbClr val="FFFFFF"/>
                  </a:solidFill>
                </a14:hiddenFill>
              </a:ext>
            </a:extLst>
          </p:spPr>
        </p:pic>
        <p:pic>
          <p:nvPicPr>
            <p:cNvPr id="11274" name="Picture 10" descr="http://img154.ph.126.net/doEOD2ESAS8xnzEE-kGsyA==/1482528702336464667.jpg"/>
            <p:cNvPicPr>
              <a:picLocks noChangeAspect="1" noChangeArrowheads="1"/>
            </p:cNvPicPr>
            <p:nvPr/>
          </p:nvPicPr>
          <p:blipFill rotWithShape="1">
            <a:blip r:embed="rId4" cstate="email"/>
            <a:srcRect/>
            <a:stretch>
              <a:fillRect/>
            </a:stretch>
          </p:blipFill>
          <p:spPr bwMode="auto">
            <a:xfrm>
              <a:off x="5974075" y="11664223"/>
              <a:ext cx="2299970" cy="1485842"/>
            </a:xfrm>
            <a:prstGeom prst="rect">
              <a:avLst/>
            </a:prstGeom>
            <a:noFill/>
            <a:extLst>
              <a:ext uri="{909E8E84-426E-40DD-AFC4-6F175D3DCCD1}">
                <a14:hiddenFill xmlns:a14="http://schemas.microsoft.com/office/drawing/2010/main">
                  <a:solidFill>
                    <a:srgbClr val="FFFFFF"/>
                  </a:solidFill>
                </a14:hiddenFill>
              </a:ext>
            </a:extLst>
          </p:spPr>
        </p:pic>
        <p:pic>
          <p:nvPicPr>
            <p:cNvPr id="11276" name="Picture 12" descr="http://att2.citysbs.com/huzhou/2011/11/30/middle_115730_dmcolaau_6dd9ee313b12381eafe312b34bfd7b0c.jpg"/>
            <p:cNvPicPr>
              <a:picLocks noChangeAspect="1" noChangeArrowheads="1"/>
            </p:cNvPicPr>
            <p:nvPr/>
          </p:nvPicPr>
          <p:blipFill>
            <a:blip r:embed="rId5" cstate="email"/>
            <a:srcRect/>
            <a:stretch>
              <a:fillRect/>
            </a:stretch>
          </p:blipFill>
          <p:spPr bwMode="auto">
            <a:xfrm>
              <a:off x="5974075" y="13228134"/>
              <a:ext cx="2299970" cy="1760361"/>
            </a:xfrm>
            <a:prstGeom prst="rect">
              <a:avLst/>
            </a:prstGeom>
            <a:noFill/>
            <a:extLst>
              <a:ext uri="{909E8E84-426E-40DD-AFC4-6F175D3DCCD1}">
                <a14:hiddenFill xmlns:a14="http://schemas.microsoft.com/office/drawing/2010/main">
                  <a:solidFill>
                    <a:srgbClr val="FFFFFF"/>
                  </a:solidFill>
                </a14:hiddenFill>
              </a:ext>
            </a:extLst>
          </p:spPr>
        </p:pic>
        <p:pic>
          <p:nvPicPr>
            <p:cNvPr id="11280" name="Picture 16" descr="http://img3.blog.eastmoney.com/ji/jinshi095/201102/20110225154809644.jpg"/>
            <p:cNvPicPr>
              <a:picLocks noChangeAspect="1" noChangeArrowheads="1"/>
            </p:cNvPicPr>
            <p:nvPr/>
          </p:nvPicPr>
          <p:blipFill>
            <a:blip r:embed="rId6" cstate="email"/>
            <a:srcRect/>
            <a:stretch>
              <a:fillRect/>
            </a:stretch>
          </p:blipFill>
          <p:spPr bwMode="auto">
            <a:xfrm>
              <a:off x="5974076" y="5941963"/>
              <a:ext cx="2299969" cy="3342978"/>
            </a:xfrm>
            <a:prstGeom prst="rect">
              <a:avLst/>
            </a:prstGeom>
            <a:noFill/>
            <a:extLst>
              <a:ext uri="{909E8E84-426E-40DD-AFC4-6F175D3DCCD1}">
                <a14:hiddenFill xmlns:a14="http://schemas.microsoft.com/office/drawing/2010/main">
                  <a:solidFill>
                    <a:srgbClr val="FFFFFF"/>
                  </a:solidFill>
                </a14:hiddenFill>
              </a:ext>
            </a:extLst>
          </p:spPr>
        </p:pic>
      </p:grpSp>
      <p:sp>
        <p:nvSpPr>
          <p:cNvPr id="13" name="TextBox 12"/>
          <p:cNvSpPr txBox="1"/>
          <p:nvPr/>
        </p:nvSpPr>
        <p:spPr>
          <a:xfrm>
            <a:off x="6196062" y="1299637"/>
            <a:ext cx="663387" cy="1736551"/>
          </a:xfrm>
          <a:prstGeom prst="rect">
            <a:avLst/>
          </a:prstGeom>
          <a:noFill/>
        </p:spPr>
        <p:txBody>
          <a:bodyPr vert="eaVert" wrap="square" rtlCol="0">
            <a:spAutoFit/>
          </a:bodyPr>
          <a:lstStyle/>
          <a:p>
            <a:r>
              <a:rPr lang="zh-CN" altLang="en-US" sz="3110" b="1" dirty="0">
                <a:solidFill>
                  <a:srgbClr val="FFC000"/>
                </a:solidFill>
                <a:latin typeface="微软雅黑" panose="020B0503020204020204" pitchFamily="34" charset="-122"/>
                <a:ea typeface="微软雅黑" panose="020B0503020204020204" pitchFamily="34" charset="-122"/>
              </a:rPr>
              <a:t>侵略战争</a:t>
            </a:r>
          </a:p>
        </p:txBody>
      </p:sp>
      <p:sp>
        <p:nvSpPr>
          <p:cNvPr id="20" name="TextBox 19"/>
          <p:cNvSpPr txBox="1"/>
          <p:nvPr/>
        </p:nvSpPr>
        <p:spPr>
          <a:xfrm rot="21221238">
            <a:off x="4332865" y="3681005"/>
            <a:ext cx="663387" cy="2088072"/>
          </a:xfrm>
          <a:prstGeom prst="rect">
            <a:avLst/>
          </a:prstGeom>
          <a:noFill/>
        </p:spPr>
        <p:txBody>
          <a:bodyPr vert="eaVert" wrap="none" rtlCol="0">
            <a:spAutoFit/>
          </a:bodyPr>
          <a:lstStyle/>
          <a:p>
            <a:r>
              <a:rPr lang="zh-CN" altLang="en-US" sz="3110" b="1" dirty="0">
                <a:solidFill>
                  <a:srgbClr val="FFC000"/>
                </a:solidFill>
                <a:latin typeface="微软雅黑" panose="020B0503020204020204" pitchFamily="34" charset="-122"/>
                <a:ea typeface="微软雅黑" panose="020B0503020204020204" pitchFamily="34" charset="-122"/>
              </a:rPr>
              <a:t>中国威胁论</a:t>
            </a:r>
          </a:p>
        </p:txBody>
      </p:sp>
      <p:pic>
        <p:nvPicPr>
          <p:cNvPr id="21" name="Picture 14" descr="http://info.wenweipo.com/attachments/2010/08/29172_201008240942432h30Y.jpg"/>
          <p:cNvPicPr>
            <a:picLocks noChangeAspect="1" noChangeArrowheads="1"/>
          </p:cNvPicPr>
          <p:nvPr/>
        </p:nvPicPr>
        <p:blipFill>
          <a:blip r:embed="rId7" cstate="email">
            <a:duotone>
              <a:schemeClr val="accent6">
                <a:shade val="45000"/>
                <a:satMod val="135000"/>
              </a:schemeClr>
              <a:prstClr val="white"/>
            </a:duotone>
            <a:extLst>
              <a:ext uri="{BEBA8EAE-BF5A-486C-A8C5-ECC9F3942E4B}">
                <a14:imgProps xmlns:a14="http://schemas.microsoft.com/office/drawing/2010/main">
                  <a14:imgLayer r:embed="rId8">
                    <a14:imgEffect>
                      <a14:sharpenSoften amount="50000"/>
                    </a14:imgEffect>
                  </a14:imgLayer>
                </a14:imgProps>
              </a:ext>
            </a:extLst>
          </a:blip>
          <a:srcRect/>
          <a:stretch>
            <a:fillRect/>
          </a:stretch>
        </p:blipFill>
        <p:spPr bwMode="auto">
          <a:xfrm>
            <a:off x="5137540" y="3191411"/>
            <a:ext cx="3572224" cy="2414332"/>
          </a:xfrm>
          <a:prstGeom prst="rect">
            <a:avLst/>
          </a:prstGeom>
          <a:solidFill>
            <a:srgbClr val="FFFFFF">
              <a:shade val="85000"/>
            </a:srgbClr>
          </a:solidFill>
          <a:ln w="63500" cap="sq">
            <a:solidFill>
              <a:srgbClr val="FFC000"/>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mc:AlternateContent xmlns:mc="http://schemas.openxmlformats.org/markup-compatibility/2006" xmlns:p14="http://schemas.microsoft.com/office/powerpoint/2010/main">
    <mc:Choice Requires="p14">
      <p:transition p14:dur="10" advTm="17000"/>
    </mc:Choice>
    <mc:Fallback xmlns="">
      <p:transition advTm="17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up)">
                                      <p:cBhvr>
                                        <p:cTn id="15" dur="17000"/>
                                        <p:tgtEl>
                                          <p:spTgt spid="2"/>
                                        </p:tgtEl>
                                      </p:cBhvr>
                                    </p:animEffect>
                                  </p:childTnLst>
                                </p:cTn>
                              </p:par>
                              <p:par>
                                <p:cTn id="16" presetID="64" presetClass="path" presetSubtype="0" accel="50000" decel="50000" fill="hold" nodeType="withEffect">
                                  <p:stCondLst>
                                    <p:cond delay="0"/>
                                  </p:stCondLst>
                                  <p:childTnLst>
                                    <p:animMotion origin="layout" path="M -4.72222E-6 -1.11111E-6 L -4.72222E-6 -1.45722 " pathEditMode="relative" rAng="0" ptsTypes="AA">
                                      <p:cBhvr>
                                        <p:cTn id="17" dur="18500" fill="hold"/>
                                        <p:tgtEl>
                                          <p:spTgt spid="12"/>
                                        </p:tgtEl>
                                        <p:attrNameLst>
                                          <p:attrName>ppt_x</p:attrName>
                                          <p:attrName>ppt_y</p:attrName>
                                        </p:attrNameLst>
                                      </p:cBhvr>
                                      <p:rCtr x="0" y="-72861"/>
                                    </p:animMotion>
                                  </p:childTnLst>
                                </p:cTn>
                              </p:par>
                              <p:par>
                                <p:cTn id="18" presetID="10" presetClass="entr" presetSubtype="0" fill="hold" grpId="0" nodeType="withEffect">
                                  <p:stCondLst>
                                    <p:cond delay="80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par>
                                <p:cTn id="21" presetID="10" presetClass="exit" presetSubtype="0" fill="hold" grpId="1" nodeType="withEffect">
                                  <p:stCondLst>
                                    <p:cond delay="12000"/>
                                  </p:stCondLst>
                                  <p:childTnLst>
                                    <p:animEffect transition="out" filter="fade">
                                      <p:cBhvr>
                                        <p:cTn id="22" dur="500"/>
                                        <p:tgtEl>
                                          <p:spTgt spid="13"/>
                                        </p:tgtEl>
                                      </p:cBhvr>
                                    </p:animEffect>
                                    <p:set>
                                      <p:cBhvr>
                                        <p:cTn id="23" dur="1" fill="hold">
                                          <p:stCondLst>
                                            <p:cond delay="499"/>
                                          </p:stCondLst>
                                        </p:cTn>
                                        <p:tgtEl>
                                          <p:spTgt spid="13"/>
                                        </p:tgtEl>
                                        <p:attrNameLst>
                                          <p:attrName>style.visibility</p:attrName>
                                        </p:attrNameLst>
                                      </p:cBhvr>
                                      <p:to>
                                        <p:strVal val="hidden"/>
                                      </p:to>
                                    </p:set>
                                  </p:childTnLst>
                                </p:cTn>
                              </p:par>
                            </p:childTnLst>
                          </p:cTn>
                        </p:par>
                        <p:par>
                          <p:cTn id="24" fill="hold">
                            <p:stCondLst>
                              <p:cond delay="18000"/>
                            </p:stCondLst>
                            <p:childTnLst>
                              <p:par>
                                <p:cTn id="25" presetID="49" presetClass="entr" presetSubtype="0" decel="100000"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 calcmode="lin" valueType="num">
                                      <p:cBhvr>
                                        <p:cTn id="29" dur="500" fill="hold"/>
                                        <p:tgtEl>
                                          <p:spTgt spid="21"/>
                                        </p:tgtEl>
                                        <p:attrNameLst>
                                          <p:attrName>style.rotation</p:attrName>
                                        </p:attrNameLst>
                                      </p:cBhvr>
                                      <p:tavLst>
                                        <p:tav tm="0">
                                          <p:val>
                                            <p:fltVal val="360"/>
                                          </p:val>
                                        </p:tav>
                                        <p:tav tm="100000">
                                          <p:val>
                                            <p:fltVal val="0"/>
                                          </p:val>
                                        </p:tav>
                                      </p:tavLst>
                                    </p:anim>
                                    <p:animEffect transition="in" filter="fade">
                                      <p:cBhvr>
                                        <p:cTn id="30" dur="500"/>
                                        <p:tgtEl>
                                          <p:spTgt spid="21"/>
                                        </p:tgtEl>
                                      </p:cBhvr>
                                    </p:animEffect>
                                  </p:childTnLst>
                                </p:cTn>
                              </p:par>
                              <p:par>
                                <p:cTn id="31" presetID="52" presetClass="entr" presetSubtype="0" fill="hold" nodeType="withEffect">
                                  <p:stCondLst>
                                    <p:cond delay="0"/>
                                  </p:stCondLst>
                                  <p:childTnLst>
                                    <p:set>
                                      <p:cBhvr>
                                        <p:cTn id="32" dur="1" fill="hold">
                                          <p:stCondLst>
                                            <p:cond delay="0"/>
                                          </p:stCondLst>
                                        </p:cTn>
                                        <p:tgtEl>
                                          <p:spTgt spid="21"/>
                                        </p:tgtEl>
                                        <p:attrNameLst>
                                          <p:attrName>style.visibility</p:attrName>
                                        </p:attrNameLst>
                                      </p:cBhvr>
                                      <p:to>
                                        <p:strVal val="visible"/>
                                      </p:to>
                                    </p:set>
                                    <p:animScale>
                                      <p:cBhvr>
                                        <p:cTn id="33" dur="1000" decel="50000" fill="hold">
                                          <p:stCondLst>
                                            <p:cond delay="0"/>
                                          </p:stCondLst>
                                        </p:cTn>
                                        <p:tgtEl>
                                          <p:spTgt spid="2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4" dur="1000" decel="50000" fill="hold">
                                          <p:stCondLst>
                                            <p:cond delay="0"/>
                                          </p:stCondLst>
                                        </p:cTn>
                                        <p:tgtEl>
                                          <p:spTgt spid="21"/>
                                        </p:tgtEl>
                                        <p:attrNameLst>
                                          <p:attrName>ppt_x</p:attrName>
                                          <p:attrName>ppt_y</p:attrName>
                                        </p:attrNameLst>
                                      </p:cBhvr>
                                    </p:animMotion>
                                    <p:animEffect transition="in" filter="fade">
                                      <p:cBhvr>
                                        <p:cTn id="35" dur="1000"/>
                                        <p:tgtEl>
                                          <p:spTgt spid="21"/>
                                        </p:tgtEl>
                                      </p:cBhvr>
                                    </p:animEffect>
                                  </p:childTnLst>
                                </p:cTn>
                              </p:par>
                            </p:childTnLst>
                          </p:cTn>
                        </p:par>
                        <p:par>
                          <p:cTn id="36" fill="hold">
                            <p:stCondLst>
                              <p:cond delay="18500"/>
                            </p:stCondLst>
                            <p:childTnLst>
                              <p:par>
                                <p:cTn id="37" presetID="10" presetClass="entr" presetSubtype="0"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500"/>
                                        <p:tgtEl>
                                          <p:spTgt spid="20"/>
                                        </p:tgtEl>
                                      </p:cBhvr>
                                    </p:animEffect>
                                  </p:childTnLst>
                                </p:cTn>
                              </p:par>
                            </p:childTnLst>
                          </p:cTn>
                        </p:par>
                        <p:par>
                          <p:cTn id="40" fill="hold">
                            <p:stCondLst>
                              <p:cond delay="19000"/>
                            </p:stCondLst>
                            <p:childTnLst>
                              <p:par>
                                <p:cTn id="41" presetID="32" presetClass="emph" presetSubtype="0" fill="hold" grpId="1" nodeType="afterEffect">
                                  <p:stCondLst>
                                    <p:cond delay="0"/>
                                  </p:stCondLst>
                                  <p:childTnLst>
                                    <p:animRot by="120000">
                                      <p:cBhvr>
                                        <p:cTn id="42" dur="50" fill="hold">
                                          <p:stCondLst>
                                            <p:cond delay="0"/>
                                          </p:stCondLst>
                                        </p:cTn>
                                        <p:tgtEl>
                                          <p:spTgt spid="20"/>
                                        </p:tgtEl>
                                        <p:attrNameLst>
                                          <p:attrName>r</p:attrName>
                                        </p:attrNameLst>
                                      </p:cBhvr>
                                    </p:animRot>
                                    <p:animRot by="-240000">
                                      <p:cBhvr>
                                        <p:cTn id="43" dur="100" fill="hold">
                                          <p:stCondLst>
                                            <p:cond delay="100"/>
                                          </p:stCondLst>
                                        </p:cTn>
                                        <p:tgtEl>
                                          <p:spTgt spid="20"/>
                                        </p:tgtEl>
                                        <p:attrNameLst>
                                          <p:attrName>r</p:attrName>
                                        </p:attrNameLst>
                                      </p:cBhvr>
                                    </p:animRot>
                                    <p:animRot by="240000">
                                      <p:cBhvr>
                                        <p:cTn id="44" dur="100" fill="hold">
                                          <p:stCondLst>
                                            <p:cond delay="200"/>
                                          </p:stCondLst>
                                        </p:cTn>
                                        <p:tgtEl>
                                          <p:spTgt spid="20"/>
                                        </p:tgtEl>
                                        <p:attrNameLst>
                                          <p:attrName>r</p:attrName>
                                        </p:attrNameLst>
                                      </p:cBhvr>
                                    </p:animRot>
                                    <p:animRot by="-240000">
                                      <p:cBhvr>
                                        <p:cTn id="45" dur="100" fill="hold">
                                          <p:stCondLst>
                                            <p:cond delay="300"/>
                                          </p:stCondLst>
                                        </p:cTn>
                                        <p:tgtEl>
                                          <p:spTgt spid="20"/>
                                        </p:tgtEl>
                                        <p:attrNameLst>
                                          <p:attrName>r</p:attrName>
                                        </p:attrNameLst>
                                      </p:cBhvr>
                                    </p:animRot>
                                    <p:animRot by="120000">
                                      <p:cBhvr>
                                        <p:cTn id="46" dur="100" fill="hold">
                                          <p:stCondLst>
                                            <p:cond delay="400"/>
                                          </p:stCondLst>
                                        </p:cTn>
                                        <p:tgtEl>
                                          <p:spTgt spid="2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2" grpId="0"/>
      <p:bldP spid="13" grpId="0"/>
      <p:bldP spid="13" grpId="1"/>
      <p:bldP spid="20" grpId="0"/>
      <p:bldP spid="20"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rot="20971300">
            <a:off x="709693" y="473670"/>
            <a:ext cx="3262432" cy="707886"/>
          </a:xfrm>
          <a:prstGeom prst="rect">
            <a:avLst/>
          </a:prstGeom>
          <a:noFill/>
        </p:spPr>
        <p:txBody>
          <a:bodyPr wrap="none" rtlCol="0">
            <a:spAutoFit/>
          </a:bodyPr>
          <a:lstStyle/>
          <a:p>
            <a:r>
              <a:rPr lang="zh-CN" altLang="en-US" sz="4000" i="1" dirty="0">
                <a:solidFill>
                  <a:srgbClr val="FFFF00"/>
                </a:solidFill>
                <a:latin typeface="方正综艺简体" panose="02010601030101010101" pitchFamily="2" charset="-122"/>
                <a:ea typeface="方正综艺简体" panose="02010601030101010101" pitchFamily="2" charset="-122"/>
              </a:rPr>
              <a:t>历史还将表明</a:t>
            </a:r>
            <a:endParaRPr lang="zh-CN" altLang="en-US" sz="4000" i="1" dirty="0">
              <a:latin typeface="方正综艺简体" panose="02010601030101010101" pitchFamily="2" charset="-122"/>
              <a:ea typeface="方正综艺简体" panose="02010601030101010101" pitchFamily="2" charset="-122"/>
            </a:endParaRPr>
          </a:p>
        </p:txBody>
      </p:sp>
      <p:sp>
        <p:nvSpPr>
          <p:cNvPr id="6" name="矩形 5"/>
          <p:cNvSpPr/>
          <p:nvPr/>
        </p:nvSpPr>
        <p:spPr bwMode="auto">
          <a:xfrm>
            <a:off x="1" y="191991"/>
            <a:ext cx="10162656" cy="5065806"/>
          </a:xfrm>
          <a:custGeom>
            <a:avLst/>
            <a:gdLst>
              <a:gd name="connsiteX0" fmla="*/ 0 w 4314508"/>
              <a:gd name="connsiteY0" fmla="*/ 0 h 2428968"/>
              <a:gd name="connsiteX1" fmla="*/ 4314508 w 4314508"/>
              <a:gd name="connsiteY1" fmla="*/ 0 h 2428968"/>
              <a:gd name="connsiteX2" fmla="*/ 4314508 w 4314508"/>
              <a:gd name="connsiteY2" fmla="*/ 2428968 h 2428968"/>
              <a:gd name="connsiteX3" fmla="*/ 0 w 4314508"/>
              <a:gd name="connsiteY3" fmla="*/ 2428968 h 2428968"/>
              <a:gd name="connsiteX4" fmla="*/ 0 w 4314508"/>
              <a:gd name="connsiteY4" fmla="*/ 0 h 2428968"/>
              <a:gd name="connsiteX0-1" fmla="*/ 0 w 5844925"/>
              <a:gd name="connsiteY0-2" fmla="*/ 2117557 h 4546525"/>
              <a:gd name="connsiteX1-3" fmla="*/ 5844925 w 5844925"/>
              <a:gd name="connsiteY1-4" fmla="*/ 0 h 4546525"/>
              <a:gd name="connsiteX2-5" fmla="*/ 4314508 w 5844925"/>
              <a:gd name="connsiteY2-6" fmla="*/ 4546525 h 4546525"/>
              <a:gd name="connsiteX3-7" fmla="*/ 0 w 5844925"/>
              <a:gd name="connsiteY3-8" fmla="*/ 4546525 h 4546525"/>
              <a:gd name="connsiteX4-9" fmla="*/ 0 w 5844925"/>
              <a:gd name="connsiteY4-10" fmla="*/ 2117557 h 4546525"/>
              <a:gd name="connsiteX0-11" fmla="*/ 0 w 9146390"/>
              <a:gd name="connsiteY0-12" fmla="*/ 2117557 h 4546525"/>
              <a:gd name="connsiteX1-13" fmla="*/ 5844925 w 9146390"/>
              <a:gd name="connsiteY1-14" fmla="*/ 0 h 4546525"/>
              <a:gd name="connsiteX2-15" fmla="*/ 9146390 w 9146390"/>
              <a:gd name="connsiteY2-16" fmla="*/ 3025733 h 4546525"/>
              <a:gd name="connsiteX3-17" fmla="*/ 0 w 9146390"/>
              <a:gd name="connsiteY3-18" fmla="*/ 4546525 h 4546525"/>
              <a:gd name="connsiteX4-19" fmla="*/ 0 w 9146390"/>
              <a:gd name="connsiteY4-20" fmla="*/ 2117557 h 4546525"/>
              <a:gd name="connsiteX0-21" fmla="*/ 0 w 9146390"/>
              <a:gd name="connsiteY0-22" fmla="*/ 1193532 h 4546525"/>
              <a:gd name="connsiteX1-23" fmla="*/ 5844925 w 9146390"/>
              <a:gd name="connsiteY1-24" fmla="*/ 0 h 4546525"/>
              <a:gd name="connsiteX2-25" fmla="*/ 9146390 w 9146390"/>
              <a:gd name="connsiteY2-26" fmla="*/ 3025733 h 4546525"/>
              <a:gd name="connsiteX3-27" fmla="*/ 0 w 9146390"/>
              <a:gd name="connsiteY3-28" fmla="*/ 4546525 h 4546525"/>
              <a:gd name="connsiteX4-29" fmla="*/ 0 w 9146390"/>
              <a:gd name="connsiteY4-30" fmla="*/ 1193532 h 4546525"/>
              <a:gd name="connsiteX0-31" fmla="*/ 12700 w 9146390"/>
              <a:gd name="connsiteY0-32" fmla="*/ 1155432 h 4546525"/>
              <a:gd name="connsiteX1-33" fmla="*/ 5844925 w 9146390"/>
              <a:gd name="connsiteY1-34" fmla="*/ 0 h 4546525"/>
              <a:gd name="connsiteX2-35" fmla="*/ 9146390 w 9146390"/>
              <a:gd name="connsiteY2-36" fmla="*/ 3025733 h 4546525"/>
              <a:gd name="connsiteX3-37" fmla="*/ 0 w 9146390"/>
              <a:gd name="connsiteY3-38" fmla="*/ 4546525 h 4546525"/>
              <a:gd name="connsiteX4-39" fmla="*/ 12700 w 9146390"/>
              <a:gd name="connsiteY4-40" fmla="*/ 1155432 h 4546525"/>
              <a:gd name="connsiteX0-41" fmla="*/ 12700 w 9146390"/>
              <a:gd name="connsiteY0-42" fmla="*/ 1168132 h 4559225"/>
              <a:gd name="connsiteX1-43" fmla="*/ 5946525 w 9146390"/>
              <a:gd name="connsiteY1-44" fmla="*/ 0 h 4559225"/>
              <a:gd name="connsiteX2-45" fmla="*/ 9146390 w 9146390"/>
              <a:gd name="connsiteY2-46" fmla="*/ 3038433 h 4559225"/>
              <a:gd name="connsiteX3-47" fmla="*/ 0 w 9146390"/>
              <a:gd name="connsiteY3-48" fmla="*/ 4559225 h 4559225"/>
              <a:gd name="connsiteX4-49" fmla="*/ 12700 w 9146390"/>
              <a:gd name="connsiteY4-50" fmla="*/ 1168132 h 4559225"/>
              <a:gd name="connsiteX0-51" fmla="*/ 12700 w 9146390"/>
              <a:gd name="connsiteY0-52" fmla="*/ 1168132 h 4559225"/>
              <a:gd name="connsiteX1-53" fmla="*/ 6060825 w 9146390"/>
              <a:gd name="connsiteY1-54" fmla="*/ 0 h 4559225"/>
              <a:gd name="connsiteX2-55" fmla="*/ 9146390 w 9146390"/>
              <a:gd name="connsiteY2-56" fmla="*/ 3038433 h 4559225"/>
              <a:gd name="connsiteX3-57" fmla="*/ 0 w 9146390"/>
              <a:gd name="connsiteY3-58" fmla="*/ 4559225 h 4559225"/>
              <a:gd name="connsiteX4-59" fmla="*/ 12700 w 9146390"/>
              <a:gd name="connsiteY4-60" fmla="*/ 1168132 h 455922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146390" h="4559225">
                <a:moveTo>
                  <a:pt x="12700" y="1168132"/>
                </a:moveTo>
                <a:lnTo>
                  <a:pt x="6060825" y="0"/>
                </a:lnTo>
                <a:lnTo>
                  <a:pt x="9146390" y="3038433"/>
                </a:lnTo>
                <a:lnTo>
                  <a:pt x="0" y="4559225"/>
                </a:lnTo>
                <a:cubicBezTo>
                  <a:pt x="4233" y="3428861"/>
                  <a:pt x="8467" y="2298496"/>
                  <a:pt x="12700" y="1168132"/>
                </a:cubicBezTo>
                <a:close/>
              </a:path>
            </a:pathLst>
          </a:custGeom>
          <a:pattFill prst="pct50">
            <a:fgClr>
              <a:srgbClr val="FF0000"/>
            </a:fgClr>
            <a:bgClr>
              <a:srgbClr val="C00000"/>
            </a:bgClr>
          </a:pattFill>
          <a:ln w="9525" cap="flat" cmpd="sng" algn="ctr">
            <a:noFill/>
            <a:prstDash val="solid"/>
            <a:round/>
            <a:headEnd type="none" w="med" len="med"/>
            <a:tailEnd type="none" w="med" len="med"/>
          </a:ln>
          <a:effectLst>
            <a:outerShdw blurRad="76200" sx="102000" sy="102000" algn="ctr" rotWithShape="0">
              <a:prstClr val="black">
                <a:alpha val="19000"/>
              </a:prstClr>
            </a:outerShdw>
          </a:effectLst>
        </p:spPr>
        <p:txBody>
          <a:bodyPr vert="horz" wrap="square" lIns="101600" tIns="50800" rIns="101600" bIns="50800" numCol="1" rtlCol="0" anchor="t" anchorCtr="0" compatLnSpc="1"/>
          <a:lstStyle/>
          <a:p>
            <a:endParaRPr lang="zh-CN" altLang="en-US" dirty="0">
              <a:latin typeface="Arial" panose="020B0604020202020204" pitchFamily="34" charset="0"/>
            </a:endParaRPr>
          </a:p>
        </p:txBody>
      </p:sp>
      <p:sp>
        <p:nvSpPr>
          <p:cNvPr id="7" name="矩形 6"/>
          <p:cNvSpPr/>
          <p:nvPr/>
        </p:nvSpPr>
        <p:spPr>
          <a:xfrm rot="20930897">
            <a:off x="403436" y="1235858"/>
            <a:ext cx="7340593" cy="2554738"/>
          </a:xfrm>
          <a:prstGeom prst="rect">
            <a:avLst/>
          </a:prstGeom>
        </p:spPr>
        <p:txBody>
          <a:bodyPr wrap="square">
            <a:spAutoFit/>
          </a:bodyPr>
          <a:lstStyle/>
          <a:p>
            <a:pPr>
              <a:lnSpc>
                <a:spcPct val="150000"/>
              </a:lnSpc>
            </a:pPr>
            <a:r>
              <a:rPr lang="zh-CN" altLang="en-US" sz="3555" b="1" dirty="0">
                <a:solidFill>
                  <a:schemeClr val="bg1"/>
                </a:solidFill>
                <a:latin typeface="微软雅黑" panose="020B0503020204020204" pitchFamily="34" charset="-122"/>
                <a:ea typeface="微软雅黑" panose="020B0503020204020204" pitchFamily="34" charset="-122"/>
              </a:rPr>
              <a:t>历史还将表明，这些以西方历史观判断中国崛起而得出的结论和采取的行动，是错误的。</a:t>
            </a:r>
            <a:endParaRPr lang="zh-CN" altLang="en-US" sz="3555" b="1" dirty="0">
              <a:solidFill>
                <a:schemeClr val="bg1"/>
              </a:solidFill>
            </a:endParaRPr>
          </a:p>
        </p:txBody>
      </p:sp>
      <p:pic>
        <p:nvPicPr>
          <p:cNvPr id="2051" name="Picture 3" descr="G:\韩坤\各类素材\好图\stop-2.pn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20000" contrast="40000"/>
                    </a14:imgEffect>
                  </a14:imgLayer>
                </a14:imgProps>
              </a:ext>
            </a:extLst>
          </a:blip>
          <a:srcRect/>
          <a:stretch>
            <a:fillRect/>
          </a:stretch>
        </p:blipFill>
        <p:spPr bwMode="auto">
          <a:xfrm>
            <a:off x="7480297" y="2210864"/>
            <a:ext cx="1807630" cy="1807630"/>
          </a:xfrm>
          <a:prstGeom prst="rect">
            <a:avLst/>
          </a:prstGeom>
          <a:noFill/>
          <a:extLst>
            <a:ext uri="{909E8E84-426E-40DD-AFC4-6F175D3DCCD1}">
              <a14:hiddenFill xmlns:a14="http://schemas.microsoft.com/office/drawing/2010/main">
                <a:solidFill>
                  <a:srgbClr val="FFFFFF"/>
                </a:solidFill>
              </a14:hiddenFill>
            </a:ext>
          </a:extLst>
        </p:spPr>
      </p:pic>
      <p:sp>
        <p:nvSpPr>
          <p:cNvPr id="10" name="矩形 5"/>
          <p:cNvSpPr/>
          <p:nvPr/>
        </p:nvSpPr>
        <p:spPr bwMode="auto">
          <a:xfrm>
            <a:off x="160866" y="996271"/>
            <a:ext cx="9823989" cy="4180370"/>
          </a:xfrm>
          <a:custGeom>
            <a:avLst/>
            <a:gdLst>
              <a:gd name="connsiteX0" fmla="*/ 0 w 4314508"/>
              <a:gd name="connsiteY0" fmla="*/ 0 h 2428968"/>
              <a:gd name="connsiteX1" fmla="*/ 4314508 w 4314508"/>
              <a:gd name="connsiteY1" fmla="*/ 0 h 2428968"/>
              <a:gd name="connsiteX2" fmla="*/ 4314508 w 4314508"/>
              <a:gd name="connsiteY2" fmla="*/ 2428968 h 2428968"/>
              <a:gd name="connsiteX3" fmla="*/ 0 w 4314508"/>
              <a:gd name="connsiteY3" fmla="*/ 2428968 h 2428968"/>
              <a:gd name="connsiteX4" fmla="*/ 0 w 4314508"/>
              <a:gd name="connsiteY4" fmla="*/ 0 h 2428968"/>
              <a:gd name="connsiteX0-1" fmla="*/ 0 w 5844925"/>
              <a:gd name="connsiteY0-2" fmla="*/ 2117557 h 4546525"/>
              <a:gd name="connsiteX1-3" fmla="*/ 5844925 w 5844925"/>
              <a:gd name="connsiteY1-4" fmla="*/ 0 h 4546525"/>
              <a:gd name="connsiteX2-5" fmla="*/ 4314508 w 5844925"/>
              <a:gd name="connsiteY2-6" fmla="*/ 4546525 h 4546525"/>
              <a:gd name="connsiteX3-7" fmla="*/ 0 w 5844925"/>
              <a:gd name="connsiteY3-8" fmla="*/ 4546525 h 4546525"/>
              <a:gd name="connsiteX4-9" fmla="*/ 0 w 5844925"/>
              <a:gd name="connsiteY4-10" fmla="*/ 2117557 h 4546525"/>
              <a:gd name="connsiteX0-11" fmla="*/ 0 w 9146390"/>
              <a:gd name="connsiteY0-12" fmla="*/ 2117557 h 4546525"/>
              <a:gd name="connsiteX1-13" fmla="*/ 5844925 w 9146390"/>
              <a:gd name="connsiteY1-14" fmla="*/ 0 h 4546525"/>
              <a:gd name="connsiteX2-15" fmla="*/ 9146390 w 9146390"/>
              <a:gd name="connsiteY2-16" fmla="*/ 3025733 h 4546525"/>
              <a:gd name="connsiteX3-17" fmla="*/ 0 w 9146390"/>
              <a:gd name="connsiteY3-18" fmla="*/ 4546525 h 4546525"/>
              <a:gd name="connsiteX4-19" fmla="*/ 0 w 9146390"/>
              <a:gd name="connsiteY4-20" fmla="*/ 2117557 h 4546525"/>
              <a:gd name="connsiteX0-21" fmla="*/ 0 w 9146390"/>
              <a:gd name="connsiteY0-22" fmla="*/ 1193532 h 4546525"/>
              <a:gd name="connsiteX1-23" fmla="*/ 5844925 w 9146390"/>
              <a:gd name="connsiteY1-24" fmla="*/ 0 h 4546525"/>
              <a:gd name="connsiteX2-25" fmla="*/ 9146390 w 9146390"/>
              <a:gd name="connsiteY2-26" fmla="*/ 3025733 h 4546525"/>
              <a:gd name="connsiteX3-27" fmla="*/ 0 w 9146390"/>
              <a:gd name="connsiteY3-28" fmla="*/ 4546525 h 4546525"/>
              <a:gd name="connsiteX4-29" fmla="*/ 0 w 9146390"/>
              <a:gd name="connsiteY4-30" fmla="*/ 1193532 h 4546525"/>
              <a:gd name="connsiteX0-31" fmla="*/ 12700 w 9146390"/>
              <a:gd name="connsiteY0-32" fmla="*/ 1155432 h 4546525"/>
              <a:gd name="connsiteX1-33" fmla="*/ 5844925 w 9146390"/>
              <a:gd name="connsiteY1-34" fmla="*/ 0 h 4546525"/>
              <a:gd name="connsiteX2-35" fmla="*/ 9146390 w 9146390"/>
              <a:gd name="connsiteY2-36" fmla="*/ 3025733 h 4546525"/>
              <a:gd name="connsiteX3-37" fmla="*/ 0 w 9146390"/>
              <a:gd name="connsiteY3-38" fmla="*/ 4546525 h 4546525"/>
              <a:gd name="connsiteX4-39" fmla="*/ 12700 w 9146390"/>
              <a:gd name="connsiteY4-40" fmla="*/ 1155432 h 4546525"/>
              <a:gd name="connsiteX0-41" fmla="*/ 12700 w 9146390"/>
              <a:gd name="connsiteY0-42" fmla="*/ 1168132 h 4559225"/>
              <a:gd name="connsiteX1-43" fmla="*/ 5946525 w 9146390"/>
              <a:gd name="connsiteY1-44" fmla="*/ 0 h 4559225"/>
              <a:gd name="connsiteX2-45" fmla="*/ 9146390 w 9146390"/>
              <a:gd name="connsiteY2-46" fmla="*/ 3038433 h 4559225"/>
              <a:gd name="connsiteX3-47" fmla="*/ 0 w 9146390"/>
              <a:gd name="connsiteY3-48" fmla="*/ 4559225 h 4559225"/>
              <a:gd name="connsiteX4-49" fmla="*/ 12700 w 9146390"/>
              <a:gd name="connsiteY4-50" fmla="*/ 1168132 h 4559225"/>
              <a:gd name="connsiteX0-51" fmla="*/ 12700 w 9146390"/>
              <a:gd name="connsiteY0-52" fmla="*/ 1168132 h 4559225"/>
              <a:gd name="connsiteX1-53" fmla="*/ 6060825 w 9146390"/>
              <a:gd name="connsiteY1-54" fmla="*/ 0 h 4559225"/>
              <a:gd name="connsiteX2-55" fmla="*/ 9146390 w 9146390"/>
              <a:gd name="connsiteY2-56" fmla="*/ 3038433 h 4559225"/>
              <a:gd name="connsiteX3-57" fmla="*/ 0 w 9146390"/>
              <a:gd name="connsiteY3-58" fmla="*/ 4559225 h 4559225"/>
              <a:gd name="connsiteX4-59" fmla="*/ 12700 w 9146390"/>
              <a:gd name="connsiteY4-60" fmla="*/ 1168132 h 4559225"/>
              <a:gd name="connsiteX0-61" fmla="*/ 12700 w 9146390"/>
              <a:gd name="connsiteY0-62" fmla="*/ 1003032 h 4394125"/>
              <a:gd name="connsiteX1-63" fmla="*/ 7394325 w 9146390"/>
              <a:gd name="connsiteY1-64" fmla="*/ 0 h 4394125"/>
              <a:gd name="connsiteX2-65" fmla="*/ 9146390 w 9146390"/>
              <a:gd name="connsiteY2-66" fmla="*/ 2873333 h 4394125"/>
              <a:gd name="connsiteX3-67" fmla="*/ 0 w 9146390"/>
              <a:gd name="connsiteY3-68" fmla="*/ 4394125 h 4394125"/>
              <a:gd name="connsiteX4-69" fmla="*/ 12700 w 9146390"/>
              <a:gd name="connsiteY4-70" fmla="*/ 1003032 h 4394125"/>
              <a:gd name="connsiteX0-71" fmla="*/ 12700 w 9095590"/>
              <a:gd name="connsiteY0-72" fmla="*/ 1003032 h 4394125"/>
              <a:gd name="connsiteX1-73" fmla="*/ 7394325 w 9095590"/>
              <a:gd name="connsiteY1-74" fmla="*/ 0 h 4394125"/>
              <a:gd name="connsiteX2-75" fmla="*/ 9095590 w 9095590"/>
              <a:gd name="connsiteY2-76" fmla="*/ 3521033 h 4394125"/>
              <a:gd name="connsiteX3-77" fmla="*/ 0 w 9095590"/>
              <a:gd name="connsiteY3-78" fmla="*/ 4394125 h 4394125"/>
              <a:gd name="connsiteX4-79" fmla="*/ 12700 w 9095590"/>
              <a:gd name="connsiteY4-80" fmla="*/ 1003032 h 4394125"/>
              <a:gd name="connsiteX0-81" fmla="*/ 25400 w 9108290"/>
              <a:gd name="connsiteY0-82" fmla="*/ 1003032 h 3581325"/>
              <a:gd name="connsiteX1-83" fmla="*/ 7407025 w 9108290"/>
              <a:gd name="connsiteY1-84" fmla="*/ 0 h 3581325"/>
              <a:gd name="connsiteX2-85" fmla="*/ 9108290 w 9108290"/>
              <a:gd name="connsiteY2-86" fmla="*/ 3521033 h 3581325"/>
              <a:gd name="connsiteX3-87" fmla="*/ 0 w 9108290"/>
              <a:gd name="connsiteY3-88" fmla="*/ 3581325 h 3581325"/>
              <a:gd name="connsiteX4-89" fmla="*/ 25400 w 9108290"/>
              <a:gd name="connsiteY4-90" fmla="*/ 1003032 h 3581325"/>
              <a:gd name="connsiteX0-91" fmla="*/ 25400 w 9108290"/>
              <a:gd name="connsiteY0-92" fmla="*/ 1003032 h 3581325"/>
              <a:gd name="connsiteX1-93" fmla="*/ 7407025 w 9108290"/>
              <a:gd name="connsiteY1-94" fmla="*/ 0 h 3581325"/>
              <a:gd name="connsiteX2-95" fmla="*/ 9108290 w 9108290"/>
              <a:gd name="connsiteY2-96" fmla="*/ 3521033 h 3581325"/>
              <a:gd name="connsiteX3-97" fmla="*/ 0 w 9108290"/>
              <a:gd name="connsiteY3-98" fmla="*/ 3581325 h 3581325"/>
              <a:gd name="connsiteX4-99" fmla="*/ 25400 w 9108290"/>
              <a:gd name="connsiteY4-100" fmla="*/ 1003032 h 3581325"/>
              <a:gd name="connsiteX0-101" fmla="*/ 38100 w 9120990"/>
              <a:gd name="connsiteY0-102" fmla="*/ 1003032 h 3771825"/>
              <a:gd name="connsiteX1-103" fmla="*/ 7419725 w 9120990"/>
              <a:gd name="connsiteY1-104" fmla="*/ 0 h 3771825"/>
              <a:gd name="connsiteX2-105" fmla="*/ 9120990 w 9120990"/>
              <a:gd name="connsiteY2-106" fmla="*/ 3521033 h 3771825"/>
              <a:gd name="connsiteX3-107" fmla="*/ 0 w 9120990"/>
              <a:gd name="connsiteY3-108" fmla="*/ 3771825 h 3771825"/>
              <a:gd name="connsiteX4-109" fmla="*/ 38100 w 9120990"/>
              <a:gd name="connsiteY4-110" fmla="*/ 1003032 h 3771825"/>
              <a:gd name="connsiteX0-111" fmla="*/ 12700 w 9095590"/>
              <a:gd name="connsiteY0-112" fmla="*/ 1003032 h 3822625"/>
              <a:gd name="connsiteX1-113" fmla="*/ 7394325 w 9095590"/>
              <a:gd name="connsiteY1-114" fmla="*/ 0 h 3822625"/>
              <a:gd name="connsiteX2-115" fmla="*/ 9095590 w 9095590"/>
              <a:gd name="connsiteY2-116" fmla="*/ 3521033 h 3822625"/>
              <a:gd name="connsiteX3-117" fmla="*/ 0 w 9095590"/>
              <a:gd name="connsiteY3-118" fmla="*/ 3822625 h 3822625"/>
              <a:gd name="connsiteX4-119" fmla="*/ 12700 w 9095590"/>
              <a:gd name="connsiteY4-120" fmla="*/ 1003032 h 3822625"/>
              <a:gd name="connsiteX0-121" fmla="*/ 12700 w 9095590"/>
              <a:gd name="connsiteY0-122" fmla="*/ 1511032 h 4330625"/>
              <a:gd name="connsiteX1-123" fmla="*/ 7965825 w 9095590"/>
              <a:gd name="connsiteY1-124" fmla="*/ 0 h 4330625"/>
              <a:gd name="connsiteX2-125" fmla="*/ 9095590 w 9095590"/>
              <a:gd name="connsiteY2-126" fmla="*/ 4029033 h 4330625"/>
              <a:gd name="connsiteX3-127" fmla="*/ 0 w 9095590"/>
              <a:gd name="connsiteY3-128" fmla="*/ 4330625 h 4330625"/>
              <a:gd name="connsiteX4-129" fmla="*/ 12700 w 9095590"/>
              <a:gd name="connsiteY4-130" fmla="*/ 1511032 h 4330625"/>
              <a:gd name="connsiteX0-131" fmla="*/ 12700 w 9095590"/>
              <a:gd name="connsiteY0-132" fmla="*/ 1676132 h 4330625"/>
              <a:gd name="connsiteX1-133" fmla="*/ 7965825 w 9095590"/>
              <a:gd name="connsiteY1-134" fmla="*/ 0 h 4330625"/>
              <a:gd name="connsiteX2-135" fmla="*/ 9095590 w 9095590"/>
              <a:gd name="connsiteY2-136" fmla="*/ 4029033 h 4330625"/>
              <a:gd name="connsiteX3-137" fmla="*/ 0 w 9095590"/>
              <a:gd name="connsiteY3-138" fmla="*/ 4330625 h 4330625"/>
              <a:gd name="connsiteX4-139" fmla="*/ 12700 w 9095590"/>
              <a:gd name="connsiteY4-140" fmla="*/ 1676132 h 4330625"/>
              <a:gd name="connsiteX0-141" fmla="*/ 12700 w 9095590"/>
              <a:gd name="connsiteY0-142" fmla="*/ 1028432 h 3682925"/>
              <a:gd name="connsiteX1-143" fmla="*/ 8753225 w 9095590"/>
              <a:gd name="connsiteY1-144" fmla="*/ 0 h 3682925"/>
              <a:gd name="connsiteX2-145" fmla="*/ 9095590 w 9095590"/>
              <a:gd name="connsiteY2-146" fmla="*/ 3381333 h 3682925"/>
              <a:gd name="connsiteX3-147" fmla="*/ 0 w 9095590"/>
              <a:gd name="connsiteY3-148" fmla="*/ 3682925 h 3682925"/>
              <a:gd name="connsiteX4-149" fmla="*/ 12700 w 9095590"/>
              <a:gd name="connsiteY4-150" fmla="*/ 1028432 h 3682925"/>
              <a:gd name="connsiteX0-151" fmla="*/ 24 w 9082914"/>
              <a:gd name="connsiteY0-152" fmla="*/ 1028432 h 3657525"/>
              <a:gd name="connsiteX1-153" fmla="*/ 8740549 w 9082914"/>
              <a:gd name="connsiteY1-154" fmla="*/ 0 h 3657525"/>
              <a:gd name="connsiteX2-155" fmla="*/ 9082914 w 9082914"/>
              <a:gd name="connsiteY2-156" fmla="*/ 3381333 h 3657525"/>
              <a:gd name="connsiteX3-157" fmla="*/ 558824 w 9082914"/>
              <a:gd name="connsiteY3-158" fmla="*/ 3657525 h 3657525"/>
              <a:gd name="connsiteX4-159" fmla="*/ 24 w 9082914"/>
              <a:gd name="connsiteY4-160" fmla="*/ 1028432 h 3657525"/>
              <a:gd name="connsiteX0-161" fmla="*/ 81 w 9082971"/>
              <a:gd name="connsiteY0-162" fmla="*/ 1028432 h 3657525"/>
              <a:gd name="connsiteX1-163" fmla="*/ 8740606 w 9082971"/>
              <a:gd name="connsiteY1-164" fmla="*/ 0 h 3657525"/>
              <a:gd name="connsiteX2-165" fmla="*/ 9082971 w 9082971"/>
              <a:gd name="connsiteY2-166" fmla="*/ 3381333 h 3657525"/>
              <a:gd name="connsiteX3-167" fmla="*/ 558881 w 9082971"/>
              <a:gd name="connsiteY3-168" fmla="*/ 3657525 h 3657525"/>
              <a:gd name="connsiteX4-169" fmla="*/ 81 w 9082971"/>
              <a:gd name="connsiteY4-170" fmla="*/ 1028432 h 3657525"/>
              <a:gd name="connsiteX0-171" fmla="*/ 0 w 9082890"/>
              <a:gd name="connsiteY0-172" fmla="*/ 1028432 h 3657525"/>
              <a:gd name="connsiteX1-173" fmla="*/ 8740525 w 9082890"/>
              <a:gd name="connsiteY1-174" fmla="*/ 0 h 3657525"/>
              <a:gd name="connsiteX2-175" fmla="*/ 9082890 w 9082890"/>
              <a:gd name="connsiteY2-176" fmla="*/ 3381333 h 3657525"/>
              <a:gd name="connsiteX3-177" fmla="*/ 558800 w 9082890"/>
              <a:gd name="connsiteY3-178" fmla="*/ 3657525 h 3657525"/>
              <a:gd name="connsiteX4-179" fmla="*/ 0 w 9082890"/>
              <a:gd name="connsiteY4-180" fmla="*/ 1028432 h 3657525"/>
              <a:gd name="connsiteX0-181" fmla="*/ 0 w 9082890"/>
              <a:gd name="connsiteY0-182" fmla="*/ 1028432 h 3657525"/>
              <a:gd name="connsiteX1-183" fmla="*/ 8740525 w 9082890"/>
              <a:gd name="connsiteY1-184" fmla="*/ 0 h 3657525"/>
              <a:gd name="connsiteX2-185" fmla="*/ 9082890 w 9082890"/>
              <a:gd name="connsiteY2-186" fmla="*/ 3381333 h 3657525"/>
              <a:gd name="connsiteX3-187" fmla="*/ 558800 w 9082890"/>
              <a:gd name="connsiteY3-188" fmla="*/ 3657525 h 3657525"/>
              <a:gd name="connsiteX4-189" fmla="*/ 0 w 9082890"/>
              <a:gd name="connsiteY4-190" fmla="*/ 1028432 h 3657525"/>
              <a:gd name="connsiteX0-191" fmla="*/ 0 w 9082890"/>
              <a:gd name="connsiteY0-192" fmla="*/ 1028432 h 3657525"/>
              <a:gd name="connsiteX1-193" fmla="*/ 8740525 w 9082890"/>
              <a:gd name="connsiteY1-194" fmla="*/ 0 h 3657525"/>
              <a:gd name="connsiteX2-195" fmla="*/ 9082890 w 9082890"/>
              <a:gd name="connsiteY2-196" fmla="*/ 3381333 h 3657525"/>
              <a:gd name="connsiteX3-197" fmla="*/ 558800 w 9082890"/>
              <a:gd name="connsiteY3-198" fmla="*/ 3657525 h 3657525"/>
              <a:gd name="connsiteX4-199" fmla="*/ 0 w 9082890"/>
              <a:gd name="connsiteY4-200" fmla="*/ 1028432 h 3657525"/>
              <a:gd name="connsiteX0-201" fmla="*/ 0 w 9082890"/>
              <a:gd name="connsiteY0-202" fmla="*/ 1028432 h 3657525"/>
              <a:gd name="connsiteX1-203" fmla="*/ 8740525 w 9082890"/>
              <a:gd name="connsiteY1-204" fmla="*/ 0 h 3657525"/>
              <a:gd name="connsiteX2-205" fmla="*/ 9082890 w 9082890"/>
              <a:gd name="connsiteY2-206" fmla="*/ 3381333 h 3657525"/>
              <a:gd name="connsiteX3-207" fmla="*/ 558800 w 9082890"/>
              <a:gd name="connsiteY3-208" fmla="*/ 3657525 h 3657525"/>
              <a:gd name="connsiteX4-209" fmla="*/ 0 w 9082890"/>
              <a:gd name="connsiteY4-210" fmla="*/ 1028432 h 3657525"/>
              <a:gd name="connsiteX0-211" fmla="*/ 0 w 9082890"/>
              <a:gd name="connsiteY0-212" fmla="*/ 1409432 h 4038525"/>
              <a:gd name="connsiteX1-213" fmla="*/ 8486525 w 9082890"/>
              <a:gd name="connsiteY1-214" fmla="*/ 0 h 4038525"/>
              <a:gd name="connsiteX2-215" fmla="*/ 9082890 w 9082890"/>
              <a:gd name="connsiteY2-216" fmla="*/ 3762333 h 4038525"/>
              <a:gd name="connsiteX3-217" fmla="*/ 558800 w 9082890"/>
              <a:gd name="connsiteY3-218" fmla="*/ 4038525 h 4038525"/>
              <a:gd name="connsiteX4-219" fmla="*/ 0 w 9082890"/>
              <a:gd name="connsiteY4-220" fmla="*/ 1409432 h 4038525"/>
              <a:gd name="connsiteX0-221" fmla="*/ 0 w 9082890"/>
              <a:gd name="connsiteY0-222" fmla="*/ 1409432 h 3762333"/>
              <a:gd name="connsiteX1-223" fmla="*/ 8486525 w 9082890"/>
              <a:gd name="connsiteY1-224" fmla="*/ 0 h 3762333"/>
              <a:gd name="connsiteX2-225" fmla="*/ 9082890 w 9082890"/>
              <a:gd name="connsiteY2-226" fmla="*/ 3762333 h 3762333"/>
              <a:gd name="connsiteX3-227" fmla="*/ 495300 w 9082890"/>
              <a:gd name="connsiteY3-228" fmla="*/ 3682925 h 3762333"/>
              <a:gd name="connsiteX4-229" fmla="*/ 0 w 9082890"/>
              <a:gd name="connsiteY4-230" fmla="*/ 1409432 h 3762333"/>
              <a:gd name="connsiteX0-231" fmla="*/ 0 w 9108290"/>
              <a:gd name="connsiteY0-232" fmla="*/ 723632 h 3762333"/>
              <a:gd name="connsiteX1-233" fmla="*/ 8511925 w 9108290"/>
              <a:gd name="connsiteY1-234" fmla="*/ 0 h 3762333"/>
              <a:gd name="connsiteX2-235" fmla="*/ 9108290 w 9108290"/>
              <a:gd name="connsiteY2-236" fmla="*/ 3762333 h 3762333"/>
              <a:gd name="connsiteX3-237" fmla="*/ 520700 w 9108290"/>
              <a:gd name="connsiteY3-238" fmla="*/ 3682925 h 3762333"/>
              <a:gd name="connsiteX4-239" fmla="*/ 0 w 9108290"/>
              <a:gd name="connsiteY4-240" fmla="*/ 723632 h 3762333"/>
              <a:gd name="connsiteX0-241" fmla="*/ 0 w 9082890"/>
              <a:gd name="connsiteY0-242" fmla="*/ 685532 h 3762333"/>
              <a:gd name="connsiteX1-243" fmla="*/ 8486525 w 9082890"/>
              <a:gd name="connsiteY1-244" fmla="*/ 0 h 3762333"/>
              <a:gd name="connsiteX2-245" fmla="*/ 9082890 w 9082890"/>
              <a:gd name="connsiteY2-246" fmla="*/ 3762333 h 3762333"/>
              <a:gd name="connsiteX3-247" fmla="*/ 495300 w 9082890"/>
              <a:gd name="connsiteY3-248" fmla="*/ 3682925 h 3762333"/>
              <a:gd name="connsiteX4-249" fmla="*/ 0 w 9082890"/>
              <a:gd name="connsiteY4-250" fmla="*/ 685532 h 3762333"/>
              <a:gd name="connsiteX0-251" fmla="*/ 0 w 9082890"/>
              <a:gd name="connsiteY0-252" fmla="*/ 685532 h 3762333"/>
              <a:gd name="connsiteX1-253" fmla="*/ 8486525 w 9082890"/>
              <a:gd name="connsiteY1-254" fmla="*/ 0 h 3762333"/>
              <a:gd name="connsiteX2-255" fmla="*/ 9082890 w 9082890"/>
              <a:gd name="connsiteY2-256" fmla="*/ 3762333 h 3762333"/>
              <a:gd name="connsiteX3-257" fmla="*/ 444500 w 9082890"/>
              <a:gd name="connsiteY3-258" fmla="*/ 3009825 h 3762333"/>
              <a:gd name="connsiteX4-259" fmla="*/ 0 w 9082890"/>
              <a:gd name="connsiteY4-260" fmla="*/ 685532 h 3762333"/>
              <a:gd name="connsiteX0-261" fmla="*/ 0 w 9082890"/>
              <a:gd name="connsiteY0-262" fmla="*/ 685532 h 3762333"/>
              <a:gd name="connsiteX1-263" fmla="*/ 8486525 w 9082890"/>
              <a:gd name="connsiteY1-264" fmla="*/ 0 h 3762333"/>
              <a:gd name="connsiteX2-265" fmla="*/ 9082890 w 9082890"/>
              <a:gd name="connsiteY2-266" fmla="*/ 3762333 h 3762333"/>
              <a:gd name="connsiteX3-267" fmla="*/ 444500 w 9082890"/>
              <a:gd name="connsiteY3-268" fmla="*/ 3009825 h 3762333"/>
              <a:gd name="connsiteX4-269" fmla="*/ 0 w 9082890"/>
              <a:gd name="connsiteY4-270" fmla="*/ 685532 h 3762333"/>
              <a:gd name="connsiteX0-271" fmla="*/ 0 w 9082890"/>
              <a:gd name="connsiteY0-272" fmla="*/ 685532 h 3762333"/>
              <a:gd name="connsiteX1-273" fmla="*/ 8486525 w 9082890"/>
              <a:gd name="connsiteY1-274" fmla="*/ 0 h 3762333"/>
              <a:gd name="connsiteX2-275" fmla="*/ 9082890 w 9082890"/>
              <a:gd name="connsiteY2-276" fmla="*/ 3762333 h 3762333"/>
              <a:gd name="connsiteX3-277" fmla="*/ 444500 w 9082890"/>
              <a:gd name="connsiteY3-278" fmla="*/ 3009825 h 3762333"/>
              <a:gd name="connsiteX4-279" fmla="*/ 0 w 9082890"/>
              <a:gd name="connsiteY4-280" fmla="*/ 685532 h 3762333"/>
              <a:gd name="connsiteX0-281" fmla="*/ 0 w 8739990"/>
              <a:gd name="connsiteY0-282" fmla="*/ 685532 h 3762333"/>
              <a:gd name="connsiteX1-283" fmla="*/ 8143625 w 8739990"/>
              <a:gd name="connsiteY1-284" fmla="*/ 0 h 3762333"/>
              <a:gd name="connsiteX2-285" fmla="*/ 8739990 w 8739990"/>
              <a:gd name="connsiteY2-286" fmla="*/ 3762333 h 3762333"/>
              <a:gd name="connsiteX3-287" fmla="*/ 101600 w 8739990"/>
              <a:gd name="connsiteY3-288" fmla="*/ 3009825 h 3762333"/>
              <a:gd name="connsiteX4-289" fmla="*/ 0 w 8739990"/>
              <a:gd name="connsiteY4-290" fmla="*/ 685532 h 3762333"/>
              <a:gd name="connsiteX0-291" fmla="*/ 0 w 8739990"/>
              <a:gd name="connsiteY0-292" fmla="*/ 685532 h 3762333"/>
              <a:gd name="connsiteX1-293" fmla="*/ 8143625 w 8739990"/>
              <a:gd name="connsiteY1-294" fmla="*/ 0 h 3762333"/>
              <a:gd name="connsiteX2-295" fmla="*/ 8739990 w 8739990"/>
              <a:gd name="connsiteY2-296" fmla="*/ 3762333 h 3762333"/>
              <a:gd name="connsiteX3-297" fmla="*/ 101600 w 8739990"/>
              <a:gd name="connsiteY3-298" fmla="*/ 3009825 h 3762333"/>
              <a:gd name="connsiteX4-299" fmla="*/ 0 w 8739990"/>
              <a:gd name="connsiteY4-300" fmla="*/ 685532 h 3762333"/>
              <a:gd name="connsiteX0-301" fmla="*/ 0 w 8739990"/>
              <a:gd name="connsiteY0-302" fmla="*/ 685532 h 3762333"/>
              <a:gd name="connsiteX1-303" fmla="*/ 8143625 w 8739990"/>
              <a:gd name="connsiteY1-304" fmla="*/ 0 h 3762333"/>
              <a:gd name="connsiteX2-305" fmla="*/ 8739990 w 8739990"/>
              <a:gd name="connsiteY2-306" fmla="*/ 3762333 h 3762333"/>
              <a:gd name="connsiteX3-307" fmla="*/ 101600 w 8739990"/>
              <a:gd name="connsiteY3-308" fmla="*/ 3009825 h 3762333"/>
              <a:gd name="connsiteX4-309" fmla="*/ 0 w 8739990"/>
              <a:gd name="connsiteY4-310" fmla="*/ 685532 h 3762333"/>
              <a:gd name="connsiteX0-311" fmla="*/ 0 w 8739990"/>
              <a:gd name="connsiteY0-312" fmla="*/ 685532 h 3762333"/>
              <a:gd name="connsiteX1-313" fmla="*/ 8143625 w 8739990"/>
              <a:gd name="connsiteY1-314" fmla="*/ 0 h 3762333"/>
              <a:gd name="connsiteX2-315" fmla="*/ 8739990 w 8739990"/>
              <a:gd name="connsiteY2-316" fmla="*/ 3762333 h 3762333"/>
              <a:gd name="connsiteX3-317" fmla="*/ 101600 w 8739990"/>
              <a:gd name="connsiteY3-318" fmla="*/ 3009825 h 3762333"/>
              <a:gd name="connsiteX4-319" fmla="*/ 0 w 8739990"/>
              <a:gd name="connsiteY4-320" fmla="*/ 685532 h 3762333"/>
              <a:gd name="connsiteX0-321" fmla="*/ 110939 w 8850929"/>
              <a:gd name="connsiteY0-322" fmla="*/ 685532 h 3762333"/>
              <a:gd name="connsiteX1-323" fmla="*/ 8254564 w 8850929"/>
              <a:gd name="connsiteY1-324" fmla="*/ 0 h 3762333"/>
              <a:gd name="connsiteX2-325" fmla="*/ 8850929 w 8850929"/>
              <a:gd name="connsiteY2-326" fmla="*/ 3762333 h 3762333"/>
              <a:gd name="connsiteX3-327" fmla="*/ 9339 w 8850929"/>
              <a:gd name="connsiteY3-328" fmla="*/ 3009825 h 3762333"/>
              <a:gd name="connsiteX4-329" fmla="*/ 110939 w 8850929"/>
              <a:gd name="connsiteY4-330" fmla="*/ 685532 h 3762333"/>
              <a:gd name="connsiteX0-331" fmla="*/ 101600 w 8841590"/>
              <a:gd name="connsiteY0-332" fmla="*/ 685532 h 3762333"/>
              <a:gd name="connsiteX1-333" fmla="*/ 8245225 w 8841590"/>
              <a:gd name="connsiteY1-334" fmla="*/ 0 h 3762333"/>
              <a:gd name="connsiteX2-335" fmla="*/ 8841590 w 8841590"/>
              <a:gd name="connsiteY2-336" fmla="*/ 3762333 h 3762333"/>
              <a:gd name="connsiteX3-337" fmla="*/ 0 w 8841590"/>
              <a:gd name="connsiteY3-338" fmla="*/ 3009825 h 3762333"/>
              <a:gd name="connsiteX4-339" fmla="*/ 101600 w 8841590"/>
              <a:gd name="connsiteY4-340" fmla="*/ 685532 h 3762333"/>
              <a:gd name="connsiteX0-341" fmla="*/ 241300 w 8841590"/>
              <a:gd name="connsiteY0-342" fmla="*/ 672832 h 3762333"/>
              <a:gd name="connsiteX1-343" fmla="*/ 8245225 w 8841590"/>
              <a:gd name="connsiteY1-344" fmla="*/ 0 h 3762333"/>
              <a:gd name="connsiteX2-345" fmla="*/ 8841590 w 8841590"/>
              <a:gd name="connsiteY2-346" fmla="*/ 3762333 h 3762333"/>
              <a:gd name="connsiteX3-347" fmla="*/ 0 w 8841590"/>
              <a:gd name="connsiteY3-348" fmla="*/ 3009825 h 3762333"/>
              <a:gd name="connsiteX4-349" fmla="*/ 241300 w 8841590"/>
              <a:gd name="connsiteY4-350" fmla="*/ 672832 h 3762333"/>
              <a:gd name="connsiteX0-351" fmla="*/ 241300 w 8841590"/>
              <a:gd name="connsiteY0-352" fmla="*/ 672832 h 3762333"/>
              <a:gd name="connsiteX1-353" fmla="*/ 8245225 w 8841590"/>
              <a:gd name="connsiteY1-354" fmla="*/ 0 h 3762333"/>
              <a:gd name="connsiteX2-355" fmla="*/ 8841590 w 8841590"/>
              <a:gd name="connsiteY2-356" fmla="*/ 3762333 h 3762333"/>
              <a:gd name="connsiteX3-357" fmla="*/ 0 w 8841590"/>
              <a:gd name="connsiteY3-358" fmla="*/ 3009825 h 3762333"/>
              <a:gd name="connsiteX4-359" fmla="*/ 241300 w 8841590"/>
              <a:gd name="connsiteY4-360" fmla="*/ 672832 h 3762333"/>
              <a:gd name="connsiteX0-361" fmla="*/ 241300 w 8841590"/>
              <a:gd name="connsiteY0-362" fmla="*/ 672832 h 3762333"/>
              <a:gd name="connsiteX1-363" fmla="*/ 8245225 w 8841590"/>
              <a:gd name="connsiteY1-364" fmla="*/ 0 h 3762333"/>
              <a:gd name="connsiteX2-365" fmla="*/ 8841590 w 8841590"/>
              <a:gd name="connsiteY2-366" fmla="*/ 3762333 h 3762333"/>
              <a:gd name="connsiteX3-367" fmla="*/ 0 w 8841590"/>
              <a:gd name="connsiteY3-368" fmla="*/ 3009825 h 3762333"/>
              <a:gd name="connsiteX4-369" fmla="*/ 241300 w 8841590"/>
              <a:gd name="connsiteY4-370" fmla="*/ 672832 h 3762333"/>
              <a:gd name="connsiteX0-371" fmla="*/ 241300 w 8841590"/>
              <a:gd name="connsiteY0-372" fmla="*/ 672832 h 3762333"/>
              <a:gd name="connsiteX1-373" fmla="*/ 8245225 w 8841590"/>
              <a:gd name="connsiteY1-374" fmla="*/ 0 h 3762333"/>
              <a:gd name="connsiteX2-375" fmla="*/ 8841590 w 8841590"/>
              <a:gd name="connsiteY2-376" fmla="*/ 3762333 h 3762333"/>
              <a:gd name="connsiteX3-377" fmla="*/ 0 w 8841590"/>
              <a:gd name="connsiteY3-378" fmla="*/ 3009825 h 3762333"/>
              <a:gd name="connsiteX4-379" fmla="*/ 241300 w 8841590"/>
              <a:gd name="connsiteY4-380" fmla="*/ 672832 h 37623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841590" h="3762333">
                <a:moveTo>
                  <a:pt x="241300" y="672832"/>
                </a:moveTo>
                <a:lnTo>
                  <a:pt x="8245225" y="0"/>
                </a:lnTo>
                <a:lnTo>
                  <a:pt x="8841590" y="3762333"/>
                </a:lnTo>
                <a:lnTo>
                  <a:pt x="0" y="3009825"/>
                </a:lnTo>
                <a:cubicBezTo>
                  <a:pt x="131233" y="1828661"/>
                  <a:pt x="198967" y="964996"/>
                  <a:pt x="241300" y="672832"/>
                </a:cubicBezTo>
                <a:close/>
              </a:path>
            </a:pathLst>
          </a:custGeom>
          <a:pattFill prst="pct50">
            <a:fgClr>
              <a:srgbClr val="FF0000"/>
            </a:fgClr>
            <a:bgClr>
              <a:srgbClr val="C00000"/>
            </a:bgClr>
          </a:pattFill>
          <a:ln w="9525" cap="flat" cmpd="sng" algn="ctr">
            <a:noFill/>
            <a:prstDash val="solid"/>
            <a:round/>
            <a:headEnd type="none" w="med" len="med"/>
            <a:tailEnd type="none" w="med" len="med"/>
          </a:ln>
          <a:effectLst>
            <a:outerShdw blurRad="76200" sx="102000" sy="102000" algn="ctr" rotWithShape="0">
              <a:prstClr val="black">
                <a:alpha val="19000"/>
              </a:prstClr>
            </a:outerShdw>
          </a:effectLst>
        </p:spPr>
        <p:txBody>
          <a:bodyPr vert="horz" wrap="square" lIns="101600" tIns="50800" rIns="101600" bIns="50800" numCol="1" rtlCol="0" anchor="t" anchorCtr="0" compatLnSpc="1"/>
          <a:lstStyle/>
          <a:p>
            <a:endParaRPr lang="zh-CN" altLang="en-US" dirty="0">
              <a:latin typeface="Arial" panose="020B0604020202020204" pitchFamily="34" charset="0"/>
            </a:endParaRPr>
          </a:p>
        </p:txBody>
      </p:sp>
      <p:sp>
        <p:nvSpPr>
          <p:cNvPr id="11" name="矩形 10"/>
          <p:cNvSpPr/>
          <p:nvPr/>
        </p:nvSpPr>
        <p:spPr>
          <a:xfrm rot="172906">
            <a:off x="471230" y="2115981"/>
            <a:ext cx="8977482" cy="2062296"/>
          </a:xfrm>
          <a:prstGeom prst="rect">
            <a:avLst/>
          </a:prstGeom>
        </p:spPr>
        <p:txBody>
          <a:bodyPr wrap="square">
            <a:spAutoFit/>
          </a:bodyPr>
          <a:lstStyle/>
          <a:p>
            <a:pPr>
              <a:lnSpc>
                <a:spcPct val="120000"/>
              </a:lnSpc>
            </a:pPr>
            <a:r>
              <a:rPr lang="zh-CN" altLang="en-US" sz="3555" b="1" dirty="0">
                <a:solidFill>
                  <a:schemeClr val="bg1"/>
                </a:solidFill>
                <a:latin typeface="微软雅黑" panose="020B0503020204020204" pitchFamily="34" charset="-122"/>
                <a:ea typeface="微软雅黑" panose="020B0503020204020204" pitchFamily="34" charset="-122"/>
              </a:rPr>
              <a:t>判断中国的崛起不能基于西方的历史观，而只能基于中国历史的发展，这样得出的结论才符合中国社会发展的基本逻辑。</a:t>
            </a:r>
            <a:endParaRPr lang="zh-CN" altLang="en-US" sz="3555" b="1" dirty="0">
              <a:solidFill>
                <a:schemeClr val="bg1"/>
              </a:solidFill>
            </a:endParaRPr>
          </a:p>
        </p:txBody>
      </p:sp>
      <p:sp>
        <p:nvSpPr>
          <p:cNvPr id="2" name="L 形 1"/>
          <p:cNvSpPr/>
          <p:nvPr/>
        </p:nvSpPr>
        <p:spPr bwMode="auto">
          <a:xfrm rot="18538488">
            <a:off x="6714053" y="3118313"/>
            <a:ext cx="3340119" cy="1712783"/>
          </a:xfrm>
          <a:custGeom>
            <a:avLst/>
            <a:gdLst>
              <a:gd name="connsiteX0" fmla="*/ 0 w 2160267"/>
              <a:gd name="connsiteY0" fmla="*/ 0 h 720089"/>
              <a:gd name="connsiteX1" fmla="*/ 360045 w 2160267"/>
              <a:gd name="connsiteY1" fmla="*/ 0 h 720089"/>
              <a:gd name="connsiteX2" fmla="*/ 360045 w 2160267"/>
              <a:gd name="connsiteY2" fmla="*/ 360045 h 720089"/>
              <a:gd name="connsiteX3" fmla="*/ 2160267 w 2160267"/>
              <a:gd name="connsiteY3" fmla="*/ 360045 h 720089"/>
              <a:gd name="connsiteX4" fmla="*/ 2160267 w 2160267"/>
              <a:gd name="connsiteY4" fmla="*/ 720089 h 720089"/>
              <a:gd name="connsiteX5" fmla="*/ 0 w 2160267"/>
              <a:gd name="connsiteY5" fmla="*/ 720089 h 720089"/>
              <a:gd name="connsiteX6" fmla="*/ 0 w 2160267"/>
              <a:gd name="connsiteY6" fmla="*/ 0 h 720089"/>
              <a:gd name="connsiteX0-1" fmla="*/ 0 w 2160267"/>
              <a:gd name="connsiteY0-2" fmla="*/ 0 h 720089"/>
              <a:gd name="connsiteX1-3" fmla="*/ 200388 w 2160267"/>
              <a:gd name="connsiteY1-4" fmla="*/ 0 h 720089"/>
              <a:gd name="connsiteX2-5" fmla="*/ 360045 w 2160267"/>
              <a:gd name="connsiteY2-6" fmla="*/ 360045 h 720089"/>
              <a:gd name="connsiteX3-7" fmla="*/ 2160267 w 2160267"/>
              <a:gd name="connsiteY3-8" fmla="*/ 360045 h 720089"/>
              <a:gd name="connsiteX4-9" fmla="*/ 2160267 w 2160267"/>
              <a:gd name="connsiteY4-10" fmla="*/ 720089 h 720089"/>
              <a:gd name="connsiteX5-11" fmla="*/ 0 w 2160267"/>
              <a:gd name="connsiteY5-12" fmla="*/ 720089 h 720089"/>
              <a:gd name="connsiteX6-13" fmla="*/ 0 w 2160267"/>
              <a:gd name="connsiteY6-14" fmla="*/ 0 h 720089"/>
              <a:gd name="connsiteX0-15" fmla="*/ 0 w 2232838"/>
              <a:gd name="connsiteY0-16" fmla="*/ 0 h 720089"/>
              <a:gd name="connsiteX1-17" fmla="*/ 200388 w 2232838"/>
              <a:gd name="connsiteY1-18" fmla="*/ 0 h 720089"/>
              <a:gd name="connsiteX2-19" fmla="*/ 360045 w 2232838"/>
              <a:gd name="connsiteY2-20" fmla="*/ 360045 h 720089"/>
              <a:gd name="connsiteX3-21" fmla="*/ 2232838 w 2232838"/>
              <a:gd name="connsiteY3-22" fmla="*/ 534217 h 720089"/>
              <a:gd name="connsiteX4-23" fmla="*/ 2160267 w 2232838"/>
              <a:gd name="connsiteY4-24" fmla="*/ 720089 h 720089"/>
              <a:gd name="connsiteX5-25" fmla="*/ 0 w 2232838"/>
              <a:gd name="connsiteY5-26" fmla="*/ 720089 h 720089"/>
              <a:gd name="connsiteX6-27" fmla="*/ 0 w 2232838"/>
              <a:gd name="connsiteY6-28" fmla="*/ 0 h 720089"/>
              <a:gd name="connsiteX0-29" fmla="*/ 0 w 2232838"/>
              <a:gd name="connsiteY0-30" fmla="*/ 0 h 720089"/>
              <a:gd name="connsiteX1-31" fmla="*/ 200388 w 2232838"/>
              <a:gd name="connsiteY1-32" fmla="*/ 0 h 720089"/>
              <a:gd name="connsiteX2-33" fmla="*/ 360045 w 2232838"/>
              <a:gd name="connsiteY2-34" fmla="*/ 360045 h 720089"/>
              <a:gd name="connsiteX3-35" fmla="*/ 2232838 w 2232838"/>
              <a:gd name="connsiteY3-36" fmla="*/ 534217 h 720089"/>
              <a:gd name="connsiteX4-37" fmla="*/ 2160267 w 2232838"/>
              <a:gd name="connsiteY4-38" fmla="*/ 720089 h 720089"/>
              <a:gd name="connsiteX5-39" fmla="*/ 134754 w 2232838"/>
              <a:gd name="connsiteY5-40" fmla="*/ 681588 h 720089"/>
              <a:gd name="connsiteX6-41" fmla="*/ 0 w 2232838"/>
              <a:gd name="connsiteY6-42" fmla="*/ 0 h 720089"/>
              <a:gd name="connsiteX0-43" fmla="*/ 0 w 2232838"/>
              <a:gd name="connsiteY0-44" fmla="*/ 0 h 720089"/>
              <a:gd name="connsiteX1-45" fmla="*/ 200388 w 2232838"/>
              <a:gd name="connsiteY1-46" fmla="*/ 0 h 720089"/>
              <a:gd name="connsiteX2-47" fmla="*/ 360045 w 2232838"/>
              <a:gd name="connsiteY2-48" fmla="*/ 360045 h 720089"/>
              <a:gd name="connsiteX3-49" fmla="*/ 2232838 w 2232838"/>
              <a:gd name="connsiteY3-50" fmla="*/ 534217 h 720089"/>
              <a:gd name="connsiteX4-51" fmla="*/ 2160267 w 2232838"/>
              <a:gd name="connsiteY4-52" fmla="*/ 720089 h 720089"/>
              <a:gd name="connsiteX5-53" fmla="*/ 134754 w 2232838"/>
              <a:gd name="connsiteY5-54" fmla="*/ 681588 h 720089"/>
              <a:gd name="connsiteX6-55" fmla="*/ 0 w 2232838"/>
              <a:gd name="connsiteY6-56" fmla="*/ 0 h 720089"/>
              <a:gd name="connsiteX0-57" fmla="*/ 0 w 2223213"/>
              <a:gd name="connsiteY0-58" fmla="*/ 0 h 720089"/>
              <a:gd name="connsiteX1-59" fmla="*/ 200388 w 2223213"/>
              <a:gd name="connsiteY1-60" fmla="*/ 0 h 720089"/>
              <a:gd name="connsiteX2-61" fmla="*/ 360045 w 2223213"/>
              <a:gd name="connsiteY2-62" fmla="*/ 360045 h 720089"/>
              <a:gd name="connsiteX3-63" fmla="*/ 2223213 w 2223213"/>
              <a:gd name="connsiteY3-64" fmla="*/ 591968 h 720089"/>
              <a:gd name="connsiteX4-65" fmla="*/ 2160267 w 2223213"/>
              <a:gd name="connsiteY4-66" fmla="*/ 720089 h 720089"/>
              <a:gd name="connsiteX5-67" fmla="*/ 134754 w 2223213"/>
              <a:gd name="connsiteY5-68" fmla="*/ 681588 h 720089"/>
              <a:gd name="connsiteX6-69" fmla="*/ 0 w 2223213"/>
              <a:gd name="connsiteY6-70" fmla="*/ 0 h 720089"/>
              <a:gd name="connsiteX0-71" fmla="*/ 0 w 2223213"/>
              <a:gd name="connsiteY0-72" fmla="*/ 0 h 720089"/>
              <a:gd name="connsiteX1-73" fmla="*/ 133011 w 2223213"/>
              <a:gd name="connsiteY1-74" fmla="*/ 0 h 720089"/>
              <a:gd name="connsiteX2-75" fmla="*/ 360045 w 2223213"/>
              <a:gd name="connsiteY2-76" fmla="*/ 360045 h 720089"/>
              <a:gd name="connsiteX3-77" fmla="*/ 2223213 w 2223213"/>
              <a:gd name="connsiteY3-78" fmla="*/ 591968 h 720089"/>
              <a:gd name="connsiteX4-79" fmla="*/ 2160267 w 2223213"/>
              <a:gd name="connsiteY4-80" fmla="*/ 720089 h 720089"/>
              <a:gd name="connsiteX5-81" fmla="*/ 134754 w 2223213"/>
              <a:gd name="connsiteY5-82" fmla="*/ 681588 h 720089"/>
              <a:gd name="connsiteX6-83" fmla="*/ 0 w 2223213"/>
              <a:gd name="connsiteY6-84" fmla="*/ 0 h 720089"/>
              <a:gd name="connsiteX0-85" fmla="*/ 0 w 2569600"/>
              <a:gd name="connsiteY0-86" fmla="*/ 0 h 1170518"/>
              <a:gd name="connsiteX1-87" fmla="*/ 479398 w 2569600"/>
              <a:gd name="connsiteY1-88" fmla="*/ 450429 h 1170518"/>
              <a:gd name="connsiteX2-89" fmla="*/ 706432 w 2569600"/>
              <a:gd name="connsiteY2-90" fmla="*/ 810474 h 1170518"/>
              <a:gd name="connsiteX3-91" fmla="*/ 2569600 w 2569600"/>
              <a:gd name="connsiteY3-92" fmla="*/ 1042397 h 1170518"/>
              <a:gd name="connsiteX4-93" fmla="*/ 2506654 w 2569600"/>
              <a:gd name="connsiteY4-94" fmla="*/ 1170518 h 1170518"/>
              <a:gd name="connsiteX5-95" fmla="*/ 481141 w 2569600"/>
              <a:gd name="connsiteY5-96" fmla="*/ 1132017 h 1170518"/>
              <a:gd name="connsiteX6-97" fmla="*/ 0 w 2569600"/>
              <a:gd name="connsiteY6-98" fmla="*/ 0 h 1170518"/>
              <a:gd name="connsiteX0-99" fmla="*/ 0 w 2569600"/>
              <a:gd name="connsiteY0-100" fmla="*/ 0 h 1170518"/>
              <a:gd name="connsiteX1-101" fmla="*/ 185669 w 2569600"/>
              <a:gd name="connsiteY1-102" fmla="*/ 85590 h 1170518"/>
              <a:gd name="connsiteX2-103" fmla="*/ 706432 w 2569600"/>
              <a:gd name="connsiteY2-104" fmla="*/ 810474 h 1170518"/>
              <a:gd name="connsiteX3-105" fmla="*/ 2569600 w 2569600"/>
              <a:gd name="connsiteY3-106" fmla="*/ 1042397 h 1170518"/>
              <a:gd name="connsiteX4-107" fmla="*/ 2506654 w 2569600"/>
              <a:gd name="connsiteY4-108" fmla="*/ 1170518 h 1170518"/>
              <a:gd name="connsiteX5-109" fmla="*/ 481141 w 2569600"/>
              <a:gd name="connsiteY5-110" fmla="*/ 1132017 h 1170518"/>
              <a:gd name="connsiteX6-111" fmla="*/ 0 w 2569600"/>
              <a:gd name="connsiteY6-112" fmla="*/ 0 h 1170518"/>
              <a:gd name="connsiteX0-113" fmla="*/ 0 w 2569600"/>
              <a:gd name="connsiteY0-114" fmla="*/ 0 h 1170518"/>
              <a:gd name="connsiteX1-115" fmla="*/ 185669 w 2569600"/>
              <a:gd name="connsiteY1-116" fmla="*/ 85590 h 1170518"/>
              <a:gd name="connsiteX2-117" fmla="*/ 724723 w 2569600"/>
              <a:gd name="connsiteY2-118" fmla="*/ 891228 h 1170518"/>
              <a:gd name="connsiteX3-119" fmla="*/ 2569600 w 2569600"/>
              <a:gd name="connsiteY3-120" fmla="*/ 1042397 h 1170518"/>
              <a:gd name="connsiteX4-121" fmla="*/ 2506654 w 2569600"/>
              <a:gd name="connsiteY4-122" fmla="*/ 1170518 h 1170518"/>
              <a:gd name="connsiteX5-123" fmla="*/ 481141 w 2569600"/>
              <a:gd name="connsiteY5-124" fmla="*/ 1132017 h 1170518"/>
              <a:gd name="connsiteX6-125" fmla="*/ 0 w 2569600"/>
              <a:gd name="connsiteY6-126" fmla="*/ 0 h 1170518"/>
              <a:gd name="connsiteX0-127" fmla="*/ 0 w 2506654"/>
              <a:gd name="connsiteY0-128" fmla="*/ 0 h 1170518"/>
              <a:gd name="connsiteX1-129" fmla="*/ 185669 w 2506654"/>
              <a:gd name="connsiteY1-130" fmla="*/ 85590 h 1170518"/>
              <a:gd name="connsiteX2-131" fmla="*/ 724723 w 2506654"/>
              <a:gd name="connsiteY2-132" fmla="*/ 891228 h 1170518"/>
              <a:gd name="connsiteX3-133" fmla="*/ 2484010 w 2506654"/>
              <a:gd name="connsiteY3-134" fmla="*/ 1095053 h 1170518"/>
              <a:gd name="connsiteX4-135" fmla="*/ 2506654 w 2506654"/>
              <a:gd name="connsiteY4-136" fmla="*/ 1170518 h 1170518"/>
              <a:gd name="connsiteX5-137" fmla="*/ 481141 w 2506654"/>
              <a:gd name="connsiteY5-138" fmla="*/ 1132017 h 1170518"/>
              <a:gd name="connsiteX6-139" fmla="*/ 0 w 2506654"/>
              <a:gd name="connsiteY6-140" fmla="*/ 0 h 1170518"/>
              <a:gd name="connsiteX0-141" fmla="*/ 0 w 2506654"/>
              <a:gd name="connsiteY0-142" fmla="*/ 0 h 1170518"/>
              <a:gd name="connsiteX1-143" fmla="*/ 185669 w 2506654"/>
              <a:gd name="connsiteY1-144" fmla="*/ 85590 h 1170518"/>
              <a:gd name="connsiteX2-145" fmla="*/ 741580 w 2506654"/>
              <a:gd name="connsiteY2-146" fmla="*/ 828900 h 1170518"/>
              <a:gd name="connsiteX3-147" fmla="*/ 2484010 w 2506654"/>
              <a:gd name="connsiteY3-148" fmla="*/ 1095053 h 1170518"/>
              <a:gd name="connsiteX4-149" fmla="*/ 2506654 w 2506654"/>
              <a:gd name="connsiteY4-150" fmla="*/ 1170518 h 1170518"/>
              <a:gd name="connsiteX5-151" fmla="*/ 481141 w 2506654"/>
              <a:gd name="connsiteY5-152" fmla="*/ 1132017 h 1170518"/>
              <a:gd name="connsiteX6-153" fmla="*/ 0 w 2506654"/>
              <a:gd name="connsiteY6-154" fmla="*/ 0 h 1170518"/>
              <a:gd name="connsiteX0-155" fmla="*/ 0 w 2506654"/>
              <a:gd name="connsiteY0-156" fmla="*/ 0 h 1170518"/>
              <a:gd name="connsiteX1-157" fmla="*/ 114587 w 2506654"/>
              <a:gd name="connsiteY1-158" fmla="*/ 35150 h 1170518"/>
              <a:gd name="connsiteX2-159" fmla="*/ 741580 w 2506654"/>
              <a:gd name="connsiteY2-160" fmla="*/ 828900 h 1170518"/>
              <a:gd name="connsiteX3-161" fmla="*/ 2484010 w 2506654"/>
              <a:gd name="connsiteY3-162" fmla="*/ 1095053 h 1170518"/>
              <a:gd name="connsiteX4-163" fmla="*/ 2506654 w 2506654"/>
              <a:gd name="connsiteY4-164" fmla="*/ 1170518 h 1170518"/>
              <a:gd name="connsiteX5-165" fmla="*/ 481141 w 2506654"/>
              <a:gd name="connsiteY5-166" fmla="*/ 1132017 h 1170518"/>
              <a:gd name="connsiteX6-167" fmla="*/ 0 w 2506654"/>
              <a:gd name="connsiteY6-168" fmla="*/ 0 h 1170518"/>
              <a:gd name="connsiteX0-169" fmla="*/ 0 w 2506654"/>
              <a:gd name="connsiteY0-170" fmla="*/ 0 h 1170518"/>
              <a:gd name="connsiteX1-171" fmla="*/ 114587 w 2506654"/>
              <a:gd name="connsiteY1-172" fmla="*/ 35150 h 1170518"/>
              <a:gd name="connsiteX2-173" fmla="*/ 696759 w 2506654"/>
              <a:gd name="connsiteY2-174" fmla="*/ 879206 h 1170518"/>
              <a:gd name="connsiteX3-175" fmla="*/ 2484010 w 2506654"/>
              <a:gd name="connsiteY3-176" fmla="*/ 1095053 h 1170518"/>
              <a:gd name="connsiteX4-177" fmla="*/ 2506654 w 2506654"/>
              <a:gd name="connsiteY4-178" fmla="*/ 1170518 h 1170518"/>
              <a:gd name="connsiteX5-179" fmla="*/ 481141 w 2506654"/>
              <a:gd name="connsiteY5-180" fmla="*/ 1132017 h 1170518"/>
              <a:gd name="connsiteX6-181" fmla="*/ 0 w 2506654"/>
              <a:gd name="connsiteY6-182" fmla="*/ 0 h 1170518"/>
              <a:gd name="connsiteX0-183" fmla="*/ 0 w 2506654"/>
              <a:gd name="connsiteY0-184" fmla="*/ 0 h 1170518"/>
              <a:gd name="connsiteX1-185" fmla="*/ 114587 w 2506654"/>
              <a:gd name="connsiteY1-186" fmla="*/ 35150 h 1170518"/>
              <a:gd name="connsiteX2-187" fmla="*/ 696759 w 2506654"/>
              <a:gd name="connsiteY2-188" fmla="*/ 879206 h 1170518"/>
              <a:gd name="connsiteX3-189" fmla="*/ 2484010 w 2506654"/>
              <a:gd name="connsiteY3-190" fmla="*/ 1095053 h 1170518"/>
              <a:gd name="connsiteX4-191" fmla="*/ 2506654 w 2506654"/>
              <a:gd name="connsiteY4-192" fmla="*/ 1170518 h 1170518"/>
              <a:gd name="connsiteX5-193" fmla="*/ 481141 w 2506654"/>
              <a:gd name="connsiteY5-194" fmla="*/ 1132017 h 1170518"/>
              <a:gd name="connsiteX6-195" fmla="*/ 0 w 2506654"/>
              <a:gd name="connsiteY6-196" fmla="*/ 0 h 1170518"/>
              <a:gd name="connsiteX0-197" fmla="*/ 0 w 2506654"/>
              <a:gd name="connsiteY0-198" fmla="*/ 0 h 1170518"/>
              <a:gd name="connsiteX1-199" fmla="*/ 114587 w 2506654"/>
              <a:gd name="connsiteY1-200" fmla="*/ 35150 h 1170518"/>
              <a:gd name="connsiteX2-201" fmla="*/ 696759 w 2506654"/>
              <a:gd name="connsiteY2-202" fmla="*/ 879206 h 1170518"/>
              <a:gd name="connsiteX3-203" fmla="*/ 2484010 w 2506654"/>
              <a:gd name="connsiteY3-204" fmla="*/ 1095053 h 1170518"/>
              <a:gd name="connsiteX4-205" fmla="*/ 2506654 w 2506654"/>
              <a:gd name="connsiteY4-206" fmla="*/ 1170518 h 1170518"/>
              <a:gd name="connsiteX5-207" fmla="*/ 481141 w 2506654"/>
              <a:gd name="connsiteY5-208" fmla="*/ 1132017 h 1170518"/>
              <a:gd name="connsiteX6-209" fmla="*/ 0 w 2506654"/>
              <a:gd name="connsiteY6-210" fmla="*/ 0 h 1170518"/>
              <a:gd name="connsiteX0-211" fmla="*/ 0 w 2506654"/>
              <a:gd name="connsiteY0-212" fmla="*/ 0 h 1170518"/>
              <a:gd name="connsiteX1-213" fmla="*/ 114587 w 2506654"/>
              <a:gd name="connsiteY1-214" fmla="*/ 35150 h 1170518"/>
              <a:gd name="connsiteX2-215" fmla="*/ 677550 w 2506654"/>
              <a:gd name="connsiteY2-216" fmla="*/ 900766 h 1170518"/>
              <a:gd name="connsiteX3-217" fmla="*/ 2484010 w 2506654"/>
              <a:gd name="connsiteY3-218" fmla="*/ 1095053 h 1170518"/>
              <a:gd name="connsiteX4-219" fmla="*/ 2506654 w 2506654"/>
              <a:gd name="connsiteY4-220" fmla="*/ 1170518 h 1170518"/>
              <a:gd name="connsiteX5-221" fmla="*/ 481141 w 2506654"/>
              <a:gd name="connsiteY5-222" fmla="*/ 1132017 h 1170518"/>
              <a:gd name="connsiteX6-223" fmla="*/ 0 w 2506654"/>
              <a:gd name="connsiteY6-224" fmla="*/ 0 h 1170518"/>
              <a:gd name="connsiteX0-225" fmla="*/ 0 w 2506654"/>
              <a:gd name="connsiteY0-226" fmla="*/ 0 h 1170518"/>
              <a:gd name="connsiteX1-227" fmla="*/ 114587 w 2506654"/>
              <a:gd name="connsiteY1-228" fmla="*/ 35150 h 1170518"/>
              <a:gd name="connsiteX2-229" fmla="*/ 677550 w 2506654"/>
              <a:gd name="connsiteY2-230" fmla="*/ 900766 h 1170518"/>
              <a:gd name="connsiteX3-231" fmla="*/ 2484010 w 2506654"/>
              <a:gd name="connsiteY3-232" fmla="*/ 1095053 h 1170518"/>
              <a:gd name="connsiteX4-233" fmla="*/ 2506654 w 2506654"/>
              <a:gd name="connsiteY4-234" fmla="*/ 1170518 h 1170518"/>
              <a:gd name="connsiteX5-235" fmla="*/ 481141 w 2506654"/>
              <a:gd name="connsiteY5-236" fmla="*/ 1132017 h 1170518"/>
              <a:gd name="connsiteX6-237" fmla="*/ 0 w 2506654"/>
              <a:gd name="connsiteY6-238" fmla="*/ 0 h 1170518"/>
              <a:gd name="connsiteX0-239" fmla="*/ 0 w 2506654"/>
              <a:gd name="connsiteY0-240" fmla="*/ 0 h 1170518"/>
              <a:gd name="connsiteX1-241" fmla="*/ 114587 w 2506654"/>
              <a:gd name="connsiteY1-242" fmla="*/ 35150 h 1170518"/>
              <a:gd name="connsiteX2-243" fmla="*/ 677550 w 2506654"/>
              <a:gd name="connsiteY2-244" fmla="*/ 900766 h 1170518"/>
              <a:gd name="connsiteX3-245" fmla="*/ 2484010 w 2506654"/>
              <a:gd name="connsiteY3-246" fmla="*/ 1095053 h 1170518"/>
              <a:gd name="connsiteX4-247" fmla="*/ 2506654 w 2506654"/>
              <a:gd name="connsiteY4-248" fmla="*/ 1170518 h 1170518"/>
              <a:gd name="connsiteX5-249" fmla="*/ 509588 w 2506654"/>
              <a:gd name="connsiteY5-250" fmla="*/ 1157363 h 1170518"/>
              <a:gd name="connsiteX6-251" fmla="*/ 0 w 2506654"/>
              <a:gd name="connsiteY6-252" fmla="*/ 0 h 1170518"/>
              <a:gd name="connsiteX0-253" fmla="*/ 0 w 2506654"/>
              <a:gd name="connsiteY0-254" fmla="*/ 0 h 1170518"/>
              <a:gd name="connsiteX1-255" fmla="*/ 114587 w 2506654"/>
              <a:gd name="connsiteY1-256" fmla="*/ 35150 h 1170518"/>
              <a:gd name="connsiteX2-257" fmla="*/ 677550 w 2506654"/>
              <a:gd name="connsiteY2-258" fmla="*/ 900766 h 1170518"/>
              <a:gd name="connsiteX3-259" fmla="*/ 2484010 w 2506654"/>
              <a:gd name="connsiteY3-260" fmla="*/ 1095053 h 1170518"/>
              <a:gd name="connsiteX4-261" fmla="*/ 2506654 w 2506654"/>
              <a:gd name="connsiteY4-262" fmla="*/ 1170518 h 1170518"/>
              <a:gd name="connsiteX5-263" fmla="*/ 509588 w 2506654"/>
              <a:gd name="connsiteY5-264" fmla="*/ 1157363 h 1170518"/>
              <a:gd name="connsiteX6-265" fmla="*/ 0 w 2506654"/>
              <a:gd name="connsiteY6-266" fmla="*/ 0 h 1170518"/>
              <a:gd name="connsiteX0-267" fmla="*/ 0 w 2506654"/>
              <a:gd name="connsiteY0-268" fmla="*/ 0 h 1170518"/>
              <a:gd name="connsiteX1-269" fmla="*/ 114587 w 2506654"/>
              <a:gd name="connsiteY1-270" fmla="*/ 35150 h 1170518"/>
              <a:gd name="connsiteX2-271" fmla="*/ 677550 w 2506654"/>
              <a:gd name="connsiteY2-272" fmla="*/ 900766 h 1170518"/>
              <a:gd name="connsiteX3-273" fmla="*/ 2484010 w 2506654"/>
              <a:gd name="connsiteY3-274" fmla="*/ 1095053 h 1170518"/>
              <a:gd name="connsiteX4-275" fmla="*/ 2506654 w 2506654"/>
              <a:gd name="connsiteY4-276" fmla="*/ 1170518 h 1170518"/>
              <a:gd name="connsiteX5-277" fmla="*/ 509588 w 2506654"/>
              <a:gd name="connsiteY5-278" fmla="*/ 1157363 h 1170518"/>
              <a:gd name="connsiteX6-279" fmla="*/ 0 w 2506654"/>
              <a:gd name="connsiteY6-280" fmla="*/ 0 h 1170518"/>
              <a:gd name="connsiteX0-281" fmla="*/ 0 w 2506654"/>
              <a:gd name="connsiteY0-282" fmla="*/ 0 h 1170518"/>
              <a:gd name="connsiteX1-283" fmla="*/ 114587 w 2506654"/>
              <a:gd name="connsiteY1-284" fmla="*/ 35150 h 1170518"/>
              <a:gd name="connsiteX2-285" fmla="*/ 677550 w 2506654"/>
              <a:gd name="connsiteY2-286" fmla="*/ 900766 h 1170518"/>
              <a:gd name="connsiteX3-287" fmla="*/ 2484010 w 2506654"/>
              <a:gd name="connsiteY3-288" fmla="*/ 1095053 h 1170518"/>
              <a:gd name="connsiteX4-289" fmla="*/ 2506654 w 2506654"/>
              <a:gd name="connsiteY4-290" fmla="*/ 1170518 h 1170518"/>
              <a:gd name="connsiteX5-291" fmla="*/ 509588 w 2506654"/>
              <a:gd name="connsiteY5-292" fmla="*/ 1157363 h 1170518"/>
              <a:gd name="connsiteX6-293" fmla="*/ 0 w 2506654"/>
              <a:gd name="connsiteY6-294" fmla="*/ 0 h 1170518"/>
              <a:gd name="connsiteX0-295" fmla="*/ 0 w 2506654"/>
              <a:gd name="connsiteY0-296" fmla="*/ 0 h 1170518"/>
              <a:gd name="connsiteX1-297" fmla="*/ 114587 w 2506654"/>
              <a:gd name="connsiteY1-298" fmla="*/ 35150 h 1170518"/>
              <a:gd name="connsiteX2-299" fmla="*/ 677550 w 2506654"/>
              <a:gd name="connsiteY2-300" fmla="*/ 900766 h 1170518"/>
              <a:gd name="connsiteX3-301" fmla="*/ 2484010 w 2506654"/>
              <a:gd name="connsiteY3-302" fmla="*/ 1095053 h 1170518"/>
              <a:gd name="connsiteX4-303" fmla="*/ 2506654 w 2506654"/>
              <a:gd name="connsiteY4-304" fmla="*/ 1170518 h 1170518"/>
              <a:gd name="connsiteX5-305" fmla="*/ 509588 w 2506654"/>
              <a:gd name="connsiteY5-306" fmla="*/ 1157363 h 1170518"/>
              <a:gd name="connsiteX6-307" fmla="*/ 0 w 2506654"/>
              <a:gd name="connsiteY6-308" fmla="*/ 0 h 1170518"/>
              <a:gd name="connsiteX0-309" fmla="*/ 0 w 2506654"/>
              <a:gd name="connsiteY0-310" fmla="*/ 0 h 1170518"/>
              <a:gd name="connsiteX1-311" fmla="*/ 32348 w 2506654"/>
              <a:gd name="connsiteY1-312" fmla="*/ 12906 h 1170518"/>
              <a:gd name="connsiteX2-313" fmla="*/ 677550 w 2506654"/>
              <a:gd name="connsiteY2-314" fmla="*/ 900766 h 1170518"/>
              <a:gd name="connsiteX3-315" fmla="*/ 2484010 w 2506654"/>
              <a:gd name="connsiteY3-316" fmla="*/ 1095053 h 1170518"/>
              <a:gd name="connsiteX4-317" fmla="*/ 2506654 w 2506654"/>
              <a:gd name="connsiteY4-318" fmla="*/ 1170518 h 1170518"/>
              <a:gd name="connsiteX5-319" fmla="*/ 509588 w 2506654"/>
              <a:gd name="connsiteY5-320" fmla="*/ 1157363 h 1170518"/>
              <a:gd name="connsiteX6-321" fmla="*/ 0 w 2506654"/>
              <a:gd name="connsiteY6-322" fmla="*/ 0 h 1170518"/>
              <a:gd name="connsiteX0-323" fmla="*/ 0 w 2506654"/>
              <a:gd name="connsiteY0-324" fmla="*/ 0 h 1170518"/>
              <a:gd name="connsiteX1-325" fmla="*/ 32348 w 2506654"/>
              <a:gd name="connsiteY1-326" fmla="*/ 12906 h 1170518"/>
              <a:gd name="connsiteX2-327" fmla="*/ 677550 w 2506654"/>
              <a:gd name="connsiteY2-328" fmla="*/ 900766 h 1170518"/>
              <a:gd name="connsiteX3-329" fmla="*/ 2500818 w 2506654"/>
              <a:gd name="connsiteY3-330" fmla="*/ 1152552 h 1170518"/>
              <a:gd name="connsiteX4-331" fmla="*/ 2506654 w 2506654"/>
              <a:gd name="connsiteY4-332" fmla="*/ 1170518 h 1170518"/>
              <a:gd name="connsiteX5-333" fmla="*/ 509588 w 2506654"/>
              <a:gd name="connsiteY5-334" fmla="*/ 1157363 h 1170518"/>
              <a:gd name="connsiteX6-335" fmla="*/ 0 w 2506654"/>
              <a:gd name="connsiteY6-336" fmla="*/ 0 h 1170518"/>
              <a:gd name="connsiteX0-337" fmla="*/ 0 w 2506654"/>
              <a:gd name="connsiteY0-338" fmla="*/ 0 h 1170518"/>
              <a:gd name="connsiteX1-339" fmla="*/ 32348 w 2506654"/>
              <a:gd name="connsiteY1-340" fmla="*/ 12906 h 1170518"/>
              <a:gd name="connsiteX2-341" fmla="*/ 677550 w 2506654"/>
              <a:gd name="connsiteY2-342" fmla="*/ 900766 h 1170518"/>
              <a:gd name="connsiteX3-343" fmla="*/ 2500818 w 2506654"/>
              <a:gd name="connsiteY3-344" fmla="*/ 1152552 h 1170518"/>
              <a:gd name="connsiteX4-345" fmla="*/ 2506654 w 2506654"/>
              <a:gd name="connsiteY4-346" fmla="*/ 1170518 h 1170518"/>
              <a:gd name="connsiteX5-347" fmla="*/ 509588 w 2506654"/>
              <a:gd name="connsiteY5-348" fmla="*/ 1157363 h 1170518"/>
              <a:gd name="connsiteX6-349" fmla="*/ 0 w 2506654"/>
              <a:gd name="connsiteY6-350" fmla="*/ 0 h 1170518"/>
              <a:gd name="connsiteX0-351" fmla="*/ 0 w 2506654"/>
              <a:gd name="connsiteY0-352" fmla="*/ 0 h 1170518"/>
              <a:gd name="connsiteX1-353" fmla="*/ 32348 w 2506654"/>
              <a:gd name="connsiteY1-354" fmla="*/ 12906 h 1170518"/>
              <a:gd name="connsiteX2-355" fmla="*/ 677550 w 2506654"/>
              <a:gd name="connsiteY2-356" fmla="*/ 900766 h 1170518"/>
              <a:gd name="connsiteX3-357" fmla="*/ 2500818 w 2506654"/>
              <a:gd name="connsiteY3-358" fmla="*/ 1152552 h 1170518"/>
              <a:gd name="connsiteX4-359" fmla="*/ 2506654 w 2506654"/>
              <a:gd name="connsiteY4-360" fmla="*/ 1170518 h 1170518"/>
              <a:gd name="connsiteX5-361" fmla="*/ 509588 w 2506654"/>
              <a:gd name="connsiteY5-362" fmla="*/ 1157363 h 1170518"/>
              <a:gd name="connsiteX6-363" fmla="*/ 0 w 2506654"/>
              <a:gd name="connsiteY6-364" fmla="*/ 0 h 1170518"/>
              <a:gd name="connsiteX0-365" fmla="*/ 0 w 2506654"/>
              <a:gd name="connsiteY0-366" fmla="*/ 0 h 1170518"/>
              <a:gd name="connsiteX1-367" fmla="*/ 32348 w 2506654"/>
              <a:gd name="connsiteY1-368" fmla="*/ 12906 h 1170518"/>
              <a:gd name="connsiteX2-369" fmla="*/ 736600 w 2506654"/>
              <a:gd name="connsiteY2-370" fmla="*/ 910854 h 1170518"/>
              <a:gd name="connsiteX3-371" fmla="*/ 2500818 w 2506654"/>
              <a:gd name="connsiteY3-372" fmla="*/ 1152552 h 1170518"/>
              <a:gd name="connsiteX4-373" fmla="*/ 2506654 w 2506654"/>
              <a:gd name="connsiteY4-374" fmla="*/ 1170518 h 1170518"/>
              <a:gd name="connsiteX5-375" fmla="*/ 509588 w 2506654"/>
              <a:gd name="connsiteY5-376" fmla="*/ 1157363 h 1170518"/>
              <a:gd name="connsiteX6-377" fmla="*/ 0 w 2506654"/>
              <a:gd name="connsiteY6-378" fmla="*/ 0 h 1170518"/>
              <a:gd name="connsiteX0-379" fmla="*/ 0 w 2506654"/>
              <a:gd name="connsiteY0-380" fmla="*/ 0 h 1170518"/>
              <a:gd name="connsiteX1-381" fmla="*/ 32348 w 2506654"/>
              <a:gd name="connsiteY1-382" fmla="*/ 12906 h 1170518"/>
              <a:gd name="connsiteX2-383" fmla="*/ 736600 w 2506654"/>
              <a:gd name="connsiteY2-384" fmla="*/ 910854 h 1170518"/>
              <a:gd name="connsiteX3-385" fmla="*/ 2500818 w 2506654"/>
              <a:gd name="connsiteY3-386" fmla="*/ 1152552 h 1170518"/>
              <a:gd name="connsiteX4-387" fmla="*/ 2506654 w 2506654"/>
              <a:gd name="connsiteY4-388" fmla="*/ 1170518 h 1170518"/>
              <a:gd name="connsiteX5-389" fmla="*/ 509588 w 2506654"/>
              <a:gd name="connsiteY5-390" fmla="*/ 1157363 h 1170518"/>
              <a:gd name="connsiteX6-391" fmla="*/ 0 w 2506654"/>
              <a:gd name="connsiteY6-392" fmla="*/ 0 h 1170518"/>
              <a:gd name="connsiteX0-393" fmla="*/ 0 w 2506654"/>
              <a:gd name="connsiteY0-394" fmla="*/ 0 h 1170518"/>
              <a:gd name="connsiteX1-395" fmla="*/ 271473 w 2506654"/>
              <a:gd name="connsiteY1-396" fmla="*/ 259979 h 1170518"/>
              <a:gd name="connsiteX2-397" fmla="*/ 736600 w 2506654"/>
              <a:gd name="connsiteY2-398" fmla="*/ 910854 h 1170518"/>
              <a:gd name="connsiteX3-399" fmla="*/ 2500818 w 2506654"/>
              <a:gd name="connsiteY3-400" fmla="*/ 1152552 h 1170518"/>
              <a:gd name="connsiteX4-401" fmla="*/ 2506654 w 2506654"/>
              <a:gd name="connsiteY4-402" fmla="*/ 1170518 h 1170518"/>
              <a:gd name="connsiteX5-403" fmla="*/ 509588 w 2506654"/>
              <a:gd name="connsiteY5-404" fmla="*/ 1157363 h 1170518"/>
              <a:gd name="connsiteX6-405" fmla="*/ 0 w 2506654"/>
              <a:gd name="connsiteY6-406" fmla="*/ 0 h 1170518"/>
              <a:gd name="connsiteX0-407" fmla="*/ 0 w 2342959"/>
              <a:gd name="connsiteY0-408" fmla="*/ 4935 h 910539"/>
              <a:gd name="connsiteX1-409" fmla="*/ 107778 w 2342959"/>
              <a:gd name="connsiteY1-410" fmla="*/ 0 h 910539"/>
              <a:gd name="connsiteX2-411" fmla="*/ 572905 w 2342959"/>
              <a:gd name="connsiteY2-412" fmla="*/ 650875 h 910539"/>
              <a:gd name="connsiteX3-413" fmla="*/ 2337123 w 2342959"/>
              <a:gd name="connsiteY3-414" fmla="*/ 892573 h 910539"/>
              <a:gd name="connsiteX4-415" fmla="*/ 2342959 w 2342959"/>
              <a:gd name="connsiteY4-416" fmla="*/ 910539 h 910539"/>
              <a:gd name="connsiteX5-417" fmla="*/ 345893 w 2342959"/>
              <a:gd name="connsiteY5-418" fmla="*/ 897384 h 910539"/>
              <a:gd name="connsiteX6-419" fmla="*/ 0 w 2342959"/>
              <a:gd name="connsiteY6-420" fmla="*/ 4935 h 910539"/>
              <a:gd name="connsiteX0-421" fmla="*/ 0 w 2342959"/>
              <a:gd name="connsiteY0-422" fmla="*/ 4935 h 910539"/>
              <a:gd name="connsiteX1-423" fmla="*/ 107778 w 2342959"/>
              <a:gd name="connsiteY1-424" fmla="*/ 0 h 910539"/>
              <a:gd name="connsiteX2-425" fmla="*/ 572905 w 2342959"/>
              <a:gd name="connsiteY2-426" fmla="*/ 650875 h 910539"/>
              <a:gd name="connsiteX3-427" fmla="*/ 2337123 w 2342959"/>
              <a:gd name="connsiteY3-428" fmla="*/ 892573 h 910539"/>
              <a:gd name="connsiteX4-429" fmla="*/ 2342959 w 2342959"/>
              <a:gd name="connsiteY4-430" fmla="*/ 910539 h 910539"/>
              <a:gd name="connsiteX5-431" fmla="*/ 345893 w 2342959"/>
              <a:gd name="connsiteY5-432" fmla="*/ 897384 h 910539"/>
              <a:gd name="connsiteX6-433" fmla="*/ 0 w 2342959"/>
              <a:gd name="connsiteY6-434" fmla="*/ 4935 h 910539"/>
              <a:gd name="connsiteX0-435" fmla="*/ 0 w 2342959"/>
              <a:gd name="connsiteY0-436" fmla="*/ 4935 h 910539"/>
              <a:gd name="connsiteX1-437" fmla="*/ 107778 w 2342959"/>
              <a:gd name="connsiteY1-438" fmla="*/ 0 h 910539"/>
              <a:gd name="connsiteX2-439" fmla="*/ 572905 w 2342959"/>
              <a:gd name="connsiteY2-440" fmla="*/ 650875 h 910539"/>
              <a:gd name="connsiteX3-441" fmla="*/ 2337123 w 2342959"/>
              <a:gd name="connsiteY3-442" fmla="*/ 892573 h 910539"/>
              <a:gd name="connsiteX4-443" fmla="*/ 2342959 w 2342959"/>
              <a:gd name="connsiteY4-444" fmla="*/ 910539 h 910539"/>
              <a:gd name="connsiteX5-445" fmla="*/ 345893 w 2342959"/>
              <a:gd name="connsiteY5-446" fmla="*/ 897384 h 910539"/>
              <a:gd name="connsiteX6-447" fmla="*/ 0 w 2342959"/>
              <a:gd name="connsiteY6-448" fmla="*/ 4935 h 910539"/>
              <a:gd name="connsiteX0-449" fmla="*/ 0 w 2342959"/>
              <a:gd name="connsiteY0-450" fmla="*/ 4935 h 910539"/>
              <a:gd name="connsiteX1-451" fmla="*/ 107778 w 2342959"/>
              <a:gd name="connsiteY1-452" fmla="*/ 0 h 910539"/>
              <a:gd name="connsiteX2-453" fmla="*/ 572905 w 2342959"/>
              <a:gd name="connsiteY2-454" fmla="*/ 650875 h 910539"/>
              <a:gd name="connsiteX3-455" fmla="*/ 2337123 w 2342959"/>
              <a:gd name="connsiteY3-456" fmla="*/ 892573 h 910539"/>
              <a:gd name="connsiteX4-457" fmla="*/ 2342959 w 2342959"/>
              <a:gd name="connsiteY4-458" fmla="*/ 910539 h 910539"/>
              <a:gd name="connsiteX5-459" fmla="*/ 345893 w 2342959"/>
              <a:gd name="connsiteY5-460" fmla="*/ 897384 h 910539"/>
              <a:gd name="connsiteX6-461" fmla="*/ 0 w 2342959"/>
              <a:gd name="connsiteY6-462" fmla="*/ 4935 h 910539"/>
              <a:gd name="connsiteX0-463" fmla="*/ 0 w 2342959"/>
              <a:gd name="connsiteY0-464" fmla="*/ 4935 h 910539"/>
              <a:gd name="connsiteX1-465" fmla="*/ 107778 w 2342959"/>
              <a:gd name="connsiteY1-466" fmla="*/ 0 h 910539"/>
              <a:gd name="connsiteX2-467" fmla="*/ 572905 w 2342959"/>
              <a:gd name="connsiteY2-468" fmla="*/ 650875 h 910539"/>
              <a:gd name="connsiteX3-469" fmla="*/ 2337123 w 2342959"/>
              <a:gd name="connsiteY3-470" fmla="*/ 892573 h 910539"/>
              <a:gd name="connsiteX4-471" fmla="*/ 2342959 w 2342959"/>
              <a:gd name="connsiteY4-472" fmla="*/ 910539 h 910539"/>
              <a:gd name="connsiteX5-473" fmla="*/ 345893 w 2342959"/>
              <a:gd name="connsiteY5-474" fmla="*/ 897384 h 910539"/>
              <a:gd name="connsiteX6-475" fmla="*/ 0 w 2342959"/>
              <a:gd name="connsiteY6-476" fmla="*/ 4935 h 910539"/>
              <a:gd name="connsiteX0-477" fmla="*/ 0 w 2342959"/>
              <a:gd name="connsiteY0-478" fmla="*/ 0 h 905604"/>
              <a:gd name="connsiteX1-479" fmla="*/ 69302 w 2342959"/>
              <a:gd name="connsiteY1-480" fmla="*/ 18529 h 905604"/>
              <a:gd name="connsiteX2-481" fmla="*/ 572905 w 2342959"/>
              <a:gd name="connsiteY2-482" fmla="*/ 645940 h 905604"/>
              <a:gd name="connsiteX3-483" fmla="*/ 2337123 w 2342959"/>
              <a:gd name="connsiteY3-484" fmla="*/ 887638 h 905604"/>
              <a:gd name="connsiteX4-485" fmla="*/ 2342959 w 2342959"/>
              <a:gd name="connsiteY4-486" fmla="*/ 905604 h 905604"/>
              <a:gd name="connsiteX5-487" fmla="*/ 345893 w 2342959"/>
              <a:gd name="connsiteY5-488" fmla="*/ 892449 h 905604"/>
              <a:gd name="connsiteX6-489" fmla="*/ 0 w 2342959"/>
              <a:gd name="connsiteY6-490" fmla="*/ 0 h 905604"/>
              <a:gd name="connsiteX0-491" fmla="*/ 0 w 2342959"/>
              <a:gd name="connsiteY0-492" fmla="*/ 0 h 905604"/>
              <a:gd name="connsiteX1-493" fmla="*/ 69302 w 2342959"/>
              <a:gd name="connsiteY1-494" fmla="*/ 18529 h 905604"/>
              <a:gd name="connsiteX2-495" fmla="*/ 572905 w 2342959"/>
              <a:gd name="connsiteY2-496" fmla="*/ 645940 h 905604"/>
              <a:gd name="connsiteX3-497" fmla="*/ 2337123 w 2342959"/>
              <a:gd name="connsiteY3-498" fmla="*/ 887638 h 905604"/>
              <a:gd name="connsiteX4-499" fmla="*/ 2342959 w 2342959"/>
              <a:gd name="connsiteY4-500" fmla="*/ 905604 h 905604"/>
              <a:gd name="connsiteX5-501" fmla="*/ 345893 w 2342959"/>
              <a:gd name="connsiteY5-502" fmla="*/ 892449 h 905604"/>
              <a:gd name="connsiteX6-503" fmla="*/ 0 w 2342959"/>
              <a:gd name="connsiteY6-504" fmla="*/ 0 h 90560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2342959" h="905604">
                <a:moveTo>
                  <a:pt x="0" y="0"/>
                </a:moveTo>
                <a:lnTo>
                  <a:pt x="69302" y="18529"/>
                </a:lnTo>
                <a:cubicBezTo>
                  <a:pt x="281872" y="210002"/>
                  <a:pt x="405037" y="436803"/>
                  <a:pt x="572905" y="645940"/>
                </a:cubicBezTo>
                <a:cubicBezTo>
                  <a:pt x="1459053" y="620046"/>
                  <a:pt x="2244343" y="839475"/>
                  <a:pt x="2337123" y="887638"/>
                </a:cubicBezTo>
                <a:lnTo>
                  <a:pt x="2342959" y="905604"/>
                </a:lnTo>
                <a:cubicBezTo>
                  <a:pt x="1960197" y="847127"/>
                  <a:pt x="1736333" y="736312"/>
                  <a:pt x="345893" y="892449"/>
                </a:cubicBezTo>
                <a:cubicBezTo>
                  <a:pt x="288356" y="504682"/>
                  <a:pt x="161386" y="238755"/>
                  <a:pt x="0" y="0"/>
                </a:cubicBezTo>
                <a:close/>
              </a:path>
            </a:pathLst>
          </a:custGeom>
          <a:solidFill>
            <a:srgbClr val="FFC000"/>
          </a:solidFill>
          <a:ln w="9525" cap="flat" cmpd="sng" algn="ctr">
            <a:noFill/>
            <a:prstDash val="solid"/>
            <a:round/>
            <a:headEnd type="none" w="med" len="med"/>
            <a:tailEnd type="none" w="med" len="med"/>
          </a:ln>
          <a:effectLst>
            <a:outerShdw blurRad="76200" sx="102000" sy="102000" algn="ctr" rotWithShape="0">
              <a:prstClr val="black">
                <a:alpha val="19000"/>
              </a:prstClr>
            </a:outerShdw>
          </a:effectLst>
        </p:spPr>
        <p:txBody>
          <a:bodyPr vert="horz" wrap="square" lIns="101600" tIns="50800" rIns="101600" bIns="50800" numCol="1" rtlCol="0" anchor="t" anchorCtr="0" compatLnSpc="1"/>
          <a:lstStyle/>
          <a:p>
            <a:endParaRPr lang="zh-CN" altLang="en-US">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10" advTm="17000"/>
    </mc:Choice>
    <mc:Fallback xmlns="">
      <p:transition advTm="17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1"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3"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1+#ppt_w/2"/>
                                          </p:val>
                                        </p:tav>
                                        <p:tav tm="100000">
                                          <p:val>
                                            <p:strVal val="#ppt_x"/>
                                          </p:val>
                                        </p:tav>
                                      </p:tavLst>
                                    </p:anim>
                                    <p:anim calcmode="lin" valueType="num">
                                      <p:cBhvr additive="base">
                                        <p:cTn id="13" dur="500" fill="hold"/>
                                        <p:tgtEl>
                                          <p:spTgt spid="5"/>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1+#ppt_w/2"/>
                                          </p:val>
                                        </p:tav>
                                        <p:tav tm="100000">
                                          <p:val>
                                            <p:strVal val="#ppt_x"/>
                                          </p:val>
                                        </p:tav>
                                      </p:tavLst>
                                    </p:anim>
                                    <p:anim calcmode="lin" valueType="num">
                                      <p:cBhvr additive="base">
                                        <p:cTn id="18" dur="500" fill="hold"/>
                                        <p:tgtEl>
                                          <p:spTgt spid="7"/>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3" presetClass="entr" presetSubtype="36" fill="hold" nodeType="afterEffect">
                                  <p:stCondLst>
                                    <p:cond delay="1000"/>
                                  </p:stCondLst>
                                  <p:childTnLst>
                                    <p:set>
                                      <p:cBhvr>
                                        <p:cTn id="21" dur="1" fill="hold">
                                          <p:stCondLst>
                                            <p:cond delay="0"/>
                                          </p:stCondLst>
                                        </p:cTn>
                                        <p:tgtEl>
                                          <p:spTgt spid="2051"/>
                                        </p:tgtEl>
                                        <p:attrNameLst>
                                          <p:attrName>style.visibility</p:attrName>
                                        </p:attrNameLst>
                                      </p:cBhvr>
                                      <p:to>
                                        <p:strVal val="visible"/>
                                      </p:to>
                                    </p:set>
                                    <p:anim calcmode="lin" valueType="num">
                                      <p:cBhvr>
                                        <p:cTn id="22" dur="500" fill="hold"/>
                                        <p:tgtEl>
                                          <p:spTgt spid="2051"/>
                                        </p:tgtEl>
                                        <p:attrNameLst>
                                          <p:attrName>ppt_w</p:attrName>
                                        </p:attrNameLst>
                                      </p:cBhvr>
                                      <p:tavLst>
                                        <p:tav tm="0">
                                          <p:val>
                                            <p:strVal val="(6*min(max(#ppt_w*#ppt_h,.3),1)-7.4)/-.7*#ppt_w"/>
                                          </p:val>
                                        </p:tav>
                                        <p:tav tm="100000">
                                          <p:val>
                                            <p:strVal val="#ppt_w"/>
                                          </p:val>
                                        </p:tav>
                                      </p:tavLst>
                                    </p:anim>
                                    <p:anim calcmode="lin" valueType="num">
                                      <p:cBhvr>
                                        <p:cTn id="23" dur="500" fill="hold"/>
                                        <p:tgtEl>
                                          <p:spTgt spid="2051"/>
                                        </p:tgtEl>
                                        <p:attrNameLst>
                                          <p:attrName>ppt_h</p:attrName>
                                        </p:attrNameLst>
                                      </p:cBhvr>
                                      <p:tavLst>
                                        <p:tav tm="0">
                                          <p:val>
                                            <p:strVal val="(6*min(max(#ppt_w*#ppt_h,.3),1)-7.4)/-.7*#ppt_h"/>
                                          </p:val>
                                        </p:tav>
                                        <p:tav tm="100000">
                                          <p:val>
                                            <p:strVal val="#ppt_h"/>
                                          </p:val>
                                        </p:tav>
                                      </p:tavLst>
                                    </p:anim>
                                    <p:anim calcmode="lin" valueType="num">
                                      <p:cBhvr>
                                        <p:cTn id="24" dur="500" fill="hold"/>
                                        <p:tgtEl>
                                          <p:spTgt spid="2051"/>
                                        </p:tgtEl>
                                        <p:attrNameLst>
                                          <p:attrName>ppt_x</p:attrName>
                                        </p:attrNameLst>
                                      </p:cBhvr>
                                      <p:tavLst>
                                        <p:tav tm="0">
                                          <p:val>
                                            <p:fltVal val="0.5"/>
                                          </p:val>
                                        </p:tav>
                                        <p:tav tm="100000">
                                          <p:val>
                                            <p:strVal val="#ppt_x"/>
                                          </p:val>
                                        </p:tav>
                                      </p:tavLst>
                                    </p:anim>
                                    <p:anim calcmode="lin" valueType="num">
                                      <p:cBhvr>
                                        <p:cTn id="25" dur="500" fill="hold"/>
                                        <p:tgtEl>
                                          <p:spTgt spid="2051"/>
                                        </p:tgtEl>
                                        <p:attrNameLst>
                                          <p:attrName>ppt_y</p:attrName>
                                        </p:attrNameLst>
                                      </p:cBhvr>
                                      <p:tavLst>
                                        <p:tav tm="0">
                                          <p:val>
                                            <p:strVal val="1+(6*min(max(#ppt_w*#ppt_h,.3),1)-7.4)/-.7*#ppt_h/2"/>
                                          </p:val>
                                        </p:tav>
                                        <p:tav tm="100000">
                                          <p:val>
                                            <p:strVal val="#ppt_y"/>
                                          </p:val>
                                        </p:tav>
                                      </p:tavLst>
                                    </p:anim>
                                  </p:childTnLst>
                                </p:cTn>
                              </p:par>
                            </p:childTnLst>
                          </p:cTn>
                        </p:par>
                        <p:par>
                          <p:cTn id="26" fill="hold">
                            <p:stCondLst>
                              <p:cond delay="3000"/>
                            </p:stCondLst>
                            <p:childTnLst>
                              <p:par>
                                <p:cTn id="27" presetID="2" presetClass="entr" presetSubtype="3" fill="hold" grpId="0" nodeType="afterEffect">
                                  <p:stCondLst>
                                    <p:cond delay="225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1+#ppt_w/2"/>
                                          </p:val>
                                        </p:tav>
                                        <p:tav tm="100000">
                                          <p:val>
                                            <p:strVal val="#ppt_x"/>
                                          </p:val>
                                        </p:tav>
                                      </p:tavLst>
                                    </p:anim>
                                    <p:anim calcmode="lin" valueType="num">
                                      <p:cBhvr additive="base">
                                        <p:cTn id="30" dur="500" fill="hold"/>
                                        <p:tgtEl>
                                          <p:spTgt spid="10"/>
                                        </p:tgtEl>
                                        <p:attrNameLst>
                                          <p:attrName>ppt_y</p:attrName>
                                        </p:attrNameLst>
                                      </p:cBhvr>
                                      <p:tavLst>
                                        <p:tav tm="0">
                                          <p:val>
                                            <p:strVal val="0-#ppt_h/2"/>
                                          </p:val>
                                        </p:tav>
                                        <p:tav tm="100000">
                                          <p:val>
                                            <p:strVal val="#ppt_y"/>
                                          </p:val>
                                        </p:tav>
                                      </p:tavLst>
                                    </p:anim>
                                  </p:childTnLst>
                                </p:cTn>
                              </p:par>
                            </p:childTnLst>
                          </p:cTn>
                        </p:par>
                        <p:par>
                          <p:cTn id="31" fill="hold">
                            <p:stCondLst>
                              <p:cond delay="5750"/>
                            </p:stCondLst>
                            <p:childTnLst>
                              <p:par>
                                <p:cTn id="32" presetID="23" presetClass="entr" presetSubtype="36" fill="hold" grpId="1"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p:cTn id="34" dur="500" fill="hold"/>
                                        <p:tgtEl>
                                          <p:spTgt spid="11"/>
                                        </p:tgtEl>
                                        <p:attrNameLst>
                                          <p:attrName>ppt_w</p:attrName>
                                        </p:attrNameLst>
                                      </p:cBhvr>
                                      <p:tavLst>
                                        <p:tav tm="0">
                                          <p:val>
                                            <p:strVal val="(6*min(max(#ppt_w*#ppt_h,.3),1)-7.4)/-.7*#ppt_w"/>
                                          </p:val>
                                        </p:tav>
                                        <p:tav tm="100000">
                                          <p:val>
                                            <p:strVal val="#ppt_w"/>
                                          </p:val>
                                        </p:tav>
                                      </p:tavLst>
                                    </p:anim>
                                    <p:anim calcmode="lin" valueType="num">
                                      <p:cBhvr>
                                        <p:cTn id="35" dur="500" fill="hold"/>
                                        <p:tgtEl>
                                          <p:spTgt spid="11"/>
                                        </p:tgtEl>
                                        <p:attrNameLst>
                                          <p:attrName>ppt_h</p:attrName>
                                        </p:attrNameLst>
                                      </p:cBhvr>
                                      <p:tavLst>
                                        <p:tav tm="0">
                                          <p:val>
                                            <p:strVal val="(6*min(max(#ppt_w*#ppt_h,.3),1)-7.4)/-.7*#ppt_h"/>
                                          </p:val>
                                        </p:tav>
                                        <p:tav tm="100000">
                                          <p:val>
                                            <p:strVal val="#ppt_h"/>
                                          </p:val>
                                        </p:tav>
                                      </p:tavLst>
                                    </p:anim>
                                    <p:anim calcmode="lin" valueType="num">
                                      <p:cBhvr>
                                        <p:cTn id="36" dur="500" fill="hold"/>
                                        <p:tgtEl>
                                          <p:spTgt spid="11"/>
                                        </p:tgtEl>
                                        <p:attrNameLst>
                                          <p:attrName>ppt_x</p:attrName>
                                        </p:attrNameLst>
                                      </p:cBhvr>
                                      <p:tavLst>
                                        <p:tav tm="0">
                                          <p:val>
                                            <p:fltVal val="0.5"/>
                                          </p:val>
                                        </p:tav>
                                        <p:tav tm="100000">
                                          <p:val>
                                            <p:strVal val="#ppt_x"/>
                                          </p:val>
                                        </p:tav>
                                      </p:tavLst>
                                    </p:anim>
                                    <p:anim calcmode="lin" valueType="num">
                                      <p:cBhvr>
                                        <p:cTn id="37"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38" fill="hold">
                            <p:stCondLst>
                              <p:cond delay="6250"/>
                            </p:stCondLst>
                            <p:childTnLst>
                              <p:par>
                                <p:cTn id="39" presetID="23" presetClass="entr" presetSubtype="36" fill="hold" grpId="0" nodeType="after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p:cTn id="41" dur="500" fill="hold"/>
                                        <p:tgtEl>
                                          <p:spTgt spid="2"/>
                                        </p:tgtEl>
                                        <p:attrNameLst>
                                          <p:attrName>ppt_w</p:attrName>
                                        </p:attrNameLst>
                                      </p:cBhvr>
                                      <p:tavLst>
                                        <p:tav tm="0">
                                          <p:val>
                                            <p:strVal val="(6*min(max(#ppt_w*#ppt_h,.3),1)-7.4)/-.7*#ppt_w"/>
                                          </p:val>
                                        </p:tav>
                                        <p:tav tm="100000">
                                          <p:val>
                                            <p:strVal val="#ppt_w"/>
                                          </p:val>
                                        </p:tav>
                                      </p:tavLst>
                                    </p:anim>
                                    <p:anim calcmode="lin" valueType="num">
                                      <p:cBhvr>
                                        <p:cTn id="42" dur="500" fill="hold"/>
                                        <p:tgtEl>
                                          <p:spTgt spid="2"/>
                                        </p:tgtEl>
                                        <p:attrNameLst>
                                          <p:attrName>ppt_h</p:attrName>
                                        </p:attrNameLst>
                                      </p:cBhvr>
                                      <p:tavLst>
                                        <p:tav tm="0">
                                          <p:val>
                                            <p:strVal val="(6*min(max(#ppt_w*#ppt_h,.3),1)-7.4)/-.7*#ppt_h"/>
                                          </p:val>
                                        </p:tav>
                                        <p:tav tm="100000">
                                          <p:val>
                                            <p:strVal val="#ppt_h"/>
                                          </p:val>
                                        </p:tav>
                                      </p:tavLst>
                                    </p:anim>
                                    <p:anim calcmode="lin" valueType="num">
                                      <p:cBhvr>
                                        <p:cTn id="43" dur="500" fill="hold"/>
                                        <p:tgtEl>
                                          <p:spTgt spid="2"/>
                                        </p:tgtEl>
                                        <p:attrNameLst>
                                          <p:attrName>ppt_x</p:attrName>
                                        </p:attrNameLst>
                                      </p:cBhvr>
                                      <p:tavLst>
                                        <p:tav tm="0">
                                          <p:val>
                                            <p:fltVal val="0.5"/>
                                          </p:val>
                                        </p:tav>
                                        <p:tav tm="100000">
                                          <p:val>
                                            <p:strVal val="#ppt_x"/>
                                          </p:val>
                                        </p:tav>
                                      </p:tavLst>
                                    </p:anim>
                                    <p:anim calcmode="lin" valueType="num">
                                      <p:cBhvr>
                                        <p:cTn id="44" dur="500" fill="hold"/>
                                        <p:tgtEl>
                                          <p:spTgt spid="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1" animBg="1"/>
      <p:bldP spid="7" grpId="0"/>
      <p:bldP spid="10" grpId="0" animBg="1"/>
      <p:bldP spid="11" grpId="1"/>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bwMode="auto">
          <a:xfrm>
            <a:off x="542550" y="280242"/>
            <a:ext cx="9220514" cy="2466029"/>
          </a:xfrm>
          <a:custGeom>
            <a:avLst/>
            <a:gdLst>
              <a:gd name="connsiteX0" fmla="*/ 0 w 7196801"/>
              <a:gd name="connsiteY0" fmla="*/ 0 h 1609089"/>
              <a:gd name="connsiteX1" fmla="*/ 7196801 w 7196801"/>
              <a:gd name="connsiteY1" fmla="*/ 0 h 1609089"/>
              <a:gd name="connsiteX2" fmla="*/ 7196801 w 7196801"/>
              <a:gd name="connsiteY2" fmla="*/ 1609089 h 1609089"/>
              <a:gd name="connsiteX3" fmla="*/ 0 w 7196801"/>
              <a:gd name="connsiteY3" fmla="*/ 1609089 h 1609089"/>
              <a:gd name="connsiteX4" fmla="*/ 0 w 7196801"/>
              <a:gd name="connsiteY4" fmla="*/ 0 h 1609089"/>
              <a:gd name="connsiteX0-1" fmla="*/ 0 w 7427808"/>
              <a:gd name="connsiteY0-2" fmla="*/ 0 h 1840096"/>
              <a:gd name="connsiteX1-3" fmla="*/ 7427808 w 7427808"/>
              <a:gd name="connsiteY1-4" fmla="*/ 231007 h 1840096"/>
              <a:gd name="connsiteX2-5" fmla="*/ 7427808 w 7427808"/>
              <a:gd name="connsiteY2-6" fmla="*/ 1840096 h 1840096"/>
              <a:gd name="connsiteX3-7" fmla="*/ 231007 w 7427808"/>
              <a:gd name="connsiteY3-8" fmla="*/ 1840096 h 1840096"/>
              <a:gd name="connsiteX4-9" fmla="*/ 0 w 7427808"/>
              <a:gd name="connsiteY4-10" fmla="*/ 0 h 1840096"/>
              <a:gd name="connsiteX0-11" fmla="*/ 0 w 7427808"/>
              <a:gd name="connsiteY0-12" fmla="*/ 0 h 1840096"/>
              <a:gd name="connsiteX1-13" fmla="*/ 7427808 w 7427808"/>
              <a:gd name="connsiteY1-14" fmla="*/ 231007 h 1840096"/>
              <a:gd name="connsiteX2-15" fmla="*/ 7427808 w 7427808"/>
              <a:gd name="connsiteY2-16" fmla="*/ 1840096 h 1840096"/>
              <a:gd name="connsiteX3-17" fmla="*/ 231007 w 7427808"/>
              <a:gd name="connsiteY3-18" fmla="*/ 1840096 h 1840096"/>
              <a:gd name="connsiteX4-19" fmla="*/ 0 w 7427808"/>
              <a:gd name="connsiteY4-20" fmla="*/ 0 h 1840096"/>
              <a:gd name="connsiteX0-21" fmla="*/ 0 w 7551420"/>
              <a:gd name="connsiteY0-22" fmla="*/ 0 h 2008178"/>
              <a:gd name="connsiteX1-23" fmla="*/ 7551420 w 7551420"/>
              <a:gd name="connsiteY1-24" fmla="*/ 399089 h 2008178"/>
              <a:gd name="connsiteX2-25" fmla="*/ 7551420 w 7551420"/>
              <a:gd name="connsiteY2-26" fmla="*/ 2008178 h 2008178"/>
              <a:gd name="connsiteX3-27" fmla="*/ 354619 w 7551420"/>
              <a:gd name="connsiteY3-28" fmla="*/ 2008178 h 2008178"/>
              <a:gd name="connsiteX4-29" fmla="*/ 0 w 7551420"/>
              <a:gd name="connsiteY4-30" fmla="*/ 0 h 2008178"/>
              <a:gd name="connsiteX0-31" fmla="*/ 0 w 7551420"/>
              <a:gd name="connsiteY0-32" fmla="*/ 0 h 2008178"/>
              <a:gd name="connsiteX1-33" fmla="*/ 7551420 w 7551420"/>
              <a:gd name="connsiteY1-34" fmla="*/ 399089 h 2008178"/>
              <a:gd name="connsiteX2-35" fmla="*/ 7551420 w 7551420"/>
              <a:gd name="connsiteY2-36" fmla="*/ 2008178 h 2008178"/>
              <a:gd name="connsiteX3-37" fmla="*/ 354619 w 7551420"/>
              <a:gd name="connsiteY3-38" fmla="*/ 2008178 h 2008178"/>
              <a:gd name="connsiteX4-39" fmla="*/ 0 w 7551420"/>
              <a:gd name="connsiteY4-40" fmla="*/ 0 h 2008178"/>
              <a:gd name="connsiteX0-41" fmla="*/ 0 w 7551420"/>
              <a:gd name="connsiteY0-42" fmla="*/ 0 h 2008178"/>
              <a:gd name="connsiteX1-43" fmla="*/ 7551420 w 7551420"/>
              <a:gd name="connsiteY1-44" fmla="*/ 399089 h 2008178"/>
              <a:gd name="connsiteX2-45" fmla="*/ 7551420 w 7551420"/>
              <a:gd name="connsiteY2-46" fmla="*/ 2008178 h 2008178"/>
              <a:gd name="connsiteX3-47" fmla="*/ 400974 w 7551420"/>
              <a:gd name="connsiteY3-48" fmla="*/ 1840096 h 2008178"/>
              <a:gd name="connsiteX4-49" fmla="*/ 0 w 7551420"/>
              <a:gd name="connsiteY4-50" fmla="*/ 0 h 2008178"/>
              <a:gd name="connsiteX0-51" fmla="*/ 0 w 7551420"/>
              <a:gd name="connsiteY0-52" fmla="*/ 0 h 2008178"/>
              <a:gd name="connsiteX1-53" fmla="*/ 7551420 w 7551420"/>
              <a:gd name="connsiteY1-54" fmla="*/ 399089 h 2008178"/>
              <a:gd name="connsiteX2-55" fmla="*/ 7551420 w 7551420"/>
              <a:gd name="connsiteY2-56" fmla="*/ 2008178 h 2008178"/>
              <a:gd name="connsiteX3-57" fmla="*/ 400974 w 7551420"/>
              <a:gd name="connsiteY3-58" fmla="*/ 1840096 h 2008178"/>
              <a:gd name="connsiteX4-59" fmla="*/ 0 w 7551420"/>
              <a:gd name="connsiteY4-60" fmla="*/ 0 h 2008178"/>
              <a:gd name="connsiteX0-61" fmla="*/ 0 w 7512385"/>
              <a:gd name="connsiteY0-62" fmla="*/ 0 h 1967737"/>
              <a:gd name="connsiteX1-63" fmla="*/ 7512385 w 7512385"/>
              <a:gd name="connsiteY1-64" fmla="*/ 358648 h 1967737"/>
              <a:gd name="connsiteX2-65" fmla="*/ 7512385 w 7512385"/>
              <a:gd name="connsiteY2-66" fmla="*/ 1967737 h 1967737"/>
              <a:gd name="connsiteX3-67" fmla="*/ 361939 w 7512385"/>
              <a:gd name="connsiteY3-68" fmla="*/ 1799655 h 1967737"/>
              <a:gd name="connsiteX4-69" fmla="*/ 0 w 7512385"/>
              <a:gd name="connsiteY4-70" fmla="*/ 0 h 1967737"/>
              <a:gd name="connsiteX0-71" fmla="*/ 0 w 7697803"/>
              <a:gd name="connsiteY0-72" fmla="*/ 0 h 1967737"/>
              <a:gd name="connsiteX1-73" fmla="*/ 7512385 w 7697803"/>
              <a:gd name="connsiteY1-74" fmla="*/ 358648 h 1967737"/>
              <a:gd name="connsiteX2-75" fmla="*/ 7697803 w 7697803"/>
              <a:gd name="connsiteY2-76" fmla="*/ 1967737 h 1967737"/>
              <a:gd name="connsiteX3-77" fmla="*/ 361939 w 7697803"/>
              <a:gd name="connsiteY3-78" fmla="*/ 1799655 h 1967737"/>
              <a:gd name="connsiteX4-79" fmla="*/ 0 w 7697803"/>
              <a:gd name="connsiteY4-80" fmla="*/ 0 h 1967737"/>
              <a:gd name="connsiteX0-81" fmla="*/ 0 w 7697803"/>
              <a:gd name="connsiteY0-82" fmla="*/ 0 h 1967737"/>
              <a:gd name="connsiteX1-83" fmla="*/ 7346486 w 7697803"/>
              <a:gd name="connsiteY1-84" fmla="*/ 358648 h 1967737"/>
              <a:gd name="connsiteX2-85" fmla="*/ 7697803 w 7697803"/>
              <a:gd name="connsiteY2-86" fmla="*/ 1967737 h 1967737"/>
              <a:gd name="connsiteX3-87" fmla="*/ 361939 w 7697803"/>
              <a:gd name="connsiteY3-88" fmla="*/ 1799655 h 1967737"/>
              <a:gd name="connsiteX4-89" fmla="*/ 0 w 7697803"/>
              <a:gd name="connsiteY4-90" fmla="*/ 0 h 1967737"/>
              <a:gd name="connsiteX0-91" fmla="*/ 0 w 7424556"/>
              <a:gd name="connsiteY0-92" fmla="*/ 0 h 2119390"/>
              <a:gd name="connsiteX1-93" fmla="*/ 7346486 w 7424556"/>
              <a:gd name="connsiteY1-94" fmla="*/ 358648 h 2119390"/>
              <a:gd name="connsiteX2-95" fmla="*/ 7424556 w 7424556"/>
              <a:gd name="connsiteY2-96" fmla="*/ 2119390 h 2119390"/>
              <a:gd name="connsiteX3-97" fmla="*/ 361939 w 7424556"/>
              <a:gd name="connsiteY3-98" fmla="*/ 1799655 h 2119390"/>
              <a:gd name="connsiteX4-99" fmla="*/ 0 w 7424556"/>
              <a:gd name="connsiteY4-100" fmla="*/ 0 h 2119390"/>
              <a:gd name="connsiteX0-101" fmla="*/ 0 w 7424556"/>
              <a:gd name="connsiteY0-102" fmla="*/ 0 h 2119390"/>
              <a:gd name="connsiteX1-103" fmla="*/ 7278175 w 7424556"/>
              <a:gd name="connsiteY1-104" fmla="*/ 378868 h 2119390"/>
              <a:gd name="connsiteX2-105" fmla="*/ 7424556 w 7424556"/>
              <a:gd name="connsiteY2-106" fmla="*/ 2119390 h 2119390"/>
              <a:gd name="connsiteX3-107" fmla="*/ 361939 w 7424556"/>
              <a:gd name="connsiteY3-108" fmla="*/ 1799655 h 2119390"/>
              <a:gd name="connsiteX4-109" fmla="*/ 0 w 7424556"/>
              <a:gd name="connsiteY4-110" fmla="*/ 0 h 2119390"/>
              <a:gd name="connsiteX0-111" fmla="*/ 0 w 7424556"/>
              <a:gd name="connsiteY0-112" fmla="*/ 0 h 2119390"/>
              <a:gd name="connsiteX1-113" fmla="*/ 7278175 w 7424556"/>
              <a:gd name="connsiteY1-114" fmla="*/ 378868 h 2119390"/>
              <a:gd name="connsiteX2-115" fmla="*/ 7424556 w 7424556"/>
              <a:gd name="connsiteY2-116" fmla="*/ 2119390 h 2119390"/>
              <a:gd name="connsiteX3-117" fmla="*/ 361939 w 7424556"/>
              <a:gd name="connsiteY3-118" fmla="*/ 1799655 h 2119390"/>
              <a:gd name="connsiteX4-119" fmla="*/ 0 w 7424556"/>
              <a:gd name="connsiteY4-120" fmla="*/ 0 h 2119390"/>
              <a:gd name="connsiteX0-121" fmla="*/ 0 w 7424556"/>
              <a:gd name="connsiteY0-122" fmla="*/ 0 h 2119390"/>
              <a:gd name="connsiteX1-123" fmla="*/ 7278175 w 7424556"/>
              <a:gd name="connsiteY1-124" fmla="*/ 378868 h 2119390"/>
              <a:gd name="connsiteX2-125" fmla="*/ 7424556 w 7424556"/>
              <a:gd name="connsiteY2-126" fmla="*/ 2119390 h 2119390"/>
              <a:gd name="connsiteX3-127" fmla="*/ 283868 w 7424556"/>
              <a:gd name="connsiteY3-128" fmla="*/ 1809766 h 2119390"/>
              <a:gd name="connsiteX4-129" fmla="*/ 0 w 7424556"/>
              <a:gd name="connsiteY4-130" fmla="*/ 0 h 2119390"/>
              <a:gd name="connsiteX0-131" fmla="*/ 0 w 7649011"/>
              <a:gd name="connsiteY0-132" fmla="*/ 0 h 2119390"/>
              <a:gd name="connsiteX1-133" fmla="*/ 7649011 w 7649011"/>
              <a:gd name="connsiteY1-134" fmla="*/ 328317 h 2119390"/>
              <a:gd name="connsiteX2-135" fmla="*/ 7424556 w 7649011"/>
              <a:gd name="connsiteY2-136" fmla="*/ 2119390 h 2119390"/>
              <a:gd name="connsiteX3-137" fmla="*/ 283868 w 7649011"/>
              <a:gd name="connsiteY3-138" fmla="*/ 1809766 h 2119390"/>
              <a:gd name="connsiteX4-139" fmla="*/ 0 w 7649011"/>
              <a:gd name="connsiteY4-140" fmla="*/ 0 h 2119390"/>
              <a:gd name="connsiteX0-141" fmla="*/ 0 w 7649011"/>
              <a:gd name="connsiteY0-142" fmla="*/ 0 h 2119390"/>
              <a:gd name="connsiteX1-143" fmla="*/ 7649011 w 7649011"/>
              <a:gd name="connsiteY1-144" fmla="*/ 328317 h 2119390"/>
              <a:gd name="connsiteX2-145" fmla="*/ 7424556 w 7649011"/>
              <a:gd name="connsiteY2-146" fmla="*/ 2119390 h 2119390"/>
              <a:gd name="connsiteX3-147" fmla="*/ 283868 w 7649011"/>
              <a:gd name="connsiteY3-148" fmla="*/ 1809766 h 2119390"/>
              <a:gd name="connsiteX4-149" fmla="*/ 0 w 7649011"/>
              <a:gd name="connsiteY4-150" fmla="*/ 0 h 211939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649011" h="2119390">
                <a:moveTo>
                  <a:pt x="0" y="0"/>
                </a:moveTo>
                <a:cubicBezTo>
                  <a:pt x="2549670" y="109439"/>
                  <a:pt x="3489134" y="228989"/>
                  <a:pt x="7649011" y="328317"/>
                </a:cubicBezTo>
                <a:lnTo>
                  <a:pt x="7424556" y="2119390"/>
                </a:lnTo>
                <a:lnTo>
                  <a:pt x="283868" y="1809766"/>
                </a:lnTo>
                <a:cubicBezTo>
                  <a:pt x="175963" y="1268436"/>
                  <a:pt x="136909" y="752675"/>
                  <a:pt x="0" y="0"/>
                </a:cubicBezTo>
                <a:close/>
              </a:path>
            </a:pathLst>
          </a:custGeom>
          <a:gradFill>
            <a:gsLst>
              <a:gs pos="0">
                <a:schemeClr val="bg1">
                  <a:lumMod val="95000"/>
                </a:schemeClr>
              </a:gs>
              <a:gs pos="100000">
                <a:schemeClr val="accent1">
                  <a:tint val="23500"/>
                  <a:satMod val="160000"/>
                  <a:alpha val="2000"/>
                </a:schemeClr>
              </a:gs>
            </a:gsLst>
            <a:lin ang="2400000" scaled="0"/>
          </a:gradFill>
          <a:ln w="9525" cap="flat" cmpd="sng" algn="ctr">
            <a:noFill/>
            <a:prstDash val="solid"/>
            <a:round/>
            <a:headEnd type="none" w="med" len="med"/>
            <a:tailEnd type="none" w="med" len="med"/>
          </a:ln>
          <a:effectLst>
            <a:outerShdw blurRad="76200" sx="102000" sy="102000" algn="ctr" rotWithShape="0">
              <a:prstClr val="black">
                <a:alpha val="19000"/>
              </a:prstClr>
            </a:outerShdw>
          </a:effectLst>
        </p:spPr>
        <p:txBody>
          <a:bodyPr vert="horz" wrap="square" lIns="101600" tIns="50800" rIns="101600" bIns="50800" numCol="1" rtlCol="0" anchor="t" anchorCtr="0" compatLnSpc="1"/>
          <a:lstStyle/>
          <a:p>
            <a:endParaRPr lang="zh-CN" altLang="en-US" dirty="0">
              <a:latin typeface="Arial" panose="020B0604020202020204" pitchFamily="34" charset="0"/>
            </a:endParaRPr>
          </a:p>
        </p:txBody>
      </p:sp>
      <p:sp>
        <p:nvSpPr>
          <p:cNvPr id="3" name="矩形 2"/>
          <p:cNvSpPr/>
          <p:nvPr/>
        </p:nvSpPr>
        <p:spPr bwMode="auto">
          <a:xfrm>
            <a:off x="722578" y="502603"/>
            <a:ext cx="8795782" cy="1966596"/>
          </a:xfrm>
          <a:prstGeom prst="rect">
            <a:avLst/>
          </a:prstGeom>
          <a:pattFill prst="pct50">
            <a:fgClr>
              <a:srgbClr val="FF0000"/>
            </a:fgClr>
            <a:bgClr>
              <a:srgbClr val="C00000"/>
            </a:bgClr>
          </a:pattFill>
          <a:ln w="9525" cap="flat" cmpd="sng" algn="ctr">
            <a:noFill/>
            <a:prstDash val="solid"/>
            <a:round/>
            <a:headEnd type="none" w="med" len="med"/>
            <a:tailEnd type="none" w="med" len="med"/>
          </a:ln>
          <a:effectLst>
            <a:outerShdw blurRad="76200" sx="102000" sy="102000" algn="ctr" rotWithShape="0">
              <a:prstClr val="black">
                <a:alpha val="19000"/>
              </a:prstClr>
            </a:outerShdw>
          </a:effectLst>
        </p:spPr>
        <p:txBody>
          <a:bodyPr vert="horz" wrap="square" lIns="101600" tIns="50800" rIns="101600" bIns="50800" numCol="1" rtlCol="0" anchor="t" anchorCtr="0" compatLnSpc="1"/>
          <a:lstStyle/>
          <a:p>
            <a:endParaRPr lang="zh-CN" altLang="en-US" dirty="0">
              <a:latin typeface="Arial" panose="020B0604020202020204" pitchFamily="34" charset="0"/>
            </a:endParaRPr>
          </a:p>
        </p:txBody>
      </p:sp>
      <p:sp>
        <p:nvSpPr>
          <p:cNvPr id="2" name="TextBox 1"/>
          <p:cNvSpPr txBox="1"/>
          <p:nvPr/>
        </p:nvSpPr>
        <p:spPr>
          <a:xfrm>
            <a:off x="811575" y="607115"/>
            <a:ext cx="8617787" cy="1733744"/>
          </a:xfrm>
          <a:prstGeom prst="rect">
            <a:avLst/>
          </a:prstGeom>
          <a:noFill/>
        </p:spPr>
        <p:txBody>
          <a:bodyPr wrap="square" rtlCol="0">
            <a:spAutoFit/>
          </a:bodyPr>
          <a:lstStyle/>
          <a:p>
            <a:pPr algn="just">
              <a:lnSpc>
                <a:spcPct val="120000"/>
              </a:lnSpc>
            </a:pPr>
            <a:r>
              <a:rPr lang="zh-CN" altLang="en-US" sz="2665" b="1" dirty="0">
                <a:solidFill>
                  <a:schemeClr val="bg1"/>
                </a:solidFill>
                <a:latin typeface="微软雅黑" panose="020B0503020204020204" pitchFamily="34" charset="-122"/>
                <a:ea typeface="微软雅黑" panose="020B0503020204020204" pitchFamily="34" charset="-122"/>
              </a:rPr>
              <a:t>中国的发展不是建立在掠夺和侵犯他国利益的基础上，而是与其他国家和民族</a:t>
            </a:r>
            <a:r>
              <a:rPr lang="zh-CN" altLang="en-US" sz="3110" b="1" dirty="0">
                <a:solidFill>
                  <a:srgbClr val="FFFF00"/>
                </a:solidFill>
                <a:latin typeface="微软雅黑" panose="020B0503020204020204" pitchFamily="34" charset="-122"/>
                <a:ea typeface="微软雅黑" panose="020B0503020204020204" pitchFamily="34" charset="-122"/>
              </a:rPr>
              <a:t>携手发展、和谐发展、共同发展、共享繁荣</a:t>
            </a:r>
            <a:r>
              <a:rPr lang="zh-CN" altLang="en-US" sz="2665" b="1" dirty="0">
                <a:solidFill>
                  <a:schemeClr val="bg1"/>
                </a:solidFill>
                <a:latin typeface="微软雅黑" panose="020B0503020204020204" pitchFamily="34" charset="-122"/>
                <a:ea typeface="微软雅黑" panose="020B0503020204020204" pitchFamily="34" charset="-122"/>
              </a:rPr>
              <a:t>。   </a:t>
            </a:r>
          </a:p>
        </p:txBody>
      </p:sp>
      <p:pic>
        <p:nvPicPr>
          <p:cNvPr id="6146" name="Picture 2" descr="http://cppcc.people.com.cn/mediafile/201007/08/F201007080847183259910806.jpg"/>
          <p:cNvPicPr>
            <a:picLocks noChangeAspect="1" noChangeArrowheads="1"/>
          </p:cNvPicPr>
          <p:nvPr/>
        </p:nvPicPr>
        <p:blipFill>
          <a:blip r:embed="rId3" cstate="email"/>
          <a:srcRect/>
          <a:stretch>
            <a:fillRect/>
          </a:stretch>
        </p:blipFill>
        <p:spPr bwMode="auto">
          <a:xfrm rot="21251943">
            <a:off x="3153232" y="2441908"/>
            <a:ext cx="2400297" cy="1817652"/>
          </a:xfrm>
          <a:prstGeom prst="rect">
            <a:avLst/>
          </a:prstGeom>
          <a:noFill/>
          <a:ln w="76200">
            <a:solidFill>
              <a:srgbClr val="FFFFFF"/>
            </a:solidFill>
          </a:ln>
          <a:extLst>
            <a:ext uri="{909E8E84-426E-40DD-AFC4-6F175D3DCCD1}">
              <a14:hiddenFill xmlns:a14="http://schemas.microsoft.com/office/drawing/2010/main">
                <a:solidFill>
                  <a:srgbClr val="FFFFFF"/>
                </a:solidFill>
              </a14:hiddenFill>
            </a:ext>
          </a:extLst>
        </p:spPr>
      </p:pic>
      <p:pic>
        <p:nvPicPr>
          <p:cNvPr id="6148" name="Picture 4" descr="http://cppcc.people.com.cn/mediafile/201007/08/F201007080847121953718875.jpg"/>
          <p:cNvPicPr>
            <a:picLocks noChangeAspect="1" noChangeArrowheads="1"/>
          </p:cNvPicPr>
          <p:nvPr/>
        </p:nvPicPr>
        <p:blipFill>
          <a:blip r:embed="rId4" cstate="email"/>
          <a:srcRect/>
          <a:stretch>
            <a:fillRect/>
          </a:stretch>
        </p:blipFill>
        <p:spPr bwMode="auto">
          <a:xfrm rot="21234021">
            <a:off x="1952924" y="4336347"/>
            <a:ext cx="2106189" cy="1492239"/>
          </a:xfrm>
          <a:prstGeom prst="rect">
            <a:avLst/>
          </a:prstGeom>
          <a:noFill/>
          <a:ln w="76200">
            <a:solidFill>
              <a:srgbClr val="FFFFFF"/>
            </a:solidFill>
          </a:ln>
          <a:extLst>
            <a:ext uri="{909E8E84-426E-40DD-AFC4-6F175D3DCCD1}">
              <a14:hiddenFill xmlns:a14="http://schemas.microsoft.com/office/drawing/2010/main">
                <a:solidFill>
                  <a:srgbClr val="FFFFFF"/>
                </a:solidFill>
              </a14:hiddenFill>
            </a:ext>
          </a:extLst>
        </p:spPr>
      </p:pic>
      <p:pic>
        <p:nvPicPr>
          <p:cNvPr id="6150" name="Picture 6" descr="http://wz.wzyyxx.com/viewstaticres/SysContent4/d0/dd1/ddd110/538720323110/snap/wangboguojiaguan.files/4.0.0-01.jpg"/>
          <p:cNvPicPr>
            <a:picLocks noChangeAspect="1" noChangeArrowheads="1"/>
          </p:cNvPicPr>
          <p:nvPr/>
        </p:nvPicPr>
        <p:blipFill>
          <a:blip r:embed="rId5" cstate="email"/>
          <a:srcRect/>
          <a:stretch>
            <a:fillRect/>
          </a:stretch>
        </p:blipFill>
        <p:spPr bwMode="auto">
          <a:xfrm rot="562336">
            <a:off x="253277" y="2986701"/>
            <a:ext cx="2184653" cy="1638490"/>
          </a:xfrm>
          <a:prstGeom prst="rect">
            <a:avLst/>
          </a:prstGeom>
          <a:noFill/>
          <a:ln w="76200">
            <a:solidFill>
              <a:srgbClr val="FFFFFF"/>
            </a:solidFill>
          </a:ln>
          <a:extLst>
            <a:ext uri="{909E8E84-426E-40DD-AFC4-6F175D3DCCD1}">
              <a14:hiddenFill xmlns:a14="http://schemas.microsoft.com/office/drawing/2010/main">
                <a:solidFill>
                  <a:srgbClr val="FFFFFF"/>
                </a:solidFill>
              </a14:hiddenFill>
            </a:ext>
          </a:extLst>
        </p:spPr>
      </p:pic>
      <p:pic>
        <p:nvPicPr>
          <p:cNvPr id="6152" name="Picture 8" descr="http://www1.peopledaily.com.cn/media/20020414/158563.jpg"/>
          <p:cNvPicPr>
            <a:picLocks noChangeAspect="1" noChangeArrowheads="1"/>
          </p:cNvPicPr>
          <p:nvPr/>
        </p:nvPicPr>
        <p:blipFill>
          <a:blip r:embed="rId6" cstate="email"/>
          <a:srcRect/>
          <a:stretch>
            <a:fillRect/>
          </a:stretch>
        </p:blipFill>
        <p:spPr bwMode="auto">
          <a:xfrm rot="597727">
            <a:off x="4643586" y="4301386"/>
            <a:ext cx="2370399" cy="1509154"/>
          </a:xfrm>
          <a:prstGeom prst="rect">
            <a:avLst/>
          </a:prstGeom>
          <a:noFill/>
          <a:ln w="76200">
            <a:solidFill>
              <a:srgbClr val="FFFFFF"/>
            </a:solidFill>
          </a:ln>
          <a:extLst>
            <a:ext uri="{909E8E84-426E-40DD-AFC4-6F175D3DCCD1}">
              <a14:hiddenFill xmlns:a14="http://schemas.microsoft.com/office/drawing/2010/main">
                <a:solidFill>
                  <a:srgbClr val="FFFFFF"/>
                </a:solidFill>
              </a14:hiddenFill>
            </a:ext>
          </a:extLst>
        </p:spPr>
      </p:pic>
      <p:pic>
        <p:nvPicPr>
          <p:cNvPr id="6154" name="Picture 10" descr="http://www.chinareviewnews.com/upload/200510/100054846.jpg"/>
          <p:cNvPicPr>
            <a:picLocks noChangeAspect="1" noChangeArrowheads="1"/>
          </p:cNvPicPr>
          <p:nvPr/>
        </p:nvPicPr>
        <p:blipFill>
          <a:blip r:embed="rId7" cstate="email"/>
          <a:srcRect/>
          <a:stretch>
            <a:fillRect/>
          </a:stretch>
        </p:blipFill>
        <p:spPr bwMode="auto">
          <a:xfrm rot="508380">
            <a:off x="6440775" y="2351374"/>
            <a:ext cx="2287704" cy="1725583"/>
          </a:xfrm>
          <a:prstGeom prst="rect">
            <a:avLst/>
          </a:prstGeom>
          <a:noFill/>
          <a:ln w="76200">
            <a:solidFill>
              <a:srgbClr val="FFFFFF"/>
            </a:solidFill>
          </a:ln>
          <a:extLst>
            <a:ext uri="{909E8E84-426E-40DD-AFC4-6F175D3DCCD1}">
              <a14:hiddenFill xmlns:a14="http://schemas.microsoft.com/office/drawing/2010/main">
                <a:solidFill>
                  <a:srgbClr val="FFFFFF"/>
                </a:solidFill>
              </a14:hiddenFill>
            </a:ext>
          </a:extLst>
        </p:spPr>
      </p:pic>
      <p:pic>
        <p:nvPicPr>
          <p:cNvPr id="6158" name="Picture 14" descr="http://img4.jike.com/get?name=T12fHgBTJK1RCvBVdK"/>
          <p:cNvPicPr>
            <a:picLocks noChangeAspect="1" noChangeArrowheads="1"/>
          </p:cNvPicPr>
          <p:nvPr/>
        </p:nvPicPr>
        <p:blipFill>
          <a:blip r:embed="rId8" cstate="email"/>
          <a:srcRect/>
          <a:stretch>
            <a:fillRect/>
          </a:stretch>
        </p:blipFill>
        <p:spPr bwMode="auto">
          <a:xfrm rot="748692">
            <a:off x="7485598" y="4318139"/>
            <a:ext cx="2300987" cy="1543753"/>
          </a:xfrm>
          <a:prstGeom prst="rect">
            <a:avLst/>
          </a:prstGeom>
          <a:noFill/>
          <a:ln w="76200">
            <a:solidFill>
              <a:srgbClr val="FFFFFF"/>
            </a:solidFill>
          </a:ln>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1106879" y="911774"/>
            <a:ext cx="8027180" cy="1241237"/>
          </a:xfrm>
          <a:prstGeom prst="rect">
            <a:avLst/>
          </a:prstGeom>
          <a:noFill/>
        </p:spPr>
        <p:txBody>
          <a:bodyPr wrap="square" rtlCol="0">
            <a:spAutoFit/>
          </a:bodyPr>
          <a:lstStyle/>
          <a:p>
            <a:pPr algn="just">
              <a:lnSpc>
                <a:spcPct val="120000"/>
              </a:lnSpc>
            </a:pPr>
            <a:r>
              <a:rPr lang="zh-CN" altLang="en-US" sz="2665" b="1" dirty="0">
                <a:solidFill>
                  <a:schemeClr val="bg1"/>
                </a:solidFill>
                <a:latin typeface="微软雅黑" panose="020B0503020204020204" pitchFamily="34" charset="-122"/>
                <a:ea typeface="微软雅黑" panose="020B0503020204020204" pitchFamily="34" charset="-122"/>
              </a:rPr>
              <a:t>是</a:t>
            </a:r>
            <a:r>
              <a:rPr lang="zh-CN" altLang="en-US" sz="3110" b="1" dirty="0">
                <a:solidFill>
                  <a:srgbClr val="FFFF00"/>
                </a:solidFill>
                <a:latin typeface="微软雅黑" panose="020B0503020204020204" pitchFamily="34" charset="-122"/>
                <a:ea typeface="微软雅黑" panose="020B0503020204020204" pitchFamily="34" charset="-122"/>
              </a:rPr>
              <a:t>以和平发展、科学发展为基本路径和基本方式。</a:t>
            </a:r>
            <a:endParaRPr lang="zh-CN" altLang="en-US" sz="2665" b="1" dirty="0">
              <a:solidFill>
                <a:schemeClr val="bg1"/>
              </a:solidFill>
              <a:latin typeface="微软雅黑" panose="020B0503020204020204" pitchFamily="34" charset="-122"/>
              <a:ea typeface="微软雅黑" panose="020B0503020204020204" pitchFamily="34" charset="-122"/>
            </a:endParaRPr>
          </a:p>
        </p:txBody>
      </p:sp>
      <p:sp>
        <p:nvSpPr>
          <p:cNvPr id="13" name="TextBox 12"/>
          <p:cNvSpPr txBox="1"/>
          <p:nvPr/>
        </p:nvSpPr>
        <p:spPr>
          <a:xfrm>
            <a:off x="835920" y="642601"/>
            <a:ext cx="8617787" cy="1569853"/>
          </a:xfrm>
          <a:prstGeom prst="rect">
            <a:avLst/>
          </a:prstGeom>
          <a:noFill/>
        </p:spPr>
        <p:txBody>
          <a:bodyPr wrap="square" rtlCol="0">
            <a:spAutoFit/>
          </a:bodyPr>
          <a:lstStyle/>
          <a:p>
            <a:pPr algn="just">
              <a:lnSpc>
                <a:spcPct val="120000"/>
              </a:lnSpc>
            </a:pPr>
            <a:r>
              <a:rPr lang="zh-CN" altLang="en-US" sz="2220" b="1" dirty="0">
                <a:solidFill>
                  <a:schemeClr val="bg1"/>
                </a:solidFill>
                <a:latin typeface="微软雅黑" panose="020B0503020204020204" pitchFamily="34" charset="-122"/>
                <a:ea typeface="微软雅黑" panose="020B0503020204020204" pitchFamily="34" charset="-122"/>
              </a:rPr>
              <a:t>中国梦的实现，不同于以往的大国崛起，而是</a:t>
            </a:r>
            <a:r>
              <a:rPr lang="zh-CN" altLang="en-US" sz="2665" b="1" dirty="0">
                <a:solidFill>
                  <a:srgbClr val="FFFF00"/>
                </a:solidFill>
                <a:latin typeface="微软雅黑" panose="020B0503020204020204" pitchFamily="34" charset="-122"/>
                <a:ea typeface="微软雅黑" panose="020B0503020204020204" pitchFamily="34" charset="-122"/>
              </a:rPr>
              <a:t>基于中华民族爱好和平、珍惜和平、维护和平的优良传统、美好愿望和坚定意志</a:t>
            </a:r>
            <a:r>
              <a:rPr lang="zh-CN" altLang="en-US" sz="2220" b="1" dirty="0">
                <a:solidFill>
                  <a:schemeClr val="bg1"/>
                </a:solidFill>
                <a:latin typeface="微软雅黑" panose="020B0503020204020204" pitchFamily="34" charset="-122"/>
                <a:ea typeface="微软雅黑" panose="020B0503020204020204" pitchFamily="34" charset="-122"/>
              </a:rPr>
              <a:t>。</a:t>
            </a:r>
          </a:p>
        </p:txBody>
      </p:sp>
    </p:spTree>
  </p:cSld>
  <p:clrMapOvr>
    <a:masterClrMapping/>
  </p:clrMapOvr>
  <mc:AlternateContent xmlns:mc="http://schemas.openxmlformats.org/markup-compatibility/2006" xmlns:p14="http://schemas.microsoft.com/office/powerpoint/2010/main">
    <mc:Choice Requires="p14">
      <p:transition p14:dur="10" advTm="17000"/>
    </mc:Choice>
    <mc:Fallback xmlns="">
      <p:transition advTm="17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500"/>
                            </p:stCondLst>
                            <p:childTnLst>
                              <p:par>
                                <p:cTn id="9" presetID="2" presetClass="entr" presetSubtype="3"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1+#ppt_w/2"/>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3" presetClass="entr" presetSubtype="36" fill="hold" nodeType="afterEffect">
                                  <p:stCondLst>
                                    <p:cond delay="0"/>
                                  </p:stCondLst>
                                  <p:childTnLst>
                                    <p:set>
                                      <p:cBhvr>
                                        <p:cTn id="20" dur="1" fill="hold">
                                          <p:stCondLst>
                                            <p:cond delay="0"/>
                                          </p:stCondLst>
                                        </p:cTn>
                                        <p:tgtEl>
                                          <p:spTgt spid="6150"/>
                                        </p:tgtEl>
                                        <p:attrNameLst>
                                          <p:attrName>style.visibility</p:attrName>
                                        </p:attrNameLst>
                                      </p:cBhvr>
                                      <p:to>
                                        <p:strVal val="visible"/>
                                      </p:to>
                                    </p:set>
                                    <p:anim calcmode="lin" valueType="num">
                                      <p:cBhvr>
                                        <p:cTn id="21" dur="500" fill="hold"/>
                                        <p:tgtEl>
                                          <p:spTgt spid="6150"/>
                                        </p:tgtEl>
                                        <p:attrNameLst>
                                          <p:attrName>ppt_w</p:attrName>
                                        </p:attrNameLst>
                                      </p:cBhvr>
                                      <p:tavLst>
                                        <p:tav tm="0">
                                          <p:val>
                                            <p:strVal val="(6*min(max(#ppt_w*#ppt_h,.3),1)-7.4)/-.7*#ppt_w"/>
                                          </p:val>
                                        </p:tav>
                                        <p:tav tm="100000">
                                          <p:val>
                                            <p:strVal val="#ppt_w"/>
                                          </p:val>
                                        </p:tav>
                                      </p:tavLst>
                                    </p:anim>
                                    <p:anim calcmode="lin" valueType="num">
                                      <p:cBhvr>
                                        <p:cTn id="22" dur="500" fill="hold"/>
                                        <p:tgtEl>
                                          <p:spTgt spid="6150"/>
                                        </p:tgtEl>
                                        <p:attrNameLst>
                                          <p:attrName>ppt_h</p:attrName>
                                        </p:attrNameLst>
                                      </p:cBhvr>
                                      <p:tavLst>
                                        <p:tav tm="0">
                                          <p:val>
                                            <p:strVal val="(6*min(max(#ppt_w*#ppt_h,.3),1)-7.4)/-.7*#ppt_h"/>
                                          </p:val>
                                        </p:tav>
                                        <p:tav tm="100000">
                                          <p:val>
                                            <p:strVal val="#ppt_h"/>
                                          </p:val>
                                        </p:tav>
                                      </p:tavLst>
                                    </p:anim>
                                    <p:anim calcmode="lin" valueType="num">
                                      <p:cBhvr>
                                        <p:cTn id="23" dur="500" fill="hold"/>
                                        <p:tgtEl>
                                          <p:spTgt spid="6150"/>
                                        </p:tgtEl>
                                        <p:attrNameLst>
                                          <p:attrName>ppt_x</p:attrName>
                                        </p:attrNameLst>
                                      </p:cBhvr>
                                      <p:tavLst>
                                        <p:tav tm="0">
                                          <p:val>
                                            <p:fltVal val="0.5"/>
                                          </p:val>
                                        </p:tav>
                                        <p:tav tm="100000">
                                          <p:val>
                                            <p:strVal val="#ppt_x"/>
                                          </p:val>
                                        </p:tav>
                                      </p:tavLst>
                                    </p:anim>
                                    <p:anim calcmode="lin" valueType="num">
                                      <p:cBhvr>
                                        <p:cTn id="24" dur="500" fill="hold"/>
                                        <p:tgtEl>
                                          <p:spTgt spid="6150"/>
                                        </p:tgtEl>
                                        <p:attrNameLst>
                                          <p:attrName>ppt_y</p:attrName>
                                        </p:attrNameLst>
                                      </p:cBhvr>
                                      <p:tavLst>
                                        <p:tav tm="0">
                                          <p:val>
                                            <p:strVal val="1+(6*min(max(#ppt_w*#ppt_h,.3),1)-7.4)/-.7*#ppt_h/2"/>
                                          </p:val>
                                        </p:tav>
                                        <p:tav tm="100000">
                                          <p:val>
                                            <p:strVal val="#ppt_y"/>
                                          </p:val>
                                        </p:tav>
                                      </p:tavLst>
                                    </p:anim>
                                  </p:childTnLst>
                                </p:cTn>
                              </p:par>
                              <p:par>
                                <p:cTn id="25" presetID="23" presetClass="entr" presetSubtype="36" fill="hold" nodeType="withEffect">
                                  <p:stCondLst>
                                    <p:cond delay="250"/>
                                  </p:stCondLst>
                                  <p:childTnLst>
                                    <p:set>
                                      <p:cBhvr>
                                        <p:cTn id="26" dur="1" fill="hold">
                                          <p:stCondLst>
                                            <p:cond delay="0"/>
                                          </p:stCondLst>
                                        </p:cTn>
                                        <p:tgtEl>
                                          <p:spTgt spid="6146"/>
                                        </p:tgtEl>
                                        <p:attrNameLst>
                                          <p:attrName>style.visibility</p:attrName>
                                        </p:attrNameLst>
                                      </p:cBhvr>
                                      <p:to>
                                        <p:strVal val="visible"/>
                                      </p:to>
                                    </p:set>
                                    <p:anim calcmode="lin" valueType="num">
                                      <p:cBhvr>
                                        <p:cTn id="27" dur="500" fill="hold"/>
                                        <p:tgtEl>
                                          <p:spTgt spid="6146"/>
                                        </p:tgtEl>
                                        <p:attrNameLst>
                                          <p:attrName>ppt_w</p:attrName>
                                        </p:attrNameLst>
                                      </p:cBhvr>
                                      <p:tavLst>
                                        <p:tav tm="0">
                                          <p:val>
                                            <p:strVal val="(6*min(max(#ppt_w*#ppt_h,.3),1)-7.4)/-.7*#ppt_w"/>
                                          </p:val>
                                        </p:tav>
                                        <p:tav tm="100000">
                                          <p:val>
                                            <p:strVal val="#ppt_w"/>
                                          </p:val>
                                        </p:tav>
                                      </p:tavLst>
                                    </p:anim>
                                    <p:anim calcmode="lin" valueType="num">
                                      <p:cBhvr>
                                        <p:cTn id="28" dur="500" fill="hold"/>
                                        <p:tgtEl>
                                          <p:spTgt spid="6146"/>
                                        </p:tgtEl>
                                        <p:attrNameLst>
                                          <p:attrName>ppt_h</p:attrName>
                                        </p:attrNameLst>
                                      </p:cBhvr>
                                      <p:tavLst>
                                        <p:tav tm="0">
                                          <p:val>
                                            <p:strVal val="(6*min(max(#ppt_w*#ppt_h,.3),1)-7.4)/-.7*#ppt_h"/>
                                          </p:val>
                                        </p:tav>
                                        <p:tav tm="100000">
                                          <p:val>
                                            <p:strVal val="#ppt_h"/>
                                          </p:val>
                                        </p:tav>
                                      </p:tavLst>
                                    </p:anim>
                                    <p:anim calcmode="lin" valueType="num">
                                      <p:cBhvr>
                                        <p:cTn id="29" dur="500" fill="hold"/>
                                        <p:tgtEl>
                                          <p:spTgt spid="6146"/>
                                        </p:tgtEl>
                                        <p:attrNameLst>
                                          <p:attrName>ppt_x</p:attrName>
                                        </p:attrNameLst>
                                      </p:cBhvr>
                                      <p:tavLst>
                                        <p:tav tm="0">
                                          <p:val>
                                            <p:fltVal val="0.5"/>
                                          </p:val>
                                        </p:tav>
                                        <p:tav tm="100000">
                                          <p:val>
                                            <p:strVal val="#ppt_x"/>
                                          </p:val>
                                        </p:tav>
                                      </p:tavLst>
                                    </p:anim>
                                    <p:anim calcmode="lin" valueType="num">
                                      <p:cBhvr>
                                        <p:cTn id="30" dur="500" fill="hold"/>
                                        <p:tgtEl>
                                          <p:spTgt spid="6146"/>
                                        </p:tgtEl>
                                        <p:attrNameLst>
                                          <p:attrName>ppt_y</p:attrName>
                                        </p:attrNameLst>
                                      </p:cBhvr>
                                      <p:tavLst>
                                        <p:tav tm="0">
                                          <p:val>
                                            <p:strVal val="1+(6*min(max(#ppt_w*#ppt_h,.3),1)-7.4)/-.7*#ppt_h/2"/>
                                          </p:val>
                                        </p:tav>
                                        <p:tav tm="100000">
                                          <p:val>
                                            <p:strVal val="#ppt_y"/>
                                          </p:val>
                                        </p:tav>
                                      </p:tavLst>
                                    </p:anim>
                                  </p:childTnLst>
                                </p:cTn>
                              </p:par>
                              <p:par>
                                <p:cTn id="31" presetID="23" presetClass="entr" presetSubtype="36" fill="hold" nodeType="withEffect">
                                  <p:stCondLst>
                                    <p:cond delay="500"/>
                                  </p:stCondLst>
                                  <p:childTnLst>
                                    <p:set>
                                      <p:cBhvr>
                                        <p:cTn id="32" dur="1" fill="hold">
                                          <p:stCondLst>
                                            <p:cond delay="0"/>
                                          </p:stCondLst>
                                        </p:cTn>
                                        <p:tgtEl>
                                          <p:spTgt spid="6152"/>
                                        </p:tgtEl>
                                        <p:attrNameLst>
                                          <p:attrName>style.visibility</p:attrName>
                                        </p:attrNameLst>
                                      </p:cBhvr>
                                      <p:to>
                                        <p:strVal val="visible"/>
                                      </p:to>
                                    </p:set>
                                    <p:anim calcmode="lin" valueType="num">
                                      <p:cBhvr>
                                        <p:cTn id="33" dur="500" fill="hold"/>
                                        <p:tgtEl>
                                          <p:spTgt spid="6152"/>
                                        </p:tgtEl>
                                        <p:attrNameLst>
                                          <p:attrName>ppt_w</p:attrName>
                                        </p:attrNameLst>
                                      </p:cBhvr>
                                      <p:tavLst>
                                        <p:tav tm="0">
                                          <p:val>
                                            <p:strVal val="(6*min(max(#ppt_w*#ppt_h,.3),1)-7.4)/-.7*#ppt_w"/>
                                          </p:val>
                                        </p:tav>
                                        <p:tav tm="100000">
                                          <p:val>
                                            <p:strVal val="#ppt_w"/>
                                          </p:val>
                                        </p:tav>
                                      </p:tavLst>
                                    </p:anim>
                                    <p:anim calcmode="lin" valueType="num">
                                      <p:cBhvr>
                                        <p:cTn id="34" dur="500" fill="hold"/>
                                        <p:tgtEl>
                                          <p:spTgt spid="6152"/>
                                        </p:tgtEl>
                                        <p:attrNameLst>
                                          <p:attrName>ppt_h</p:attrName>
                                        </p:attrNameLst>
                                      </p:cBhvr>
                                      <p:tavLst>
                                        <p:tav tm="0">
                                          <p:val>
                                            <p:strVal val="(6*min(max(#ppt_w*#ppt_h,.3),1)-7.4)/-.7*#ppt_h"/>
                                          </p:val>
                                        </p:tav>
                                        <p:tav tm="100000">
                                          <p:val>
                                            <p:strVal val="#ppt_h"/>
                                          </p:val>
                                        </p:tav>
                                      </p:tavLst>
                                    </p:anim>
                                    <p:anim calcmode="lin" valueType="num">
                                      <p:cBhvr>
                                        <p:cTn id="35" dur="500" fill="hold"/>
                                        <p:tgtEl>
                                          <p:spTgt spid="6152"/>
                                        </p:tgtEl>
                                        <p:attrNameLst>
                                          <p:attrName>ppt_x</p:attrName>
                                        </p:attrNameLst>
                                      </p:cBhvr>
                                      <p:tavLst>
                                        <p:tav tm="0">
                                          <p:val>
                                            <p:fltVal val="0.5"/>
                                          </p:val>
                                        </p:tav>
                                        <p:tav tm="100000">
                                          <p:val>
                                            <p:strVal val="#ppt_x"/>
                                          </p:val>
                                        </p:tav>
                                      </p:tavLst>
                                    </p:anim>
                                    <p:anim calcmode="lin" valueType="num">
                                      <p:cBhvr>
                                        <p:cTn id="36" dur="500" fill="hold"/>
                                        <p:tgtEl>
                                          <p:spTgt spid="6152"/>
                                        </p:tgtEl>
                                        <p:attrNameLst>
                                          <p:attrName>ppt_y</p:attrName>
                                        </p:attrNameLst>
                                      </p:cBhvr>
                                      <p:tavLst>
                                        <p:tav tm="0">
                                          <p:val>
                                            <p:strVal val="1+(6*min(max(#ppt_w*#ppt_h,.3),1)-7.4)/-.7*#ppt_h/2"/>
                                          </p:val>
                                        </p:tav>
                                        <p:tav tm="100000">
                                          <p:val>
                                            <p:strVal val="#ppt_y"/>
                                          </p:val>
                                        </p:tav>
                                      </p:tavLst>
                                    </p:anim>
                                  </p:childTnLst>
                                </p:cTn>
                              </p:par>
                              <p:par>
                                <p:cTn id="37" presetID="23" presetClass="entr" presetSubtype="36" fill="hold" nodeType="withEffect">
                                  <p:stCondLst>
                                    <p:cond delay="750"/>
                                  </p:stCondLst>
                                  <p:childTnLst>
                                    <p:set>
                                      <p:cBhvr>
                                        <p:cTn id="38" dur="1" fill="hold">
                                          <p:stCondLst>
                                            <p:cond delay="0"/>
                                          </p:stCondLst>
                                        </p:cTn>
                                        <p:tgtEl>
                                          <p:spTgt spid="6154"/>
                                        </p:tgtEl>
                                        <p:attrNameLst>
                                          <p:attrName>style.visibility</p:attrName>
                                        </p:attrNameLst>
                                      </p:cBhvr>
                                      <p:to>
                                        <p:strVal val="visible"/>
                                      </p:to>
                                    </p:set>
                                    <p:anim calcmode="lin" valueType="num">
                                      <p:cBhvr>
                                        <p:cTn id="39" dur="500" fill="hold"/>
                                        <p:tgtEl>
                                          <p:spTgt spid="6154"/>
                                        </p:tgtEl>
                                        <p:attrNameLst>
                                          <p:attrName>ppt_w</p:attrName>
                                        </p:attrNameLst>
                                      </p:cBhvr>
                                      <p:tavLst>
                                        <p:tav tm="0">
                                          <p:val>
                                            <p:strVal val="(6*min(max(#ppt_w*#ppt_h,.3),1)-7.4)/-.7*#ppt_w"/>
                                          </p:val>
                                        </p:tav>
                                        <p:tav tm="100000">
                                          <p:val>
                                            <p:strVal val="#ppt_w"/>
                                          </p:val>
                                        </p:tav>
                                      </p:tavLst>
                                    </p:anim>
                                    <p:anim calcmode="lin" valueType="num">
                                      <p:cBhvr>
                                        <p:cTn id="40" dur="500" fill="hold"/>
                                        <p:tgtEl>
                                          <p:spTgt spid="6154"/>
                                        </p:tgtEl>
                                        <p:attrNameLst>
                                          <p:attrName>ppt_h</p:attrName>
                                        </p:attrNameLst>
                                      </p:cBhvr>
                                      <p:tavLst>
                                        <p:tav tm="0">
                                          <p:val>
                                            <p:strVal val="(6*min(max(#ppt_w*#ppt_h,.3),1)-7.4)/-.7*#ppt_h"/>
                                          </p:val>
                                        </p:tav>
                                        <p:tav tm="100000">
                                          <p:val>
                                            <p:strVal val="#ppt_h"/>
                                          </p:val>
                                        </p:tav>
                                      </p:tavLst>
                                    </p:anim>
                                    <p:anim calcmode="lin" valueType="num">
                                      <p:cBhvr>
                                        <p:cTn id="41" dur="500" fill="hold"/>
                                        <p:tgtEl>
                                          <p:spTgt spid="6154"/>
                                        </p:tgtEl>
                                        <p:attrNameLst>
                                          <p:attrName>ppt_x</p:attrName>
                                        </p:attrNameLst>
                                      </p:cBhvr>
                                      <p:tavLst>
                                        <p:tav tm="0">
                                          <p:val>
                                            <p:fltVal val="0.5"/>
                                          </p:val>
                                        </p:tav>
                                        <p:tav tm="100000">
                                          <p:val>
                                            <p:strVal val="#ppt_x"/>
                                          </p:val>
                                        </p:tav>
                                      </p:tavLst>
                                    </p:anim>
                                    <p:anim calcmode="lin" valueType="num">
                                      <p:cBhvr>
                                        <p:cTn id="42" dur="500" fill="hold"/>
                                        <p:tgtEl>
                                          <p:spTgt spid="6154"/>
                                        </p:tgtEl>
                                        <p:attrNameLst>
                                          <p:attrName>ppt_y</p:attrName>
                                        </p:attrNameLst>
                                      </p:cBhvr>
                                      <p:tavLst>
                                        <p:tav tm="0">
                                          <p:val>
                                            <p:strVal val="1+(6*min(max(#ppt_w*#ppt_h,.3),1)-7.4)/-.7*#ppt_h/2"/>
                                          </p:val>
                                        </p:tav>
                                        <p:tav tm="100000">
                                          <p:val>
                                            <p:strVal val="#ppt_y"/>
                                          </p:val>
                                        </p:tav>
                                      </p:tavLst>
                                    </p:anim>
                                  </p:childTnLst>
                                </p:cTn>
                              </p:par>
                              <p:par>
                                <p:cTn id="43" presetID="23" presetClass="entr" presetSubtype="36" fill="hold" nodeType="withEffect">
                                  <p:stCondLst>
                                    <p:cond delay="1000"/>
                                  </p:stCondLst>
                                  <p:childTnLst>
                                    <p:set>
                                      <p:cBhvr>
                                        <p:cTn id="44" dur="1" fill="hold">
                                          <p:stCondLst>
                                            <p:cond delay="0"/>
                                          </p:stCondLst>
                                        </p:cTn>
                                        <p:tgtEl>
                                          <p:spTgt spid="6148"/>
                                        </p:tgtEl>
                                        <p:attrNameLst>
                                          <p:attrName>style.visibility</p:attrName>
                                        </p:attrNameLst>
                                      </p:cBhvr>
                                      <p:to>
                                        <p:strVal val="visible"/>
                                      </p:to>
                                    </p:set>
                                    <p:anim calcmode="lin" valueType="num">
                                      <p:cBhvr>
                                        <p:cTn id="45" dur="500" fill="hold"/>
                                        <p:tgtEl>
                                          <p:spTgt spid="6148"/>
                                        </p:tgtEl>
                                        <p:attrNameLst>
                                          <p:attrName>ppt_w</p:attrName>
                                        </p:attrNameLst>
                                      </p:cBhvr>
                                      <p:tavLst>
                                        <p:tav tm="0">
                                          <p:val>
                                            <p:strVal val="(6*min(max(#ppt_w*#ppt_h,.3),1)-7.4)/-.7*#ppt_w"/>
                                          </p:val>
                                        </p:tav>
                                        <p:tav tm="100000">
                                          <p:val>
                                            <p:strVal val="#ppt_w"/>
                                          </p:val>
                                        </p:tav>
                                      </p:tavLst>
                                    </p:anim>
                                    <p:anim calcmode="lin" valueType="num">
                                      <p:cBhvr>
                                        <p:cTn id="46" dur="500" fill="hold"/>
                                        <p:tgtEl>
                                          <p:spTgt spid="6148"/>
                                        </p:tgtEl>
                                        <p:attrNameLst>
                                          <p:attrName>ppt_h</p:attrName>
                                        </p:attrNameLst>
                                      </p:cBhvr>
                                      <p:tavLst>
                                        <p:tav tm="0">
                                          <p:val>
                                            <p:strVal val="(6*min(max(#ppt_w*#ppt_h,.3),1)-7.4)/-.7*#ppt_h"/>
                                          </p:val>
                                        </p:tav>
                                        <p:tav tm="100000">
                                          <p:val>
                                            <p:strVal val="#ppt_h"/>
                                          </p:val>
                                        </p:tav>
                                      </p:tavLst>
                                    </p:anim>
                                    <p:anim calcmode="lin" valueType="num">
                                      <p:cBhvr>
                                        <p:cTn id="47" dur="500" fill="hold"/>
                                        <p:tgtEl>
                                          <p:spTgt spid="6148"/>
                                        </p:tgtEl>
                                        <p:attrNameLst>
                                          <p:attrName>ppt_x</p:attrName>
                                        </p:attrNameLst>
                                      </p:cBhvr>
                                      <p:tavLst>
                                        <p:tav tm="0">
                                          <p:val>
                                            <p:fltVal val="0.5"/>
                                          </p:val>
                                        </p:tav>
                                        <p:tav tm="100000">
                                          <p:val>
                                            <p:strVal val="#ppt_x"/>
                                          </p:val>
                                        </p:tav>
                                      </p:tavLst>
                                    </p:anim>
                                    <p:anim calcmode="lin" valueType="num">
                                      <p:cBhvr>
                                        <p:cTn id="48" dur="500" fill="hold"/>
                                        <p:tgtEl>
                                          <p:spTgt spid="6148"/>
                                        </p:tgtEl>
                                        <p:attrNameLst>
                                          <p:attrName>ppt_y</p:attrName>
                                        </p:attrNameLst>
                                      </p:cBhvr>
                                      <p:tavLst>
                                        <p:tav tm="0">
                                          <p:val>
                                            <p:strVal val="1+(6*min(max(#ppt_w*#ppt_h,.3),1)-7.4)/-.7*#ppt_h/2"/>
                                          </p:val>
                                        </p:tav>
                                        <p:tav tm="100000">
                                          <p:val>
                                            <p:strVal val="#ppt_y"/>
                                          </p:val>
                                        </p:tav>
                                      </p:tavLst>
                                    </p:anim>
                                  </p:childTnLst>
                                </p:cTn>
                              </p:par>
                              <p:par>
                                <p:cTn id="49" presetID="23" presetClass="entr" presetSubtype="36" fill="hold" nodeType="withEffect">
                                  <p:stCondLst>
                                    <p:cond delay="1250"/>
                                  </p:stCondLst>
                                  <p:childTnLst>
                                    <p:set>
                                      <p:cBhvr>
                                        <p:cTn id="50" dur="1" fill="hold">
                                          <p:stCondLst>
                                            <p:cond delay="0"/>
                                          </p:stCondLst>
                                        </p:cTn>
                                        <p:tgtEl>
                                          <p:spTgt spid="6158"/>
                                        </p:tgtEl>
                                        <p:attrNameLst>
                                          <p:attrName>style.visibility</p:attrName>
                                        </p:attrNameLst>
                                      </p:cBhvr>
                                      <p:to>
                                        <p:strVal val="visible"/>
                                      </p:to>
                                    </p:set>
                                    <p:anim calcmode="lin" valueType="num">
                                      <p:cBhvr>
                                        <p:cTn id="51" dur="500" fill="hold"/>
                                        <p:tgtEl>
                                          <p:spTgt spid="6158"/>
                                        </p:tgtEl>
                                        <p:attrNameLst>
                                          <p:attrName>ppt_w</p:attrName>
                                        </p:attrNameLst>
                                      </p:cBhvr>
                                      <p:tavLst>
                                        <p:tav tm="0">
                                          <p:val>
                                            <p:strVal val="(6*min(max(#ppt_w*#ppt_h,.3),1)-7.4)/-.7*#ppt_w"/>
                                          </p:val>
                                        </p:tav>
                                        <p:tav tm="100000">
                                          <p:val>
                                            <p:strVal val="#ppt_w"/>
                                          </p:val>
                                        </p:tav>
                                      </p:tavLst>
                                    </p:anim>
                                    <p:anim calcmode="lin" valueType="num">
                                      <p:cBhvr>
                                        <p:cTn id="52" dur="500" fill="hold"/>
                                        <p:tgtEl>
                                          <p:spTgt spid="6158"/>
                                        </p:tgtEl>
                                        <p:attrNameLst>
                                          <p:attrName>ppt_h</p:attrName>
                                        </p:attrNameLst>
                                      </p:cBhvr>
                                      <p:tavLst>
                                        <p:tav tm="0">
                                          <p:val>
                                            <p:strVal val="(6*min(max(#ppt_w*#ppt_h,.3),1)-7.4)/-.7*#ppt_h"/>
                                          </p:val>
                                        </p:tav>
                                        <p:tav tm="100000">
                                          <p:val>
                                            <p:strVal val="#ppt_h"/>
                                          </p:val>
                                        </p:tav>
                                      </p:tavLst>
                                    </p:anim>
                                    <p:anim calcmode="lin" valueType="num">
                                      <p:cBhvr>
                                        <p:cTn id="53" dur="500" fill="hold"/>
                                        <p:tgtEl>
                                          <p:spTgt spid="6158"/>
                                        </p:tgtEl>
                                        <p:attrNameLst>
                                          <p:attrName>ppt_x</p:attrName>
                                        </p:attrNameLst>
                                      </p:cBhvr>
                                      <p:tavLst>
                                        <p:tav tm="0">
                                          <p:val>
                                            <p:fltVal val="0.5"/>
                                          </p:val>
                                        </p:tav>
                                        <p:tav tm="100000">
                                          <p:val>
                                            <p:strVal val="#ppt_x"/>
                                          </p:val>
                                        </p:tav>
                                      </p:tavLst>
                                    </p:anim>
                                    <p:anim calcmode="lin" valueType="num">
                                      <p:cBhvr>
                                        <p:cTn id="54" dur="500" fill="hold"/>
                                        <p:tgtEl>
                                          <p:spTgt spid="615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2000"/>
                            </p:stCondLst>
                            <p:childTnLst>
                              <p:par>
                                <p:cTn id="56" presetID="2" presetClass="exit" presetSubtype="8" fill="hold" grpId="1" nodeType="afterEffect">
                                  <p:stCondLst>
                                    <p:cond delay="1250"/>
                                  </p:stCondLst>
                                  <p:childTnLst>
                                    <p:anim calcmode="lin" valueType="num">
                                      <p:cBhvr additive="base">
                                        <p:cTn id="57" dur="500"/>
                                        <p:tgtEl>
                                          <p:spTgt spid="2"/>
                                        </p:tgtEl>
                                        <p:attrNameLst>
                                          <p:attrName>ppt_x</p:attrName>
                                        </p:attrNameLst>
                                      </p:cBhvr>
                                      <p:tavLst>
                                        <p:tav tm="0">
                                          <p:val>
                                            <p:strVal val="ppt_x"/>
                                          </p:val>
                                        </p:tav>
                                        <p:tav tm="100000">
                                          <p:val>
                                            <p:strVal val="0-ppt_w/2"/>
                                          </p:val>
                                        </p:tav>
                                      </p:tavLst>
                                    </p:anim>
                                    <p:anim calcmode="lin" valueType="num">
                                      <p:cBhvr additive="base">
                                        <p:cTn id="58" dur="500"/>
                                        <p:tgtEl>
                                          <p:spTgt spid="2"/>
                                        </p:tgtEl>
                                        <p:attrNameLst>
                                          <p:attrName>ppt_y</p:attrName>
                                        </p:attrNameLst>
                                      </p:cBhvr>
                                      <p:tavLst>
                                        <p:tav tm="0">
                                          <p:val>
                                            <p:strVal val="ppt_y"/>
                                          </p:val>
                                        </p:tav>
                                        <p:tav tm="100000">
                                          <p:val>
                                            <p:strVal val="ppt_y"/>
                                          </p:val>
                                        </p:tav>
                                      </p:tavLst>
                                    </p:anim>
                                    <p:set>
                                      <p:cBhvr>
                                        <p:cTn id="59" dur="1" fill="hold">
                                          <p:stCondLst>
                                            <p:cond delay="499"/>
                                          </p:stCondLst>
                                        </p:cTn>
                                        <p:tgtEl>
                                          <p:spTgt spid="2"/>
                                        </p:tgtEl>
                                        <p:attrNameLst>
                                          <p:attrName>style.visibility</p:attrName>
                                        </p:attrNameLst>
                                      </p:cBhvr>
                                      <p:to>
                                        <p:strVal val="hidden"/>
                                      </p:to>
                                    </p:set>
                                  </p:childTnLst>
                                </p:cTn>
                              </p:par>
                            </p:childTnLst>
                          </p:cTn>
                        </p:par>
                        <p:par>
                          <p:cTn id="60" fill="hold">
                            <p:stCondLst>
                              <p:cond delay="3750"/>
                            </p:stCondLst>
                            <p:childTnLst>
                              <p:par>
                                <p:cTn id="61" presetID="2" presetClass="entr" presetSubtype="2" fill="hold" grpId="0" nodeType="afterEffect">
                                  <p:stCondLst>
                                    <p:cond delay="0"/>
                                  </p:stCondLst>
                                  <p:childTnLst>
                                    <p:set>
                                      <p:cBhvr>
                                        <p:cTn id="62" dur="1" fill="hold">
                                          <p:stCondLst>
                                            <p:cond delay="0"/>
                                          </p:stCondLst>
                                        </p:cTn>
                                        <p:tgtEl>
                                          <p:spTgt spid="12"/>
                                        </p:tgtEl>
                                        <p:attrNameLst>
                                          <p:attrName>style.visibility</p:attrName>
                                        </p:attrNameLst>
                                      </p:cBhvr>
                                      <p:to>
                                        <p:strVal val="visible"/>
                                      </p:to>
                                    </p:set>
                                    <p:anim calcmode="lin" valueType="num">
                                      <p:cBhvr additive="base">
                                        <p:cTn id="63" dur="500" fill="hold"/>
                                        <p:tgtEl>
                                          <p:spTgt spid="12"/>
                                        </p:tgtEl>
                                        <p:attrNameLst>
                                          <p:attrName>ppt_x</p:attrName>
                                        </p:attrNameLst>
                                      </p:cBhvr>
                                      <p:tavLst>
                                        <p:tav tm="0">
                                          <p:val>
                                            <p:strVal val="1+#ppt_w/2"/>
                                          </p:val>
                                        </p:tav>
                                        <p:tav tm="100000">
                                          <p:val>
                                            <p:strVal val="#ppt_x"/>
                                          </p:val>
                                        </p:tav>
                                      </p:tavLst>
                                    </p:anim>
                                    <p:anim calcmode="lin" valueType="num">
                                      <p:cBhvr additive="base">
                                        <p:cTn id="64" dur="500" fill="hold"/>
                                        <p:tgtEl>
                                          <p:spTgt spid="12"/>
                                        </p:tgtEl>
                                        <p:attrNameLst>
                                          <p:attrName>ppt_y</p:attrName>
                                        </p:attrNameLst>
                                      </p:cBhvr>
                                      <p:tavLst>
                                        <p:tav tm="0">
                                          <p:val>
                                            <p:strVal val="#ppt_y"/>
                                          </p:val>
                                        </p:tav>
                                        <p:tav tm="100000">
                                          <p:val>
                                            <p:strVal val="#ppt_y"/>
                                          </p:val>
                                        </p:tav>
                                      </p:tavLst>
                                    </p:anim>
                                  </p:childTnLst>
                                </p:cTn>
                              </p:par>
                            </p:childTnLst>
                          </p:cTn>
                        </p:par>
                        <p:par>
                          <p:cTn id="65" fill="hold">
                            <p:stCondLst>
                              <p:cond delay="4250"/>
                            </p:stCondLst>
                            <p:childTnLst>
                              <p:par>
                                <p:cTn id="66" presetID="2" presetClass="exit" presetSubtype="8" fill="hold" grpId="1" nodeType="afterEffect">
                                  <p:stCondLst>
                                    <p:cond delay="1250"/>
                                  </p:stCondLst>
                                  <p:childTnLst>
                                    <p:anim calcmode="lin" valueType="num">
                                      <p:cBhvr additive="base">
                                        <p:cTn id="67" dur="500"/>
                                        <p:tgtEl>
                                          <p:spTgt spid="12"/>
                                        </p:tgtEl>
                                        <p:attrNameLst>
                                          <p:attrName>ppt_x</p:attrName>
                                        </p:attrNameLst>
                                      </p:cBhvr>
                                      <p:tavLst>
                                        <p:tav tm="0">
                                          <p:val>
                                            <p:strVal val="ppt_x"/>
                                          </p:val>
                                        </p:tav>
                                        <p:tav tm="100000">
                                          <p:val>
                                            <p:strVal val="0-ppt_w/2"/>
                                          </p:val>
                                        </p:tav>
                                      </p:tavLst>
                                    </p:anim>
                                    <p:anim calcmode="lin" valueType="num">
                                      <p:cBhvr additive="base">
                                        <p:cTn id="68" dur="500"/>
                                        <p:tgtEl>
                                          <p:spTgt spid="12"/>
                                        </p:tgtEl>
                                        <p:attrNameLst>
                                          <p:attrName>ppt_y</p:attrName>
                                        </p:attrNameLst>
                                      </p:cBhvr>
                                      <p:tavLst>
                                        <p:tav tm="0">
                                          <p:val>
                                            <p:strVal val="ppt_y"/>
                                          </p:val>
                                        </p:tav>
                                        <p:tav tm="100000">
                                          <p:val>
                                            <p:strVal val="ppt_y"/>
                                          </p:val>
                                        </p:tav>
                                      </p:tavLst>
                                    </p:anim>
                                    <p:set>
                                      <p:cBhvr>
                                        <p:cTn id="69" dur="1" fill="hold">
                                          <p:stCondLst>
                                            <p:cond delay="499"/>
                                          </p:stCondLst>
                                        </p:cTn>
                                        <p:tgtEl>
                                          <p:spTgt spid="12"/>
                                        </p:tgtEl>
                                        <p:attrNameLst>
                                          <p:attrName>style.visibility</p:attrName>
                                        </p:attrNameLst>
                                      </p:cBhvr>
                                      <p:to>
                                        <p:strVal val="hidden"/>
                                      </p:to>
                                    </p:set>
                                  </p:childTnLst>
                                </p:cTn>
                              </p:par>
                            </p:childTnLst>
                          </p:cTn>
                        </p:par>
                        <p:par>
                          <p:cTn id="70" fill="hold">
                            <p:stCondLst>
                              <p:cond delay="6000"/>
                            </p:stCondLst>
                            <p:childTnLst>
                              <p:par>
                                <p:cTn id="71" presetID="2" presetClass="entr" presetSubtype="2"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additive="base">
                                        <p:cTn id="73" dur="500" fill="hold"/>
                                        <p:tgtEl>
                                          <p:spTgt spid="13"/>
                                        </p:tgtEl>
                                        <p:attrNameLst>
                                          <p:attrName>ppt_x</p:attrName>
                                        </p:attrNameLst>
                                      </p:cBhvr>
                                      <p:tavLst>
                                        <p:tav tm="0">
                                          <p:val>
                                            <p:strVal val="1+#ppt_w/2"/>
                                          </p:val>
                                        </p:tav>
                                        <p:tav tm="100000">
                                          <p:val>
                                            <p:strVal val="#ppt_x"/>
                                          </p:val>
                                        </p:tav>
                                      </p:tavLst>
                                    </p:anim>
                                    <p:anim calcmode="lin" valueType="num">
                                      <p:cBhvr additive="base">
                                        <p:cTn id="74" dur="500" fill="hold"/>
                                        <p:tgtEl>
                                          <p:spTgt spid="13"/>
                                        </p:tgtEl>
                                        <p:attrNameLst>
                                          <p:attrName>ppt_y</p:attrName>
                                        </p:attrNameLst>
                                      </p:cBhvr>
                                      <p:tavLst>
                                        <p:tav tm="0">
                                          <p:val>
                                            <p:strVal val="#ppt_y"/>
                                          </p:val>
                                        </p:tav>
                                        <p:tav tm="100000">
                                          <p:val>
                                            <p:strVal val="#ppt_y"/>
                                          </p:val>
                                        </p:tav>
                                      </p:tavLst>
                                    </p:anim>
                                  </p:childTnLst>
                                </p:cTn>
                              </p:par>
                            </p:childTnLst>
                          </p:cTn>
                        </p:par>
                        <p:par>
                          <p:cTn id="75" fill="hold">
                            <p:stCondLst>
                              <p:cond delay="6500"/>
                            </p:stCondLst>
                            <p:childTnLst>
                              <p:par>
                                <p:cTn id="76" presetID="2" presetClass="exit" presetSubtype="8" fill="hold" grpId="1" nodeType="afterEffect">
                                  <p:stCondLst>
                                    <p:cond delay="1250"/>
                                  </p:stCondLst>
                                  <p:childTnLst>
                                    <p:anim calcmode="lin" valueType="num">
                                      <p:cBhvr additive="base">
                                        <p:cTn id="77" dur="500"/>
                                        <p:tgtEl>
                                          <p:spTgt spid="13"/>
                                        </p:tgtEl>
                                        <p:attrNameLst>
                                          <p:attrName>ppt_x</p:attrName>
                                        </p:attrNameLst>
                                      </p:cBhvr>
                                      <p:tavLst>
                                        <p:tav tm="0">
                                          <p:val>
                                            <p:strVal val="ppt_x"/>
                                          </p:val>
                                        </p:tav>
                                        <p:tav tm="100000">
                                          <p:val>
                                            <p:strVal val="0-ppt_w/2"/>
                                          </p:val>
                                        </p:tav>
                                      </p:tavLst>
                                    </p:anim>
                                    <p:anim calcmode="lin" valueType="num">
                                      <p:cBhvr additive="base">
                                        <p:cTn id="78" dur="500"/>
                                        <p:tgtEl>
                                          <p:spTgt spid="13"/>
                                        </p:tgtEl>
                                        <p:attrNameLst>
                                          <p:attrName>ppt_y</p:attrName>
                                        </p:attrNameLst>
                                      </p:cBhvr>
                                      <p:tavLst>
                                        <p:tav tm="0">
                                          <p:val>
                                            <p:strVal val="ppt_y"/>
                                          </p:val>
                                        </p:tav>
                                        <p:tav tm="100000">
                                          <p:val>
                                            <p:strVal val="ppt_y"/>
                                          </p:val>
                                        </p:tav>
                                      </p:tavLst>
                                    </p:anim>
                                    <p:set>
                                      <p:cBhvr>
                                        <p:cTn id="79" dur="1" fill="hold">
                                          <p:stCondLst>
                                            <p:cond delay="499"/>
                                          </p:stCondLst>
                                        </p:cTn>
                                        <p:tgtEl>
                                          <p:spTgt spid="13"/>
                                        </p:tgtEl>
                                        <p:attrNameLst>
                                          <p:attrName>style.visibility</p:attrName>
                                        </p:attrNameLst>
                                      </p:cBhvr>
                                      <p:to>
                                        <p:strVal val="hidden"/>
                                      </p:to>
                                    </p:set>
                                  </p:childTnLst>
                                </p:cTn>
                              </p:par>
                            </p:childTnLst>
                          </p:cTn>
                        </p:par>
                        <p:par>
                          <p:cTn id="80" fill="hold">
                            <p:stCondLst>
                              <p:cond delay="8250"/>
                            </p:stCondLst>
                            <p:childTnLst>
                              <p:par>
                                <p:cTn id="81" presetID="2" presetClass="exit" presetSubtype="9" fill="hold" nodeType="afterEffect">
                                  <p:stCondLst>
                                    <p:cond delay="0"/>
                                  </p:stCondLst>
                                  <p:childTnLst>
                                    <p:anim calcmode="lin" valueType="num">
                                      <p:cBhvr additive="base">
                                        <p:cTn id="82" dur="500"/>
                                        <p:tgtEl>
                                          <p:spTgt spid="6150"/>
                                        </p:tgtEl>
                                        <p:attrNameLst>
                                          <p:attrName>ppt_x</p:attrName>
                                        </p:attrNameLst>
                                      </p:cBhvr>
                                      <p:tavLst>
                                        <p:tav tm="0">
                                          <p:val>
                                            <p:strVal val="ppt_x"/>
                                          </p:val>
                                        </p:tav>
                                        <p:tav tm="100000">
                                          <p:val>
                                            <p:strVal val="0-ppt_w/2"/>
                                          </p:val>
                                        </p:tav>
                                      </p:tavLst>
                                    </p:anim>
                                    <p:anim calcmode="lin" valueType="num">
                                      <p:cBhvr additive="base">
                                        <p:cTn id="83" dur="500"/>
                                        <p:tgtEl>
                                          <p:spTgt spid="6150"/>
                                        </p:tgtEl>
                                        <p:attrNameLst>
                                          <p:attrName>ppt_y</p:attrName>
                                        </p:attrNameLst>
                                      </p:cBhvr>
                                      <p:tavLst>
                                        <p:tav tm="0">
                                          <p:val>
                                            <p:strVal val="ppt_y"/>
                                          </p:val>
                                        </p:tav>
                                        <p:tav tm="100000">
                                          <p:val>
                                            <p:strVal val="0-ppt_h/2"/>
                                          </p:val>
                                        </p:tav>
                                      </p:tavLst>
                                    </p:anim>
                                    <p:set>
                                      <p:cBhvr>
                                        <p:cTn id="84" dur="1" fill="hold">
                                          <p:stCondLst>
                                            <p:cond delay="499"/>
                                          </p:stCondLst>
                                        </p:cTn>
                                        <p:tgtEl>
                                          <p:spTgt spid="6150"/>
                                        </p:tgtEl>
                                        <p:attrNameLst>
                                          <p:attrName>style.visibility</p:attrName>
                                        </p:attrNameLst>
                                      </p:cBhvr>
                                      <p:to>
                                        <p:strVal val="hidden"/>
                                      </p:to>
                                    </p:set>
                                  </p:childTnLst>
                                </p:cTn>
                              </p:par>
                              <p:par>
                                <p:cTn id="85" presetID="2" presetClass="exit" presetSubtype="1" fill="hold" nodeType="withEffect">
                                  <p:stCondLst>
                                    <p:cond delay="0"/>
                                  </p:stCondLst>
                                  <p:childTnLst>
                                    <p:anim calcmode="lin" valueType="num">
                                      <p:cBhvr additive="base">
                                        <p:cTn id="86" dur="500"/>
                                        <p:tgtEl>
                                          <p:spTgt spid="6146"/>
                                        </p:tgtEl>
                                        <p:attrNameLst>
                                          <p:attrName>ppt_x</p:attrName>
                                        </p:attrNameLst>
                                      </p:cBhvr>
                                      <p:tavLst>
                                        <p:tav tm="0">
                                          <p:val>
                                            <p:strVal val="ppt_x"/>
                                          </p:val>
                                        </p:tav>
                                        <p:tav tm="100000">
                                          <p:val>
                                            <p:strVal val="ppt_x"/>
                                          </p:val>
                                        </p:tav>
                                      </p:tavLst>
                                    </p:anim>
                                    <p:anim calcmode="lin" valueType="num">
                                      <p:cBhvr additive="base">
                                        <p:cTn id="87" dur="500"/>
                                        <p:tgtEl>
                                          <p:spTgt spid="6146"/>
                                        </p:tgtEl>
                                        <p:attrNameLst>
                                          <p:attrName>ppt_y</p:attrName>
                                        </p:attrNameLst>
                                      </p:cBhvr>
                                      <p:tavLst>
                                        <p:tav tm="0">
                                          <p:val>
                                            <p:strVal val="ppt_y"/>
                                          </p:val>
                                        </p:tav>
                                        <p:tav tm="100000">
                                          <p:val>
                                            <p:strVal val="0-ppt_h/2"/>
                                          </p:val>
                                        </p:tav>
                                      </p:tavLst>
                                    </p:anim>
                                    <p:set>
                                      <p:cBhvr>
                                        <p:cTn id="88" dur="1" fill="hold">
                                          <p:stCondLst>
                                            <p:cond delay="499"/>
                                          </p:stCondLst>
                                        </p:cTn>
                                        <p:tgtEl>
                                          <p:spTgt spid="6146"/>
                                        </p:tgtEl>
                                        <p:attrNameLst>
                                          <p:attrName>style.visibility</p:attrName>
                                        </p:attrNameLst>
                                      </p:cBhvr>
                                      <p:to>
                                        <p:strVal val="hidden"/>
                                      </p:to>
                                    </p:set>
                                  </p:childTnLst>
                                </p:cTn>
                              </p:par>
                              <p:par>
                                <p:cTn id="89" presetID="2" presetClass="exit" presetSubtype="4" fill="hold" nodeType="withEffect">
                                  <p:stCondLst>
                                    <p:cond delay="0"/>
                                  </p:stCondLst>
                                  <p:childTnLst>
                                    <p:anim calcmode="lin" valueType="num">
                                      <p:cBhvr additive="base">
                                        <p:cTn id="90" dur="500"/>
                                        <p:tgtEl>
                                          <p:spTgt spid="6152"/>
                                        </p:tgtEl>
                                        <p:attrNameLst>
                                          <p:attrName>ppt_x</p:attrName>
                                        </p:attrNameLst>
                                      </p:cBhvr>
                                      <p:tavLst>
                                        <p:tav tm="0">
                                          <p:val>
                                            <p:strVal val="ppt_x"/>
                                          </p:val>
                                        </p:tav>
                                        <p:tav tm="100000">
                                          <p:val>
                                            <p:strVal val="ppt_x"/>
                                          </p:val>
                                        </p:tav>
                                      </p:tavLst>
                                    </p:anim>
                                    <p:anim calcmode="lin" valueType="num">
                                      <p:cBhvr additive="base">
                                        <p:cTn id="91" dur="500"/>
                                        <p:tgtEl>
                                          <p:spTgt spid="6152"/>
                                        </p:tgtEl>
                                        <p:attrNameLst>
                                          <p:attrName>ppt_y</p:attrName>
                                        </p:attrNameLst>
                                      </p:cBhvr>
                                      <p:tavLst>
                                        <p:tav tm="0">
                                          <p:val>
                                            <p:strVal val="ppt_y"/>
                                          </p:val>
                                        </p:tav>
                                        <p:tav tm="100000">
                                          <p:val>
                                            <p:strVal val="1+ppt_h/2"/>
                                          </p:val>
                                        </p:tav>
                                      </p:tavLst>
                                    </p:anim>
                                    <p:set>
                                      <p:cBhvr>
                                        <p:cTn id="92" dur="1" fill="hold">
                                          <p:stCondLst>
                                            <p:cond delay="499"/>
                                          </p:stCondLst>
                                        </p:cTn>
                                        <p:tgtEl>
                                          <p:spTgt spid="6152"/>
                                        </p:tgtEl>
                                        <p:attrNameLst>
                                          <p:attrName>style.visibility</p:attrName>
                                        </p:attrNameLst>
                                      </p:cBhvr>
                                      <p:to>
                                        <p:strVal val="hidden"/>
                                      </p:to>
                                    </p:set>
                                  </p:childTnLst>
                                </p:cTn>
                              </p:par>
                              <p:par>
                                <p:cTn id="93" presetID="2" presetClass="exit" presetSubtype="3" fill="hold" nodeType="withEffect">
                                  <p:stCondLst>
                                    <p:cond delay="0"/>
                                  </p:stCondLst>
                                  <p:childTnLst>
                                    <p:anim calcmode="lin" valueType="num">
                                      <p:cBhvr additive="base">
                                        <p:cTn id="94" dur="500"/>
                                        <p:tgtEl>
                                          <p:spTgt spid="6154"/>
                                        </p:tgtEl>
                                        <p:attrNameLst>
                                          <p:attrName>ppt_x</p:attrName>
                                        </p:attrNameLst>
                                      </p:cBhvr>
                                      <p:tavLst>
                                        <p:tav tm="0">
                                          <p:val>
                                            <p:strVal val="ppt_x"/>
                                          </p:val>
                                        </p:tav>
                                        <p:tav tm="100000">
                                          <p:val>
                                            <p:strVal val="1+ppt_w/2"/>
                                          </p:val>
                                        </p:tav>
                                      </p:tavLst>
                                    </p:anim>
                                    <p:anim calcmode="lin" valueType="num">
                                      <p:cBhvr additive="base">
                                        <p:cTn id="95" dur="500"/>
                                        <p:tgtEl>
                                          <p:spTgt spid="6154"/>
                                        </p:tgtEl>
                                        <p:attrNameLst>
                                          <p:attrName>ppt_y</p:attrName>
                                        </p:attrNameLst>
                                      </p:cBhvr>
                                      <p:tavLst>
                                        <p:tav tm="0">
                                          <p:val>
                                            <p:strVal val="ppt_y"/>
                                          </p:val>
                                        </p:tav>
                                        <p:tav tm="100000">
                                          <p:val>
                                            <p:strVal val="0-ppt_h/2"/>
                                          </p:val>
                                        </p:tav>
                                      </p:tavLst>
                                    </p:anim>
                                    <p:set>
                                      <p:cBhvr>
                                        <p:cTn id="96" dur="1" fill="hold">
                                          <p:stCondLst>
                                            <p:cond delay="499"/>
                                          </p:stCondLst>
                                        </p:cTn>
                                        <p:tgtEl>
                                          <p:spTgt spid="6154"/>
                                        </p:tgtEl>
                                        <p:attrNameLst>
                                          <p:attrName>style.visibility</p:attrName>
                                        </p:attrNameLst>
                                      </p:cBhvr>
                                      <p:to>
                                        <p:strVal val="hidden"/>
                                      </p:to>
                                    </p:set>
                                  </p:childTnLst>
                                </p:cTn>
                              </p:par>
                              <p:par>
                                <p:cTn id="97" presetID="2" presetClass="exit" presetSubtype="12" fill="hold" nodeType="withEffect">
                                  <p:stCondLst>
                                    <p:cond delay="0"/>
                                  </p:stCondLst>
                                  <p:childTnLst>
                                    <p:anim calcmode="lin" valueType="num">
                                      <p:cBhvr additive="base">
                                        <p:cTn id="98" dur="500"/>
                                        <p:tgtEl>
                                          <p:spTgt spid="6148"/>
                                        </p:tgtEl>
                                        <p:attrNameLst>
                                          <p:attrName>ppt_x</p:attrName>
                                        </p:attrNameLst>
                                      </p:cBhvr>
                                      <p:tavLst>
                                        <p:tav tm="0">
                                          <p:val>
                                            <p:strVal val="ppt_x"/>
                                          </p:val>
                                        </p:tav>
                                        <p:tav tm="100000">
                                          <p:val>
                                            <p:strVal val="0-ppt_w/2"/>
                                          </p:val>
                                        </p:tav>
                                      </p:tavLst>
                                    </p:anim>
                                    <p:anim calcmode="lin" valueType="num">
                                      <p:cBhvr additive="base">
                                        <p:cTn id="99" dur="500"/>
                                        <p:tgtEl>
                                          <p:spTgt spid="6148"/>
                                        </p:tgtEl>
                                        <p:attrNameLst>
                                          <p:attrName>ppt_y</p:attrName>
                                        </p:attrNameLst>
                                      </p:cBhvr>
                                      <p:tavLst>
                                        <p:tav tm="0">
                                          <p:val>
                                            <p:strVal val="ppt_y"/>
                                          </p:val>
                                        </p:tav>
                                        <p:tav tm="100000">
                                          <p:val>
                                            <p:strVal val="1+ppt_h/2"/>
                                          </p:val>
                                        </p:tav>
                                      </p:tavLst>
                                    </p:anim>
                                    <p:set>
                                      <p:cBhvr>
                                        <p:cTn id="100" dur="1" fill="hold">
                                          <p:stCondLst>
                                            <p:cond delay="499"/>
                                          </p:stCondLst>
                                        </p:cTn>
                                        <p:tgtEl>
                                          <p:spTgt spid="6148"/>
                                        </p:tgtEl>
                                        <p:attrNameLst>
                                          <p:attrName>style.visibility</p:attrName>
                                        </p:attrNameLst>
                                      </p:cBhvr>
                                      <p:to>
                                        <p:strVal val="hidden"/>
                                      </p:to>
                                    </p:set>
                                  </p:childTnLst>
                                </p:cTn>
                              </p:par>
                              <p:par>
                                <p:cTn id="101" presetID="2" presetClass="exit" presetSubtype="6" fill="hold" nodeType="withEffect">
                                  <p:stCondLst>
                                    <p:cond delay="0"/>
                                  </p:stCondLst>
                                  <p:childTnLst>
                                    <p:anim calcmode="lin" valueType="num">
                                      <p:cBhvr additive="base">
                                        <p:cTn id="102" dur="500"/>
                                        <p:tgtEl>
                                          <p:spTgt spid="6158"/>
                                        </p:tgtEl>
                                        <p:attrNameLst>
                                          <p:attrName>ppt_x</p:attrName>
                                        </p:attrNameLst>
                                      </p:cBhvr>
                                      <p:tavLst>
                                        <p:tav tm="0">
                                          <p:val>
                                            <p:strVal val="ppt_x"/>
                                          </p:val>
                                        </p:tav>
                                        <p:tav tm="100000">
                                          <p:val>
                                            <p:strVal val="1+ppt_w/2"/>
                                          </p:val>
                                        </p:tav>
                                      </p:tavLst>
                                    </p:anim>
                                    <p:anim calcmode="lin" valueType="num">
                                      <p:cBhvr additive="base">
                                        <p:cTn id="103" dur="500"/>
                                        <p:tgtEl>
                                          <p:spTgt spid="6158"/>
                                        </p:tgtEl>
                                        <p:attrNameLst>
                                          <p:attrName>ppt_y</p:attrName>
                                        </p:attrNameLst>
                                      </p:cBhvr>
                                      <p:tavLst>
                                        <p:tav tm="0">
                                          <p:val>
                                            <p:strVal val="ppt_y"/>
                                          </p:val>
                                        </p:tav>
                                        <p:tav tm="100000">
                                          <p:val>
                                            <p:strVal val="1+ppt_h/2"/>
                                          </p:val>
                                        </p:tav>
                                      </p:tavLst>
                                    </p:anim>
                                    <p:set>
                                      <p:cBhvr>
                                        <p:cTn id="104" dur="1" fill="hold">
                                          <p:stCondLst>
                                            <p:cond delay="499"/>
                                          </p:stCondLst>
                                        </p:cTn>
                                        <p:tgtEl>
                                          <p:spTgt spid="6158"/>
                                        </p:tgtEl>
                                        <p:attrNameLst>
                                          <p:attrName>style.visibility</p:attrName>
                                        </p:attrNameLst>
                                      </p:cBhvr>
                                      <p:to>
                                        <p:strVal val="hidden"/>
                                      </p:to>
                                    </p:set>
                                  </p:childTnLst>
                                </p:cTn>
                              </p:par>
                            </p:childTnLst>
                          </p:cTn>
                        </p:par>
                        <p:par>
                          <p:cTn id="105" fill="hold">
                            <p:stCondLst>
                              <p:cond delay="8750"/>
                            </p:stCondLst>
                            <p:childTnLst>
                              <p:par>
                                <p:cTn id="106" presetID="31" presetClass="exit" presetSubtype="0" fill="hold" grpId="1" nodeType="afterEffect">
                                  <p:stCondLst>
                                    <p:cond delay="0"/>
                                  </p:stCondLst>
                                  <p:childTnLst>
                                    <p:anim calcmode="lin" valueType="num">
                                      <p:cBhvr>
                                        <p:cTn id="107" dur="1000"/>
                                        <p:tgtEl>
                                          <p:spTgt spid="3"/>
                                        </p:tgtEl>
                                        <p:attrNameLst>
                                          <p:attrName>ppt_w</p:attrName>
                                        </p:attrNameLst>
                                      </p:cBhvr>
                                      <p:tavLst>
                                        <p:tav tm="0">
                                          <p:val>
                                            <p:strVal val="ppt_w"/>
                                          </p:val>
                                        </p:tav>
                                        <p:tav tm="100000">
                                          <p:val>
                                            <p:fltVal val="0"/>
                                          </p:val>
                                        </p:tav>
                                      </p:tavLst>
                                    </p:anim>
                                    <p:anim calcmode="lin" valueType="num">
                                      <p:cBhvr>
                                        <p:cTn id="108" dur="1000"/>
                                        <p:tgtEl>
                                          <p:spTgt spid="3"/>
                                        </p:tgtEl>
                                        <p:attrNameLst>
                                          <p:attrName>ppt_h</p:attrName>
                                        </p:attrNameLst>
                                      </p:cBhvr>
                                      <p:tavLst>
                                        <p:tav tm="0">
                                          <p:val>
                                            <p:strVal val="ppt_h"/>
                                          </p:val>
                                        </p:tav>
                                        <p:tav tm="100000">
                                          <p:val>
                                            <p:fltVal val="0"/>
                                          </p:val>
                                        </p:tav>
                                      </p:tavLst>
                                    </p:anim>
                                    <p:anim calcmode="lin" valueType="num">
                                      <p:cBhvr>
                                        <p:cTn id="109" dur="1000"/>
                                        <p:tgtEl>
                                          <p:spTgt spid="3"/>
                                        </p:tgtEl>
                                        <p:attrNameLst>
                                          <p:attrName>style.rotation</p:attrName>
                                        </p:attrNameLst>
                                      </p:cBhvr>
                                      <p:tavLst>
                                        <p:tav tm="0">
                                          <p:val>
                                            <p:fltVal val="0"/>
                                          </p:val>
                                        </p:tav>
                                        <p:tav tm="100000">
                                          <p:val>
                                            <p:fltVal val="90"/>
                                          </p:val>
                                        </p:tav>
                                      </p:tavLst>
                                    </p:anim>
                                    <p:animEffect transition="out" filter="fade">
                                      <p:cBhvr>
                                        <p:cTn id="110" dur="1000"/>
                                        <p:tgtEl>
                                          <p:spTgt spid="3"/>
                                        </p:tgtEl>
                                      </p:cBhvr>
                                    </p:animEffect>
                                    <p:set>
                                      <p:cBhvr>
                                        <p:cTn id="111" dur="1" fill="hold">
                                          <p:stCondLst>
                                            <p:cond delay="999"/>
                                          </p:stCondLst>
                                        </p:cTn>
                                        <p:tgtEl>
                                          <p:spTgt spid="3"/>
                                        </p:tgtEl>
                                        <p:attrNameLst>
                                          <p:attrName>style.visibility</p:attrName>
                                        </p:attrNameLst>
                                      </p:cBhvr>
                                      <p:to>
                                        <p:strVal val="hidden"/>
                                      </p:to>
                                    </p:set>
                                  </p:childTnLst>
                                </p:cTn>
                              </p:par>
                              <p:par>
                                <p:cTn id="112" presetID="10" presetClass="exit" presetSubtype="0" fill="hold" grpId="1" nodeType="withEffect">
                                  <p:stCondLst>
                                    <p:cond delay="1000"/>
                                  </p:stCondLst>
                                  <p:childTnLst>
                                    <p:animEffect transition="out" filter="fade">
                                      <p:cBhvr>
                                        <p:cTn id="113" dur="500"/>
                                        <p:tgtEl>
                                          <p:spTgt spid="4"/>
                                        </p:tgtEl>
                                      </p:cBhvr>
                                    </p:animEffect>
                                    <p:set>
                                      <p:cBhvr>
                                        <p:cTn id="114" dur="1" fill="hold">
                                          <p:stCondLst>
                                            <p:cond delay="499"/>
                                          </p:stCondLst>
                                        </p:cTn>
                                        <p:tgtEl>
                                          <p:spTgt spid="4"/>
                                        </p:tgtEl>
                                        <p:attrNameLst>
                                          <p:attrName>style.visibility</p:attrName>
                                        </p:attrNameLst>
                                      </p:cBhvr>
                                      <p:to>
                                        <p:strVal val="hidden"/>
                                      </p:to>
                                    </p:set>
                                  </p:childTnLst>
                                </p:cTn>
                              </p:par>
                              <p:par>
                                <p:cTn id="115" presetID="6" presetClass="emph" presetSubtype="0" fill="hold" grpId="2" nodeType="withEffect">
                                  <p:stCondLst>
                                    <p:cond delay="750"/>
                                  </p:stCondLst>
                                  <p:childTnLst>
                                    <p:animScale>
                                      <p:cBhvr>
                                        <p:cTn id="116" dur="2000" fill="hold"/>
                                        <p:tgtEl>
                                          <p:spTgt spid="4"/>
                                        </p:tgtEl>
                                      </p:cBhvr>
                                      <p:by x="400000" y="4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4" grpId="2" animBg="1"/>
      <p:bldP spid="3" grpId="0" animBg="1"/>
      <p:bldP spid="3" grpId="1" animBg="1"/>
      <p:bldP spid="2" grpId="0"/>
      <p:bldP spid="2" grpId="1"/>
      <p:bldP spid="12" grpId="0"/>
      <p:bldP spid="12" grpId="1"/>
      <p:bldP spid="13" grpId="0"/>
      <p:bldP spid="13"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cstate="email"/>
          <a:srcRect/>
          <a:stretch>
            <a:fillRect/>
          </a:stretch>
        </p:blipFill>
        <p:spPr bwMode="auto">
          <a:xfrm>
            <a:off x="349962" y="386648"/>
            <a:ext cx="2290098" cy="5020017"/>
          </a:xfrm>
          <a:prstGeom prst="rect">
            <a:avLst/>
          </a:prstGeom>
          <a:solidFill>
            <a:srgbClr val="FFFFFF">
              <a:shade val="85000"/>
            </a:srgbClr>
          </a:solidFill>
          <a:ln w="9525">
            <a:solidFill>
              <a:schemeClr val="tx1"/>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五边形 3"/>
          <p:cNvSpPr/>
          <p:nvPr/>
        </p:nvSpPr>
        <p:spPr bwMode="auto">
          <a:xfrm>
            <a:off x="2750259" y="386648"/>
            <a:ext cx="6980360" cy="558797"/>
          </a:xfrm>
          <a:prstGeom prst="homePlate">
            <a:avLst>
              <a:gd name="adj" fmla="val 0"/>
            </a:avLst>
          </a:prstGeom>
          <a:solidFill>
            <a:srgbClr val="FFC000"/>
          </a:solidFill>
          <a:ln w="9525" cap="flat" cmpd="sng" algn="ctr">
            <a:noFill/>
            <a:prstDash val="solid"/>
            <a:round/>
            <a:headEnd type="none" w="med" len="med"/>
            <a:tailEnd type="none" w="med" len="med"/>
          </a:ln>
          <a:effectLst>
            <a:outerShdw blurRad="76200" sx="102000" sy="102000" algn="ctr" rotWithShape="0">
              <a:prstClr val="black">
                <a:alpha val="19000"/>
              </a:prstClr>
            </a:outerShdw>
          </a:effectLst>
        </p:spPr>
        <p:txBody>
          <a:bodyPr vert="horz" wrap="square" lIns="101600" tIns="50800" rIns="101600" bIns="50800" numCol="1" rtlCol="0" anchor="t" anchorCtr="0" compatLnSpc="1"/>
          <a:lstStyle/>
          <a:p>
            <a:endParaRPr lang="zh-CN" altLang="en-US">
              <a:latin typeface="Arial" panose="020B0604020202020204" pitchFamily="34" charset="0"/>
            </a:endParaRPr>
          </a:p>
        </p:txBody>
      </p:sp>
      <p:sp>
        <p:nvSpPr>
          <p:cNvPr id="5" name="矩形 4"/>
          <p:cNvSpPr/>
          <p:nvPr/>
        </p:nvSpPr>
        <p:spPr>
          <a:xfrm>
            <a:off x="2940759" y="452639"/>
            <a:ext cx="5891356" cy="434286"/>
          </a:xfrm>
          <a:prstGeom prst="rect">
            <a:avLst/>
          </a:prstGeom>
        </p:spPr>
        <p:txBody>
          <a:bodyPr wrap="none">
            <a:spAutoFit/>
          </a:bodyPr>
          <a:lstStyle/>
          <a:p>
            <a:r>
              <a:rPr lang="zh-CN" altLang="en-US" sz="2220" b="1" dirty="0">
                <a:solidFill>
                  <a:srgbClr val="C00000"/>
                </a:solidFill>
                <a:latin typeface="微软雅黑" panose="020B0503020204020204" pitchFamily="34" charset="-122"/>
                <a:ea typeface="微软雅黑" panose="020B0503020204020204" pitchFamily="34" charset="-122"/>
              </a:rPr>
              <a:t>对人类有所贡献是中国梦的要义和基本内涵：</a:t>
            </a:r>
            <a:endParaRPr lang="zh-CN" altLang="en-US" sz="2220" b="1" dirty="0">
              <a:solidFill>
                <a:srgbClr val="C00000"/>
              </a:solidFill>
            </a:endParaRPr>
          </a:p>
        </p:txBody>
      </p:sp>
      <p:sp>
        <p:nvSpPr>
          <p:cNvPr id="7" name="五边形 6"/>
          <p:cNvSpPr/>
          <p:nvPr/>
        </p:nvSpPr>
        <p:spPr bwMode="auto">
          <a:xfrm>
            <a:off x="2750258" y="1030117"/>
            <a:ext cx="6980361" cy="4381494"/>
          </a:xfrm>
          <a:prstGeom prst="homePlate">
            <a:avLst>
              <a:gd name="adj" fmla="val 0"/>
            </a:avLst>
          </a:prstGeom>
          <a:solidFill>
            <a:srgbClr val="FFC000"/>
          </a:solidFill>
          <a:ln w="9525" cap="flat" cmpd="sng" algn="ctr">
            <a:noFill/>
            <a:prstDash val="solid"/>
            <a:round/>
            <a:headEnd type="none" w="med" len="med"/>
            <a:tailEnd type="none" w="med" len="med"/>
          </a:ln>
          <a:effectLst>
            <a:outerShdw blurRad="76200" sx="102000" sy="102000" algn="ctr" rotWithShape="0">
              <a:prstClr val="black">
                <a:alpha val="19000"/>
              </a:prstClr>
            </a:outerShdw>
          </a:effectLst>
        </p:spPr>
        <p:txBody>
          <a:bodyPr vert="horz" wrap="square" lIns="101600" tIns="50800" rIns="101600" bIns="50800" numCol="1" rtlCol="0" anchor="t" anchorCtr="0" compatLnSpc="1"/>
          <a:lstStyle/>
          <a:p>
            <a:endParaRPr lang="zh-CN" altLang="en-US">
              <a:latin typeface="Arial" panose="020B0604020202020204" pitchFamily="34" charset="0"/>
            </a:endParaRPr>
          </a:p>
        </p:txBody>
      </p:sp>
      <p:sp>
        <p:nvSpPr>
          <p:cNvPr id="2" name="TextBox 1"/>
          <p:cNvSpPr txBox="1"/>
          <p:nvPr/>
        </p:nvSpPr>
        <p:spPr>
          <a:xfrm>
            <a:off x="2899090" y="1111886"/>
            <a:ext cx="6653834" cy="4196533"/>
          </a:xfrm>
          <a:prstGeom prst="rect">
            <a:avLst/>
          </a:prstGeom>
          <a:noFill/>
        </p:spPr>
        <p:txBody>
          <a:bodyPr wrap="square" rtlCol="0">
            <a:spAutoFit/>
          </a:bodyPr>
          <a:lstStyle/>
          <a:p>
            <a:pPr algn="just">
              <a:lnSpc>
                <a:spcPct val="125000"/>
              </a:lnSpc>
            </a:pPr>
            <a:r>
              <a:rPr lang="zh-CN" altLang="en-US" sz="1780" dirty="0">
                <a:solidFill>
                  <a:srgbClr val="C00000"/>
                </a:solidFill>
                <a:latin typeface="微软雅黑" panose="020B0503020204020204" pitchFamily="34" charset="-122"/>
                <a:ea typeface="微软雅黑" panose="020B0503020204020204" pitchFamily="34" charset="-122"/>
              </a:rPr>
              <a:t>穷则独善其身、达则兼济天下，是中华民族基本的文化心理，也是中华民族的优良传统和优秀品德。这种传统基于中华民族与其他民族和谐共生、相互包容、互为一体的整体性思维和世界观。正是基于这样的思维和世界观，中华民族从来不敢忘记对世界发展的责任，并时刻以这样的责任要求自己、鞭策自己。也正是基于这样的思维和世界观，在过去</a:t>
            </a:r>
            <a:r>
              <a:rPr lang="en-US" altLang="zh-CN" sz="1780" dirty="0">
                <a:solidFill>
                  <a:srgbClr val="C00000"/>
                </a:solidFill>
                <a:latin typeface="微软雅黑" panose="020B0503020204020204" pitchFamily="34" charset="-122"/>
                <a:ea typeface="微软雅黑" panose="020B0503020204020204" pitchFamily="34" charset="-122"/>
              </a:rPr>
              <a:t>2000</a:t>
            </a:r>
            <a:r>
              <a:rPr lang="zh-CN" altLang="en-US" sz="1780" dirty="0">
                <a:solidFill>
                  <a:srgbClr val="C00000"/>
                </a:solidFill>
                <a:latin typeface="微软雅黑" panose="020B0503020204020204" pitchFamily="34" charset="-122"/>
                <a:ea typeface="微软雅黑" panose="020B0503020204020204" pitchFamily="34" charset="-122"/>
              </a:rPr>
              <a:t>年的绝大部分岁月里，中国的综合国力一直是世界的领先者，中华民族一直对世界其他民族做着自己巨大的独有的贡献。对于中国的贡献，英国哲学家培根、罗素，历史学家汤因比，科学家李约瑟等西方有识之士，都给予高度评价。只是在最近不到</a:t>
            </a:r>
            <a:r>
              <a:rPr lang="en-US" altLang="zh-CN" sz="1780" dirty="0">
                <a:solidFill>
                  <a:srgbClr val="C00000"/>
                </a:solidFill>
                <a:latin typeface="微软雅黑" panose="020B0503020204020204" pitchFamily="34" charset="-122"/>
                <a:ea typeface="微软雅黑" panose="020B0503020204020204" pitchFamily="34" charset="-122"/>
              </a:rPr>
              <a:t>200</a:t>
            </a:r>
            <a:r>
              <a:rPr lang="zh-CN" altLang="en-US" sz="1780" dirty="0">
                <a:solidFill>
                  <a:srgbClr val="C00000"/>
                </a:solidFill>
                <a:latin typeface="微软雅黑" panose="020B0503020204020204" pitchFamily="34" charset="-122"/>
                <a:ea typeface="微软雅黑" panose="020B0503020204020204" pitchFamily="34" charset="-122"/>
              </a:rPr>
              <a:t>年的时间里中华民族对世界的贡献被西方野蛮的侵略和掠夺打断，中华民族陷入积贫积弱的境地，而落在西方国家的后边。 </a:t>
            </a:r>
          </a:p>
        </p:txBody>
      </p:sp>
    </p:spTree>
  </p:cSld>
  <p:clrMapOvr>
    <a:masterClrMapping/>
  </p:clrMapOvr>
  <mc:AlternateContent xmlns:mc="http://schemas.openxmlformats.org/markup-compatibility/2006" xmlns:p14="http://schemas.microsoft.com/office/powerpoint/2010/main">
    <mc:Choice Requires="p14">
      <p:transition p14:dur="10" advTm="17000"/>
    </mc:Choice>
    <mc:Fallback xmlns="">
      <p:transition advTm="17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wipe(down)">
                                      <p:cBhvr>
                                        <p:cTn id="7" dur="500"/>
                                        <p:tgtEl>
                                          <p:spTgt spid="1126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6" presetClass="emph" presetSubtype="0" fill="hold" grpId="1" nodeType="afterEffect">
                                  <p:stCondLst>
                                    <p:cond delay="0"/>
                                  </p:stCondLst>
                                  <p:childTnLst>
                                    <p:animEffect transition="out" filter="fade">
                                      <p:cBhvr>
                                        <p:cTn id="20" dur="500" tmFilter="0, 0; .2, .5; .8, .5; 1, 0"/>
                                        <p:tgtEl>
                                          <p:spTgt spid="4"/>
                                        </p:tgtEl>
                                      </p:cBhvr>
                                    </p:animEffect>
                                    <p:animScale>
                                      <p:cBhvr>
                                        <p:cTn id="21" dur="250" autoRev="1" fill="hold"/>
                                        <p:tgtEl>
                                          <p:spTgt spid="4"/>
                                        </p:tgtEl>
                                      </p:cBhvr>
                                      <p:by x="105000" y="105000"/>
                                    </p:animScale>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up)">
                                      <p:cBhvr>
                                        <p:cTn id="25" dur="500"/>
                                        <p:tgtEl>
                                          <p:spTgt spid="7"/>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wipe(down)">
                                      <p:cBhvr>
                                        <p:cTn id="2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p:bldP spid="7" grpId="0" animBg="1"/>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50" descr="backmask"/>
          <p:cNvPicPr>
            <a:picLocks noChangeAspect="1" noChangeArrowheads="1"/>
          </p:cNvPicPr>
          <p:nvPr/>
        </p:nvPicPr>
        <p:blipFill>
          <a:blip r:embed="rId3" cstate="print"/>
          <a:srcRect/>
          <a:stretch>
            <a:fillRect/>
          </a:stretch>
        </p:blipFill>
        <p:spPr bwMode="auto">
          <a:xfrm>
            <a:off x="160235" y="-315736"/>
            <a:ext cx="9895697" cy="636977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4" descr="master-2"/>
          <p:cNvPicPr>
            <a:picLocks noChangeAspect="1" noChangeArrowheads="1"/>
          </p:cNvPicPr>
          <p:nvPr/>
        </p:nvPicPr>
        <p:blipFill>
          <a:blip r:embed="rId4" cstate="print"/>
          <a:srcRect/>
          <a:stretch>
            <a:fillRect/>
          </a:stretch>
        </p:blipFill>
        <p:spPr bwMode="auto">
          <a:xfrm>
            <a:off x="0" y="-317500"/>
            <a:ext cx="10160000" cy="637539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85" descr="master-1"/>
          <p:cNvPicPr>
            <a:picLocks noChangeAspect="1" noChangeArrowheads="1"/>
          </p:cNvPicPr>
          <p:nvPr/>
        </p:nvPicPr>
        <p:blipFill>
          <a:blip r:embed="rId5" cstate="print"/>
          <a:srcRect/>
          <a:stretch>
            <a:fillRect/>
          </a:stretch>
        </p:blipFill>
        <p:spPr bwMode="auto">
          <a:xfrm>
            <a:off x="0" y="-317500"/>
            <a:ext cx="10160000" cy="637539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549523" y="2155249"/>
            <a:ext cx="6530971" cy="1159420"/>
          </a:xfrm>
          <a:prstGeom prst="rect">
            <a:avLst/>
          </a:prstGeom>
          <a:noFill/>
        </p:spPr>
        <p:txBody>
          <a:bodyPr wrap="square" rtlCol="0">
            <a:spAutoFit/>
          </a:bodyPr>
          <a:lstStyle/>
          <a:p>
            <a:pPr>
              <a:lnSpc>
                <a:spcPct val="130000"/>
              </a:lnSpc>
            </a:pPr>
            <a:r>
              <a:rPr lang="zh-CN" altLang="en-US" sz="2665" b="1" dirty="0">
                <a:solidFill>
                  <a:srgbClr val="FFFF00"/>
                </a:solidFill>
                <a:latin typeface="微软雅黑" panose="020B0503020204020204" pitchFamily="34" charset="-122"/>
                <a:ea typeface="微软雅黑" panose="020B0503020204020204" pitchFamily="34" charset="-122"/>
              </a:rPr>
              <a:t>即使在不发达的社会发展阶段，中华民族也没有忘却对世界做出贡献的责任。</a:t>
            </a:r>
          </a:p>
        </p:txBody>
      </p:sp>
      <p:pic>
        <p:nvPicPr>
          <p:cNvPr id="12290" name="Picture 2" descr="C:\Users\PC\Desktop\Nipic_2430130_20091229135747082272.png"/>
          <p:cNvPicPr>
            <a:picLocks noChangeAspect="1" noChangeArrowheads="1"/>
          </p:cNvPicPr>
          <p:nvPr/>
        </p:nvPicPr>
        <p:blipFill rotWithShape="1">
          <a:blip r:embed="rId6" cstate="email"/>
          <a:srcRect/>
          <a:stretch>
            <a:fillRect/>
          </a:stretch>
        </p:blipFill>
        <p:spPr bwMode="auto">
          <a:xfrm>
            <a:off x="257557" y="199177"/>
            <a:ext cx="2114447" cy="2969197"/>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http://img3.jike.com/get?name=T1s4YoB7EQ1RCvBVdK"/>
          <p:cNvPicPr>
            <a:picLocks noChangeAspect="1" noChangeArrowheads="1"/>
          </p:cNvPicPr>
          <p:nvPr/>
        </p:nvPicPr>
        <p:blipFill>
          <a:blip r:embed="rId7" cstate="email"/>
          <a:srcRect/>
          <a:stretch>
            <a:fillRect/>
          </a:stretch>
        </p:blipFill>
        <p:spPr bwMode="auto">
          <a:xfrm>
            <a:off x="4279902" y="291940"/>
            <a:ext cx="4323028" cy="2413036"/>
          </a:xfrm>
          <a:prstGeom prst="rect">
            <a:avLst/>
          </a:prstGeom>
          <a:noFill/>
          <a:effectLst>
            <a:glow>
              <a:schemeClr val="accent1">
                <a:alpha val="40000"/>
              </a:schemeClr>
            </a:glow>
            <a:softEdge rad="190500"/>
          </a:effectLst>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1008374" y="3039117"/>
            <a:ext cx="8200138" cy="2226379"/>
          </a:xfrm>
          <a:prstGeom prst="rect">
            <a:avLst/>
          </a:prstGeom>
          <a:noFill/>
        </p:spPr>
        <p:txBody>
          <a:bodyPr wrap="square" rtlCol="0">
            <a:spAutoFit/>
          </a:bodyPr>
          <a:lstStyle/>
          <a:p>
            <a:pPr>
              <a:lnSpc>
                <a:spcPct val="130000"/>
              </a:lnSpc>
            </a:pPr>
            <a:r>
              <a:rPr lang="en-US" altLang="zh-CN" sz="1780" dirty="0">
                <a:solidFill>
                  <a:srgbClr val="FFFF00"/>
                </a:solidFill>
                <a:latin typeface="微软雅黑" panose="020B0503020204020204" pitchFamily="34" charset="-122"/>
                <a:ea typeface="微软雅黑" panose="020B0503020204020204" pitchFamily="34" charset="-122"/>
              </a:rPr>
              <a:t>1956</a:t>
            </a:r>
            <a:r>
              <a:rPr lang="zh-CN" altLang="en-US" sz="1780" dirty="0">
                <a:solidFill>
                  <a:srgbClr val="FFFF00"/>
                </a:solidFill>
                <a:latin typeface="微软雅黑" panose="020B0503020204020204" pitchFamily="34" charset="-122"/>
                <a:ea typeface="微软雅黑" panose="020B0503020204020204" pitchFamily="34" charset="-122"/>
              </a:rPr>
              <a:t>年，毛泽东说：“辛亥革命，到今年，不过四十五年，中国的面目完全变了。再过四十五年，就是两千零一年，也就是进到二十一世纪的时候，中国的面目更要大变。中国将变为一个强大的社会主义工业国。中国应当这样。因为中国是一个具有九百六十万平方公里土地和六万万人口的国家，中国应当对人类有较大的贡献。而这种贡献，在过去一个长时期内，则是太少了。这使我们感到惭愧。”对人类做出贡献的思想意识，一直激励着中国共产党人带领人民群众不懈奋斗。</a:t>
            </a:r>
          </a:p>
        </p:txBody>
      </p:sp>
      <p:sp>
        <p:nvSpPr>
          <p:cNvPr id="13" name="TextBox 12"/>
          <p:cNvSpPr txBox="1"/>
          <p:nvPr/>
        </p:nvSpPr>
        <p:spPr>
          <a:xfrm>
            <a:off x="5545301" y="2626326"/>
            <a:ext cx="1909497" cy="369332"/>
          </a:xfrm>
          <a:prstGeom prst="rect">
            <a:avLst/>
          </a:prstGeom>
          <a:noFill/>
        </p:spPr>
        <p:txBody>
          <a:bodyPr wrap="none" rtlCol="0">
            <a:spAutoFit/>
          </a:bodyPr>
          <a:lstStyle/>
          <a:p>
            <a:r>
              <a:rPr lang="en-US" altLang="zh-CN" b="1" dirty="0">
                <a:solidFill>
                  <a:schemeClr val="bg1">
                    <a:lumMod val="95000"/>
                  </a:schemeClr>
                </a:solidFill>
                <a:latin typeface="微软雅黑" panose="020B0503020204020204" pitchFamily="34" charset="-122"/>
                <a:ea typeface="微软雅黑" panose="020B0503020204020204" pitchFamily="34" charset="-122"/>
              </a:rPr>
              <a:t>1911</a:t>
            </a:r>
            <a:r>
              <a:rPr lang="zh-CN" altLang="en-US" b="1" dirty="0">
                <a:solidFill>
                  <a:schemeClr val="bg1">
                    <a:lumMod val="95000"/>
                  </a:schemeClr>
                </a:solidFill>
                <a:latin typeface="微软雅黑" panose="020B0503020204020204" pitchFamily="34" charset="-122"/>
                <a:ea typeface="微软雅黑" panose="020B0503020204020204" pitchFamily="34" charset="-122"/>
              </a:rPr>
              <a:t>年辛亥革命</a:t>
            </a:r>
          </a:p>
        </p:txBody>
      </p:sp>
      <p:pic>
        <p:nvPicPr>
          <p:cNvPr id="12294" name="Picture 6" descr="http://img1.jike.com/get?name=T1U9L3BsL41RCvBVdK"/>
          <p:cNvPicPr>
            <a:picLocks noChangeAspect="1" noChangeArrowheads="1"/>
          </p:cNvPicPr>
          <p:nvPr/>
        </p:nvPicPr>
        <p:blipFill>
          <a:blip r:embed="rId8" cstate="email"/>
          <a:srcRect/>
          <a:stretch>
            <a:fillRect/>
          </a:stretch>
        </p:blipFill>
        <p:spPr bwMode="auto">
          <a:xfrm>
            <a:off x="4369945" y="368439"/>
            <a:ext cx="4142938" cy="2436214"/>
          </a:xfrm>
          <a:prstGeom prst="rect">
            <a:avLst/>
          </a:prstGeom>
          <a:noFill/>
          <a:effectLst>
            <a:glow>
              <a:schemeClr val="accent1">
                <a:alpha val="40000"/>
              </a:schemeClr>
            </a:glow>
            <a:softEdge rad="190500"/>
          </a:effectLst>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4918247" y="2646277"/>
            <a:ext cx="2832827" cy="369332"/>
          </a:xfrm>
          <a:prstGeom prst="rect">
            <a:avLst/>
          </a:prstGeom>
          <a:noFill/>
        </p:spPr>
        <p:txBody>
          <a:bodyPr wrap="none" rtlCol="0">
            <a:spAutoFit/>
          </a:bodyPr>
          <a:lstStyle/>
          <a:p>
            <a:r>
              <a:rPr lang="en-US" altLang="zh-CN" b="1" dirty="0">
                <a:solidFill>
                  <a:schemeClr val="bg1"/>
                </a:solidFill>
                <a:latin typeface="微软雅黑" panose="020B0503020204020204" pitchFamily="34" charset="-122"/>
                <a:ea typeface="微软雅黑" panose="020B0503020204020204" pitchFamily="34" charset="-122"/>
              </a:rPr>
              <a:t>2001</a:t>
            </a:r>
            <a:r>
              <a:rPr lang="zh-CN" altLang="en-US" b="1" dirty="0">
                <a:solidFill>
                  <a:schemeClr val="bg1"/>
                </a:solidFill>
                <a:latin typeface="微软雅黑" panose="020B0503020204020204" pitchFamily="34" charset="-122"/>
                <a:ea typeface="微软雅黑" panose="020B0503020204020204" pitchFamily="34" charset="-122"/>
              </a:rPr>
              <a:t>年中国加入世贸组织</a:t>
            </a:r>
          </a:p>
        </p:txBody>
      </p:sp>
    </p:spTree>
  </p:cSld>
  <p:clrMapOvr>
    <a:masterClrMapping/>
  </p:clrMapOvr>
  <mc:AlternateContent xmlns:mc="http://schemas.openxmlformats.org/markup-compatibility/2006" xmlns:p14="http://schemas.microsoft.com/office/powerpoint/2010/main">
    <mc:Choice Requires="p14">
      <p:transition p14:dur="10" advTm="17000"/>
    </mc:Choice>
    <mc:Fallback xmlns="">
      <p:transition advTm="17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nodeType="withEffect">
                                  <p:stCondLst>
                                    <p:cond delay="0"/>
                                  </p:stCondLst>
                                  <p:childTnLst>
                                    <p:anim calcmode="discrete" valueType="str">
                                      <p:cBhvr>
                                        <p:cTn id="6" dur="100" fill="hold"/>
                                        <p:tgtEl>
                                          <p:spTgt spid="11"/>
                                        </p:tgtEl>
                                        <p:attrNameLst>
                                          <p:attrName>style.visibility</p:attrName>
                                        </p:attrNameLst>
                                      </p:cBhvr>
                                      <p:tavLst>
                                        <p:tav tm="0">
                                          <p:val>
                                            <p:strVal val="hidden"/>
                                          </p:val>
                                        </p:tav>
                                        <p:tav tm="50000">
                                          <p:val>
                                            <p:strVal val="visible"/>
                                          </p:val>
                                        </p:tav>
                                      </p:tavLst>
                                    </p:anim>
                                  </p:childTnLst>
                                </p:cTn>
                              </p:par>
                              <p:par>
                                <p:cTn id="7" presetID="2" presetClass="entr" presetSubtype="8" fill="hold" nodeType="withEffect">
                                  <p:stCondLst>
                                    <p:cond delay="250"/>
                                  </p:stCondLst>
                                  <p:childTnLst>
                                    <p:set>
                                      <p:cBhvr>
                                        <p:cTn id="8" dur="1" fill="hold">
                                          <p:stCondLst>
                                            <p:cond delay="0"/>
                                          </p:stCondLst>
                                        </p:cTn>
                                        <p:tgtEl>
                                          <p:spTgt spid="12290"/>
                                        </p:tgtEl>
                                        <p:attrNameLst>
                                          <p:attrName>style.visibility</p:attrName>
                                        </p:attrNameLst>
                                      </p:cBhvr>
                                      <p:to>
                                        <p:strVal val="visible"/>
                                      </p:to>
                                    </p:set>
                                    <p:anim calcmode="lin" valueType="num">
                                      <p:cBhvr additive="base">
                                        <p:cTn id="9" dur="500" fill="hold"/>
                                        <p:tgtEl>
                                          <p:spTgt spid="12290"/>
                                        </p:tgtEl>
                                        <p:attrNameLst>
                                          <p:attrName>ppt_x</p:attrName>
                                        </p:attrNameLst>
                                      </p:cBhvr>
                                      <p:tavLst>
                                        <p:tav tm="0">
                                          <p:val>
                                            <p:strVal val="0-#ppt_w/2"/>
                                          </p:val>
                                        </p:tav>
                                        <p:tav tm="100000">
                                          <p:val>
                                            <p:strVal val="#ppt_x"/>
                                          </p:val>
                                        </p:tav>
                                      </p:tavLst>
                                    </p:anim>
                                    <p:anim calcmode="lin" valueType="num">
                                      <p:cBhvr additive="base">
                                        <p:cTn id="10" dur="500" fill="hold"/>
                                        <p:tgtEl>
                                          <p:spTgt spid="12290"/>
                                        </p:tgtEl>
                                        <p:attrNameLst>
                                          <p:attrName>ppt_y</p:attrName>
                                        </p:attrNameLst>
                                      </p:cBhvr>
                                      <p:tavLst>
                                        <p:tav tm="0">
                                          <p:val>
                                            <p:strVal val="#ppt_y"/>
                                          </p:val>
                                        </p:tav>
                                        <p:tav tm="100000">
                                          <p:val>
                                            <p:strVal val="#ppt_y"/>
                                          </p:val>
                                        </p:tav>
                                      </p:tavLst>
                                    </p:anim>
                                  </p:childTnLst>
                                </p:cTn>
                              </p:par>
                            </p:childTnLst>
                          </p:cTn>
                        </p:par>
                        <p:par>
                          <p:cTn id="11" fill="hold">
                            <p:stCondLst>
                              <p:cond delay="500"/>
                            </p:stCondLst>
                            <p:childTnLst>
                              <p:par>
                                <p:cTn id="12" presetID="2" presetClass="entr" presetSubtype="2"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1+#ppt_w/2"/>
                                          </p:val>
                                        </p:tav>
                                        <p:tav tm="100000">
                                          <p:val>
                                            <p:strVal val="#ppt_x"/>
                                          </p:val>
                                        </p:tav>
                                      </p:tavLst>
                                    </p:anim>
                                    <p:anim calcmode="lin" valueType="num">
                                      <p:cBhvr additive="base">
                                        <p:cTn id="15" dur="500" fill="hold"/>
                                        <p:tgtEl>
                                          <p:spTgt spid="2"/>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2" presetClass="exit" presetSubtype="1" fill="hold" grpId="1" nodeType="afterEffect">
                                  <p:stCondLst>
                                    <p:cond delay="2250"/>
                                  </p:stCondLst>
                                  <p:childTnLst>
                                    <p:anim calcmode="lin" valueType="num">
                                      <p:cBhvr additive="base">
                                        <p:cTn id="18" dur="500"/>
                                        <p:tgtEl>
                                          <p:spTgt spid="2"/>
                                        </p:tgtEl>
                                        <p:attrNameLst>
                                          <p:attrName>ppt_x</p:attrName>
                                        </p:attrNameLst>
                                      </p:cBhvr>
                                      <p:tavLst>
                                        <p:tav tm="0">
                                          <p:val>
                                            <p:strVal val="ppt_x"/>
                                          </p:val>
                                        </p:tav>
                                        <p:tav tm="100000">
                                          <p:val>
                                            <p:strVal val="ppt_x"/>
                                          </p:val>
                                        </p:tav>
                                      </p:tavLst>
                                    </p:anim>
                                    <p:anim calcmode="lin" valueType="num">
                                      <p:cBhvr additive="base">
                                        <p:cTn id="19" dur="500"/>
                                        <p:tgtEl>
                                          <p:spTgt spid="2"/>
                                        </p:tgtEl>
                                        <p:attrNameLst>
                                          <p:attrName>ppt_y</p:attrName>
                                        </p:attrNameLst>
                                      </p:cBhvr>
                                      <p:tavLst>
                                        <p:tav tm="0">
                                          <p:val>
                                            <p:strVal val="ppt_y"/>
                                          </p:val>
                                        </p:tav>
                                        <p:tav tm="100000">
                                          <p:val>
                                            <p:strVal val="0-ppt_h/2"/>
                                          </p:val>
                                        </p:tav>
                                      </p:tavLst>
                                    </p:anim>
                                    <p:set>
                                      <p:cBhvr>
                                        <p:cTn id="20" dur="1" fill="hold">
                                          <p:stCondLst>
                                            <p:cond delay="499"/>
                                          </p:stCondLst>
                                        </p:cTn>
                                        <p:tgtEl>
                                          <p:spTgt spid="2"/>
                                        </p:tgtEl>
                                        <p:attrNameLst>
                                          <p:attrName>style.visibility</p:attrName>
                                        </p:attrNameLst>
                                      </p:cBhvr>
                                      <p:to>
                                        <p:strVal val="hidden"/>
                                      </p:to>
                                    </p:set>
                                  </p:childTnLst>
                                </p:cTn>
                              </p:par>
                            </p:childTnLst>
                          </p:cTn>
                        </p:par>
                        <p:par>
                          <p:cTn id="21" fill="hold">
                            <p:stCondLst>
                              <p:cond delay="3750"/>
                            </p:stCondLst>
                            <p:childTnLst>
                              <p:par>
                                <p:cTn id="22" presetID="2" presetClass="entr" presetSubtype="2" fill="hold" nodeType="afterEffect">
                                  <p:stCondLst>
                                    <p:cond delay="0"/>
                                  </p:stCondLst>
                                  <p:childTnLst>
                                    <p:set>
                                      <p:cBhvr>
                                        <p:cTn id="23" dur="1" fill="hold">
                                          <p:stCondLst>
                                            <p:cond delay="0"/>
                                          </p:stCondLst>
                                        </p:cTn>
                                        <p:tgtEl>
                                          <p:spTgt spid="12292"/>
                                        </p:tgtEl>
                                        <p:attrNameLst>
                                          <p:attrName>style.visibility</p:attrName>
                                        </p:attrNameLst>
                                      </p:cBhvr>
                                      <p:to>
                                        <p:strVal val="visible"/>
                                      </p:to>
                                    </p:set>
                                    <p:anim calcmode="lin" valueType="num">
                                      <p:cBhvr additive="base">
                                        <p:cTn id="24" dur="500" fill="hold"/>
                                        <p:tgtEl>
                                          <p:spTgt spid="12292"/>
                                        </p:tgtEl>
                                        <p:attrNameLst>
                                          <p:attrName>ppt_x</p:attrName>
                                        </p:attrNameLst>
                                      </p:cBhvr>
                                      <p:tavLst>
                                        <p:tav tm="0">
                                          <p:val>
                                            <p:strVal val="1+#ppt_w/2"/>
                                          </p:val>
                                        </p:tav>
                                        <p:tav tm="100000">
                                          <p:val>
                                            <p:strVal val="#ppt_x"/>
                                          </p:val>
                                        </p:tav>
                                      </p:tavLst>
                                    </p:anim>
                                    <p:anim calcmode="lin" valueType="num">
                                      <p:cBhvr additive="base">
                                        <p:cTn id="25" dur="500" fill="hold"/>
                                        <p:tgtEl>
                                          <p:spTgt spid="12292"/>
                                        </p:tgtEl>
                                        <p:attrNameLst>
                                          <p:attrName>ppt_y</p:attrName>
                                        </p:attrNameLst>
                                      </p:cBhvr>
                                      <p:tavLst>
                                        <p:tav tm="0">
                                          <p:val>
                                            <p:strVal val="#ppt_y"/>
                                          </p:val>
                                        </p:tav>
                                        <p:tav tm="100000">
                                          <p:val>
                                            <p:strVal val="#ppt_y"/>
                                          </p:val>
                                        </p:tav>
                                      </p:tavLst>
                                    </p:anim>
                                  </p:childTnLst>
                                </p:cTn>
                              </p:par>
                            </p:childTnLst>
                          </p:cTn>
                        </p:par>
                        <p:par>
                          <p:cTn id="26" fill="hold">
                            <p:stCondLst>
                              <p:cond delay="4250"/>
                            </p:stCondLst>
                            <p:childTnLst>
                              <p:par>
                                <p:cTn id="27" presetID="42" presetClass="entr" presetSubtype="0"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anim calcmode="lin" valueType="num">
                                      <p:cBhvr>
                                        <p:cTn id="30" dur="500" fill="hold"/>
                                        <p:tgtEl>
                                          <p:spTgt spid="13"/>
                                        </p:tgtEl>
                                        <p:attrNameLst>
                                          <p:attrName>ppt_x</p:attrName>
                                        </p:attrNameLst>
                                      </p:cBhvr>
                                      <p:tavLst>
                                        <p:tav tm="0">
                                          <p:val>
                                            <p:strVal val="#ppt_x"/>
                                          </p:val>
                                        </p:tav>
                                        <p:tav tm="100000">
                                          <p:val>
                                            <p:strVal val="#ppt_x"/>
                                          </p:val>
                                        </p:tav>
                                      </p:tavLst>
                                    </p:anim>
                                    <p:anim calcmode="lin" valueType="num">
                                      <p:cBhvr>
                                        <p:cTn id="31" dur="500" fill="hold"/>
                                        <p:tgtEl>
                                          <p:spTgt spid="13"/>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4"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wipe(down)">
                                      <p:cBhvr>
                                        <p:cTn id="35" dur="500"/>
                                        <p:tgtEl>
                                          <p:spTgt spid="16"/>
                                        </p:tgtEl>
                                      </p:cBhvr>
                                    </p:animEffect>
                                  </p:childTnLst>
                                </p:cTn>
                              </p:par>
                            </p:childTnLst>
                          </p:cTn>
                        </p:par>
                        <p:par>
                          <p:cTn id="36" fill="hold">
                            <p:stCondLst>
                              <p:cond delay="5250"/>
                            </p:stCondLst>
                            <p:childTnLst>
                              <p:par>
                                <p:cTn id="37" presetID="42" presetClass="exit" presetSubtype="0" fill="hold" grpId="1" nodeType="afterEffect">
                                  <p:stCondLst>
                                    <p:cond delay="2250"/>
                                  </p:stCondLst>
                                  <p:childTnLst>
                                    <p:animEffect transition="out" filter="fade">
                                      <p:cBhvr>
                                        <p:cTn id="38" dur="1000"/>
                                        <p:tgtEl>
                                          <p:spTgt spid="13"/>
                                        </p:tgtEl>
                                      </p:cBhvr>
                                    </p:animEffect>
                                    <p:anim calcmode="lin" valueType="num">
                                      <p:cBhvr>
                                        <p:cTn id="39" dur="1000"/>
                                        <p:tgtEl>
                                          <p:spTgt spid="13"/>
                                        </p:tgtEl>
                                        <p:attrNameLst>
                                          <p:attrName>ppt_x</p:attrName>
                                        </p:attrNameLst>
                                      </p:cBhvr>
                                      <p:tavLst>
                                        <p:tav tm="0">
                                          <p:val>
                                            <p:strVal val="ppt_x"/>
                                          </p:val>
                                        </p:tav>
                                        <p:tav tm="100000">
                                          <p:val>
                                            <p:strVal val="ppt_x"/>
                                          </p:val>
                                        </p:tav>
                                      </p:tavLst>
                                    </p:anim>
                                    <p:anim calcmode="lin" valueType="num">
                                      <p:cBhvr>
                                        <p:cTn id="40" dur="1000"/>
                                        <p:tgtEl>
                                          <p:spTgt spid="13"/>
                                        </p:tgtEl>
                                        <p:attrNameLst>
                                          <p:attrName>ppt_y</p:attrName>
                                        </p:attrNameLst>
                                      </p:cBhvr>
                                      <p:tavLst>
                                        <p:tav tm="0">
                                          <p:val>
                                            <p:strVal val="ppt_y"/>
                                          </p:val>
                                        </p:tav>
                                        <p:tav tm="100000">
                                          <p:val>
                                            <p:strVal val="ppt_y+.1"/>
                                          </p:val>
                                        </p:tav>
                                      </p:tavLst>
                                    </p:anim>
                                    <p:set>
                                      <p:cBhvr>
                                        <p:cTn id="41" dur="1" fill="hold">
                                          <p:stCondLst>
                                            <p:cond delay="999"/>
                                          </p:stCondLst>
                                        </p:cTn>
                                        <p:tgtEl>
                                          <p:spTgt spid="13"/>
                                        </p:tgtEl>
                                        <p:attrNameLst>
                                          <p:attrName>style.visibility</p:attrName>
                                        </p:attrNameLst>
                                      </p:cBhvr>
                                      <p:to>
                                        <p:strVal val="hidden"/>
                                      </p:to>
                                    </p:set>
                                  </p:childTnLst>
                                </p:cTn>
                              </p:par>
                            </p:childTnLst>
                          </p:cTn>
                        </p:par>
                        <p:par>
                          <p:cTn id="42" fill="hold">
                            <p:stCondLst>
                              <p:cond delay="8500"/>
                            </p:stCondLst>
                            <p:childTnLst>
                              <p:par>
                                <p:cTn id="43" presetID="55" presetClass="exit" presetSubtype="0" fill="hold" nodeType="afterEffect">
                                  <p:stCondLst>
                                    <p:cond delay="0"/>
                                  </p:stCondLst>
                                  <p:childTnLst>
                                    <p:anim calcmode="lin" valueType="num">
                                      <p:cBhvr>
                                        <p:cTn id="44" dur="1500"/>
                                        <p:tgtEl>
                                          <p:spTgt spid="12292"/>
                                        </p:tgtEl>
                                        <p:attrNameLst>
                                          <p:attrName>ppt_w</p:attrName>
                                        </p:attrNameLst>
                                      </p:cBhvr>
                                      <p:tavLst>
                                        <p:tav tm="0">
                                          <p:val>
                                            <p:strVal val="ppt_w"/>
                                          </p:val>
                                        </p:tav>
                                        <p:tav tm="100000">
                                          <p:val>
                                            <p:strVal val="ppt_w*0.70"/>
                                          </p:val>
                                        </p:tav>
                                      </p:tavLst>
                                    </p:anim>
                                    <p:anim calcmode="lin" valueType="num">
                                      <p:cBhvr>
                                        <p:cTn id="45" dur="1500"/>
                                        <p:tgtEl>
                                          <p:spTgt spid="12292"/>
                                        </p:tgtEl>
                                        <p:attrNameLst>
                                          <p:attrName>ppt_h</p:attrName>
                                        </p:attrNameLst>
                                      </p:cBhvr>
                                      <p:tavLst>
                                        <p:tav tm="0">
                                          <p:val>
                                            <p:strVal val="ppt_h"/>
                                          </p:val>
                                        </p:tav>
                                        <p:tav tm="100000">
                                          <p:val>
                                            <p:strVal val="ppt_h"/>
                                          </p:val>
                                        </p:tav>
                                      </p:tavLst>
                                    </p:anim>
                                    <p:animEffect transition="out" filter="fade">
                                      <p:cBhvr>
                                        <p:cTn id="46" dur="1500"/>
                                        <p:tgtEl>
                                          <p:spTgt spid="12292"/>
                                        </p:tgtEl>
                                      </p:cBhvr>
                                    </p:animEffect>
                                    <p:set>
                                      <p:cBhvr>
                                        <p:cTn id="47" dur="1" fill="hold">
                                          <p:stCondLst>
                                            <p:cond delay="1499"/>
                                          </p:stCondLst>
                                        </p:cTn>
                                        <p:tgtEl>
                                          <p:spTgt spid="12292"/>
                                        </p:tgtEl>
                                        <p:attrNameLst>
                                          <p:attrName>style.visibility</p:attrName>
                                        </p:attrNameLst>
                                      </p:cBhvr>
                                      <p:to>
                                        <p:strVal val="hidden"/>
                                      </p:to>
                                    </p:set>
                                  </p:childTnLst>
                                </p:cTn>
                              </p:par>
                              <p:par>
                                <p:cTn id="48" presetID="10" presetClass="exit" presetSubtype="0" fill="hold" nodeType="withEffect">
                                  <p:stCondLst>
                                    <p:cond delay="250"/>
                                  </p:stCondLst>
                                  <p:childTnLst>
                                    <p:animEffect transition="out" filter="fade">
                                      <p:cBhvr>
                                        <p:cTn id="49" dur="1250"/>
                                        <p:tgtEl>
                                          <p:spTgt spid="12292"/>
                                        </p:tgtEl>
                                      </p:cBhvr>
                                    </p:animEffect>
                                    <p:set>
                                      <p:cBhvr>
                                        <p:cTn id="50" dur="1" fill="hold">
                                          <p:stCondLst>
                                            <p:cond delay="1249"/>
                                          </p:stCondLst>
                                        </p:cTn>
                                        <p:tgtEl>
                                          <p:spTgt spid="12292"/>
                                        </p:tgtEl>
                                        <p:attrNameLst>
                                          <p:attrName>style.visibility</p:attrName>
                                        </p:attrNameLst>
                                      </p:cBhvr>
                                      <p:to>
                                        <p:strVal val="hidden"/>
                                      </p:to>
                                    </p:set>
                                  </p:childTnLst>
                                </p:cTn>
                              </p:par>
                              <p:par>
                                <p:cTn id="51" presetID="55" presetClass="entr" presetSubtype="0" fill="hold" nodeType="withEffect">
                                  <p:stCondLst>
                                    <p:cond delay="1750"/>
                                  </p:stCondLst>
                                  <p:childTnLst>
                                    <p:set>
                                      <p:cBhvr>
                                        <p:cTn id="52" dur="1" fill="hold">
                                          <p:stCondLst>
                                            <p:cond delay="0"/>
                                          </p:stCondLst>
                                        </p:cTn>
                                        <p:tgtEl>
                                          <p:spTgt spid="12294"/>
                                        </p:tgtEl>
                                        <p:attrNameLst>
                                          <p:attrName>style.visibility</p:attrName>
                                        </p:attrNameLst>
                                      </p:cBhvr>
                                      <p:to>
                                        <p:strVal val="visible"/>
                                      </p:to>
                                    </p:set>
                                    <p:anim calcmode="lin" valueType="num">
                                      <p:cBhvr>
                                        <p:cTn id="53" dur="1250" fill="hold"/>
                                        <p:tgtEl>
                                          <p:spTgt spid="12294"/>
                                        </p:tgtEl>
                                        <p:attrNameLst>
                                          <p:attrName>ppt_w</p:attrName>
                                        </p:attrNameLst>
                                      </p:cBhvr>
                                      <p:tavLst>
                                        <p:tav tm="0">
                                          <p:val>
                                            <p:strVal val="#ppt_w*0.70"/>
                                          </p:val>
                                        </p:tav>
                                        <p:tav tm="100000">
                                          <p:val>
                                            <p:strVal val="#ppt_w"/>
                                          </p:val>
                                        </p:tav>
                                      </p:tavLst>
                                    </p:anim>
                                    <p:anim calcmode="lin" valueType="num">
                                      <p:cBhvr>
                                        <p:cTn id="54" dur="1250" fill="hold"/>
                                        <p:tgtEl>
                                          <p:spTgt spid="12294"/>
                                        </p:tgtEl>
                                        <p:attrNameLst>
                                          <p:attrName>ppt_h</p:attrName>
                                        </p:attrNameLst>
                                      </p:cBhvr>
                                      <p:tavLst>
                                        <p:tav tm="0">
                                          <p:val>
                                            <p:strVal val="#ppt_h"/>
                                          </p:val>
                                        </p:tav>
                                        <p:tav tm="100000">
                                          <p:val>
                                            <p:strVal val="#ppt_h"/>
                                          </p:val>
                                        </p:tav>
                                      </p:tavLst>
                                    </p:anim>
                                    <p:animEffect transition="in" filter="fade">
                                      <p:cBhvr>
                                        <p:cTn id="55" dur="1250"/>
                                        <p:tgtEl>
                                          <p:spTgt spid="12294"/>
                                        </p:tgtEl>
                                      </p:cBhvr>
                                    </p:animEffect>
                                  </p:childTnLst>
                                </p:cTn>
                              </p:par>
                            </p:childTnLst>
                          </p:cTn>
                        </p:par>
                        <p:par>
                          <p:cTn id="56" fill="hold">
                            <p:stCondLst>
                              <p:cond delay="10000"/>
                            </p:stCondLst>
                            <p:childTnLst>
                              <p:par>
                                <p:cTn id="57" presetID="42" presetClass="entr" presetSubtype="0"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fade">
                                      <p:cBhvr>
                                        <p:cTn id="59" dur="500"/>
                                        <p:tgtEl>
                                          <p:spTgt spid="19"/>
                                        </p:tgtEl>
                                      </p:cBhvr>
                                    </p:animEffect>
                                    <p:anim calcmode="lin" valueType="num">
                                      <p:cBhvr>
                                        <p:cTn id="60" dur="500" fill="hold"/>
                                        <p:tgtEl>
                                          <p:spTgt spid="19"/>
                                        </p:tgtEl>
                                        <p:attrNameLst>
                                          <p:attrName>ppt_x</p:attrName>
                                        </p:attrNameLst>
                                      </p:cBhvr>
                                      <p:tavLst>
                                        <p:tav tm="0">
                                          <p:val>
                                            <p:strVal val="#ppt_x"/>
                                          </p:val>
                                        </p:tav>
                                        <p:tav tm="100000">
                                          <p:val>
                                            <p:strVal val="#ppt_x"/>
                                          </p:val>
                                        </p:tav>
                                      </p:tavLst>
                                    </p:anim>
                                    <p:anim calcmode="lin" valueType="num">
                                      <p:cBhvr>
                                        <p:cTn id="61" dur="500" fill="hold"/>
                                        <p:tgtEl>
                                          <p:spTgt spid="19"/>
                                        </p:tgtEl>
                                        <p:attrNameLst>
                                          <p:attrName>ppt_y</p:attrName>
                                        </p:attrNameLst>
                                      </p:cBhvr>
                                      <p:tavLst>
                                        <p:tav tm="0">
                                          <p:val>
                                            <p:strVal val="#ppt_y+.1"/>
                                          </p:val>
                                        </p:tav>
                                        <p:tav tm="100000">
                                          <p:val>
                                            <p:strVal val="#ppt_y"/>
                                          </p:val>
                                        </p:tav>
                                      </p:tavLst>
                                    </p:anim>
                                  </p:childTnLst>
                                </p:cTn>
                              </p:par>
                              <p:par>
                                <p:cTn id="62" presetID="1" presetClass="entr" presetSubtype="0" fill="hold" nodeType="withEffect">
                                  <p:stCondLst>
                                    <p:cond delay="5200"/>
                                  </p:stCondLst>
                                  <p:childTnLst>
                                    <p:set>
                                      <p:cBhvr>
                                        <p:cTn id="63" dur="1" fill="hold">
                                          <p:stCondLst>
                                            <p:cond delay="0"/>
                                          </p:stCondLst>
                                        </p:cTn>
                                        <p:tgtEl>
                                          <p:spTgt spid="10"/>
                                        </p:tgtEl>
                                        <p:attrNameLst>
                                          <p:attrName>style.visibility</p:attrName>
                                        </p:attrNameLst>
                                      </p:cBhvr>
                                      <p:to>
                                        <p:strVal val="visible"/>
                                      </p:to>
                                    </p:set>
                                  </p:childTnLst>
                                </p:cTn>
                              </p:par>
                              <p:par>
                                <p:cTn id="64" presetID="63" presetClass="path" presetSubtype="0" accel="50000" decel="50000" fill="hold" nodeType="withEffect">
                                  <p:stCondLst>
                                    <p:cond delay="5200"/>
                                  </p:stCondLst>
                                  <p:childTnLst>
                                    <p:animMotion origin="layout" path="M 2.94533E-6 2.8169E-6 L 1.42703 2.8169E-6 " pathEditMode="relative" rAng="0" ptsTypes="AA">
                                      <p:cBhvr>
                                        <p:cTn id="65" dur="500" fill="hold"/>
                                        <p:tgtEl>
                                          <p:spTgt spid="10"/>
                                        </p:tgtEl>
                                        <p:attrNameLst>
                                          <p:attrName>ppt_x</p:attrName>
                                          <p:attrName>ppt_y</p:attrName>
                                        </p:attrNameLst>
                                      </p:cBhvr>
                                      <p:rCtr x="7134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16" grpId="0"/>
      <p:bldP spid="13" grpId="0"/>
      <p:bldP spid="13" grpId="1"/>
      <p:bldP spid="1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3" descr="C:\Users\PC\Desktop\共青团\02.png"/>
          <p:cNvPicPr>
            <a:picLocks noChangeAspect="1" noChangeArrowheads="1"/>
          </p:cNvPicPr>
          <p:nvPr/>
        </p:nvPicPr>
        <p:blipFill>
          <a:blip r:embed="rId3" cstate="email"/>
          <a:srcRect/>
          <a:stretch>
            <a:fillRect/>
          </a:stretch>
        </p:blipFill>
        <p:spPr bwMode="auto">
          <a:xfrm flipH="1">
            <a:off x="1" y="-317499"/>
            <a:ext cx="2183694" cy="2772834"/>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p:nvSpPr>
        <p:spPr bwMode="auto">
          <a:xfrm>
            <a:off x="224592" y="1461392"/>
            <a:ext cx="9768368" cy="3470442"/>
          </a:xfrm>
          <a:custGeom>
            <a:avLst/>
            <a:gdLst>
              <a:gd name="connsiteX0" fmla="*/ 0 w 9144000"/>
              <a:gd name="connsiteY0" fmla="*/ 0 h 3200400"/>
              <a:gd name="connsiteX1" fmla="*/ 9144000 w 9144000"/>
              <a:gd name="connsiteY1" fmla="*/ 0 h 3200400"/>
              <a:gd name="connsiteX2" fmla="*/ 9144000 w 9144000"/>
              <a:gd name="connsiteY2" fmla="*/ 3200400 h 3200400"/>
              <a:gd name="connsiteX3" fmla="*/ 0 w 9144000"/>
              <a:gd name="connsiteY3" fmla="*/ 3200400 h 3200400"/>
              <a:gd name="connsiteX4" fmla="*/ 0 w 9144000"/>
              <a:gd name="connsiteY4" fmla="*/ 0 h 3200400"/>
              <a:gd name="connsiteX0-1" fmla="*/ 889000 w 9144000"/>
              <a:gd name="connsiteY0-2" fmla="*/ 101600 h 3200400"/>
              <a:gd name="connsiteX1-3" fmla="*/ 9144000 w 9144000"/>
              <a:gd name="connsiteY1-4" fmla="*/ 0 h 3200400"/>
              <a:gd name="connsiteX2-5" fmla="*/ 9144000 w 9144000"/>
              <a:gd name="connsiteY2-6" fmla="*/ 3200400 h 3200400"/>
              <a:gd name="connsiteX3-7" fmla="*/ 0 w 9144000"/>
              <a:gd name="connsiteY3-8" fmla="*/ 3200400 h 3200400"/>
              <a:gd name="connsiteX4-9" fmla="*/ 889000 w 9144000"/>
              <a:gd name="connsiteY4-10" fmla="*/ 101600 h 3200400"/>
              <a:gd name="connsiteX0-11" fmla="*/ 889000 w 9144000"/>
              <a:gd name="connsiteY0-12" fmla="*/ 101600 h 3200400"/>
              <a:gd name="connsiteX1-13" fmla="*/ 9144000 w 9144000"/>
              <a:gd name="connsiteY1-14" fmla="*/ 0 h 3200400"/>
              <a:gd name="connsiteX2-15" fmla="*/ 9144000 w 9144000"/>
              <a:gd name="connsiteY2-16" fmla="*/ 3200400 h 3200400"/>
              <a:gd name="connsiteX3-17" fmla="*/ 0 w 9144000"/>
              <a:gd name="connsiteY3-18" fmla="*/ 3200400 h 3200400"/>
              <a:gd name="connsiteX4-19" fmla="*/ 889000 w 9144000"/>
              <a:gd name="connsiteY4-20" fmla="*/ 101600 h 3200400"/>
              <a:gd name="connsiteX0-21" fmla="*/ 889000 w 9144000"/>
              <a:gd name="connsiteY0-22" fmla="*/ 101600 h 3200400"/>
              <a:gd name="connsiteX1-23" fmla="*/ 9144000 w 9144000"/>
              <a:gd name="connsiteY1-24" fmla="*/ 0 h 3200400"/>
              <a:gd name="connsiteX2-25" fmla="*/ 9144000 w 9144000"/>
              <a:gd name="connsiteY2-26" fmla="*/ 3200400 h 3200400"/>
              <a:gd name="connsiteX3-27" fmla="*/ 0 w 9144000"/>
              <a:gd name="connsiteY3-28" fmla="*/ 3200400 h 3200400"/>
              <a:gd name="connsiteX4-29" fmla="*/ 889000 w 9144000"/>
              <a:gd name="connsiteY4-30" fmla="*/ 101600 h 3200400"/>
              <a:gd name="connsiteX0-31" fmla="*/ 686869 w 8941869"/>
              <a:gd name="connsiteY0-32" fmla="*/ 101600 h 3200400"/>
              <a:gd name="connsiteX1-33" fmla="*/ 8941869 w 8941869"/>
              <a:gd name="connsiteY1-34" fmla="*/ 0 h 3200400"/>
              <a:gd name="connsiteX2-35" fmla="*/ 8941869 w 8941869"/>
              <a:gd name="connsiteY2-36" fmla="*/ 3200400 h 3200400"/>
              <a:gd name="connsiteX3-37" fmla="*/ 0 w 8941869"/>
              <a:gd name="connsiteY3-38" fmla="*/ 3200400 h 3200400"/>
              <a:gd name="connsiteX4-39" fmla="*/ 686869 w 8941869"/>
              <a:gd name="connsiteY4-40" fmla="*/ 101600 h 3200400"/>
              <a:gd name="connsiteX0-41" fmla="*/ 686869 w 8941869"/>
              <a:gd name="connsiteY0-42" fmla="*/ 101600 h 3200400"/>
              <a:gd name="connsiteX1-43" fmla="*/ 8941869 w 8941869"/>
              <a:gd name="connsiteY1-44" fmla="*/ 0 h 3200400"/>
              <a:gd name="connsiteX2-45" fmla="*/ 8941869 w 8941869"/>
              <a:gd name="connsiteY2-46" fmla="*/ 3200400 h 3200400"/>
              <a:gd name="connsiteX3-47" fmla="*/ 0 w 8941869"/>
              <a:gd name="connsiteY3-48" fmla="*/ 3200400 h 3200400"/>
              <a:gd name="connsiteX4-49" fmla="*/ 686869 w 8941869"/>
              <a:gd name="connsiteY4-50" fmla="*/ 101600 h 3200400"/>
              <a:gd name="connsiteX0-51" fmla="*/ 686869 w 8941869"/>
              <a:gd name="connsiteY0-52" fmla="*/ 101600 h 3200400"/>
              <a:gd name="connsiteX1-53" fmla="*/ 8941869 w 8941869"/>
              <a:gd name="connsiteY1-54" fmla="*/ 0 h 3200400"/>
              <a:gd name="connsiteX2-55" fmla="*/ 8941869 w 8941869"/>
              <a:gd name="connsiteY2-56" fmla="*/ 3200400 h 3200400"/>
              <a:gd name="connsiteX3-57" fmla="*/ 0 w 8941869"/>
              <a:gd name="connsiteY3-58" fmla="*/ 3200400 h 3200400"/>
              <a:gd name="connsiteX4-59" fmla="*/ 686869 w 8941869"/>
              <a:gd name="connsiteY4-60" fmla="*/ 101600 h 3200400"/>
              <a:gd name="connsiteX0-61" fmla="*/ 686869 w 8941869"/>
              <a:gd name="connsiteY0-62" fmla="*/ 63099 h 3161899"/>
              <a:gd name="connsiteX1-63" fmla="*/ 8941869 w 8941869"/>
              <a:gd name="connsiteY1-64" fmla="*/ 0 h 3161899"/>
              <a:gd name="connsiteX2-65" fmla="*/ 8941869 w 8941869"/>
              <a:gd name="connsiteY2-66" fmla="*/ 3161899 h 3161899"/>
              <a:gd name="connsiteX3-67" fmla="*/ 0 w 8941869"/>
              <a:gd name="connsiteY3-68" fmla="*/ 3161899 h 3161899"/>
              <a:gd name="connsiteX4-69" fmla="*/ 686869 w 8941869"/>
              <a:gd name="connsiteY4-70" fmla="*/ 63099 h 3161899"/>
              <a:gd name="connsiteX0-71" fmla="*/ 686869 w 9010927"/>
              <a:gd name="connsiteY0-72" fmla="*/ 24598 h 3123398"/>
              <a:gd name="connsiteX1-73" fmla="*/ 9010927 w 9010927"/>
              <a:gd name="connsiteY1-74" fmla="*/ 0 h 3123398"/>
              <a:gd name="connsiteX2-75" fmla="*/ 8941869 w 9010927"/>
              <a:gd name="connsiteY2-76" fmla="*/ 3123398 h 3123398"/>
              <a:gd name="connsiteX3-77" fmla="*/ 0 w 9010927"/>
              <a:gd name="connsiteY3-78" fmla="*/ 3123398 h 3123398"/>
              <a:gd name="connsiteX4-79" fmla="*/ 686869 w 9010927"/>
              <a:gd name="connsiteY4-80" fmla="*/ 24598 h 312339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010927" h="3123398">
                <a:moveTo>
                  <a:pt x="686869" y="24598"/>
                </a:moveTo>
                <a:lnTo>
                  <a:pt x="9010927" y="0"/>
                </a:lnTo>
                <a:lnTo>
                  <a:pt x="8941869" y="3123398"/>
                </a:lnTo>
                <a:lnTo>
                  <a:pt x="0" y="3123398"/>
                </a:lnTo>
                <a:cubicBezTo>
                  <a:pt x="604341" y="1782456"/>
                  <a:pt x="-417986" y="181632"/>
                  <a:pt x="686869" y="24598"/>
                </a:cubicBezTo>
                <a:close/>
              </a:path>
            </a:pathLst>
          </a:custGeom>
          <a:gradFill>
            <a:gsLst>
              <a:gs pos="0">
                <a:srgbClr val="FF0000"/>
              </a:gs>
              <a:gs pos="100000">
                <a:srgbClr val="FF0000">
                  <a:alpha val="0"/>
                </a:srgbClr>
              </a:gs>
            </a:gsLst>
            <a:lin ang="2400000" scaled="0"/>
          </a:gradFill>
          <a:ln w="9525"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101600" tIns="50800" rIns="101600" bIns="50800" numCol="1" rtlCol="0" anchor="t" anchorCtr="0" compatLnSpc="1"/>
          <a:lstStyle/>
          <a:p>
            <a:pPr defTabSz="1015365"/>
            <a:endParaRPr lang="zh-CN" altLang="en-US" sz="2000">
              <a:latin typeface="Arial" panose="020B0604020202020204" pitchFamily="34" charset="0"/>
            </a:endParaRPr>
          </a:p>
        </p:txBody>
      </p:sp>
      <p:sp>
        <p:nvSpPr>
          <p:cNvPr id="2" name="TextBox 1"/>
          <p:cNvSpPr txBox="1"/>
          <p:nvPr/>
        </p:nvSpPr>
        <p:spPr>
          <a:xfrm>
            <a:off x="2999885" y="997280"/>
            <a:ext cx="6690892" cy="502702"/>
          </a:xfrm>
          <a:prstGeom prst="rect">
            <a:avLst/>
          </a:prstGeom>
          <a:noFill/>
        </p:spPr>
        <p:txBody>
          <a:bodyPr wrap="square" rtlCol="0">
            <a:spAutoFit/>
          </a:bodyPr>
          <a:lstStyle/>
          <a:p>
            <a:pPr algn="just">
              <a:lnSpc>
                <a:spcPct val="120000"/>
              </a:lnSpc>
            </a:pPr>
            <a:r>
              <a:rPr lang="zh-CN" altLang="en-US" sz="2220" b="1" dirty="0">
                <a:solidFill>
                  <a:srgbClr val="FFC000"/>
                </a:solidFill>
                <a:latin typeface="微软雅黑" panose="020B0503020204020204" pitchFamily="34" charset="-122"/>
                <a:ea typeface="微软雅黑" panose="020B0503020204020204" pitchFamily="34" charset="-122"/>
              </a:rPr>
              <a:t>邓小平把这种思想设计为三步走的现代化发展战略</a:t>
            </a:r>
          </a:p>
        </p:txBody>
      </p:sp>
      <p:pic>
        <p:nvPicPr>
          <p:cNvPr id="14338" name="Picture 2" descr="C:\Users\PC\Desktop\2.png"/>
          <p:cNvPicPr>
            <a:picLocks noChangeAspect="1" noChangeArrowheads="1"/>
          </p:cNvPicPr>
          <p:nvPr/>
        </p:nvPicPr>
        <p:blipFill>
          <a:blip r:embed="rId4" cstate="email"/>
          <a:srcRect/>
          <a:stretch>
            <a:fillRect/>
          </a:stretch>
        </p:blipFill>
        <p:spPr bwMode="auto">
          <a:xfrm>
            <a:off x="228605" y="39831"/>
            <a:ext cx="2837628" cy="3086587"/>
          </a:xfrm>
          <a:prstGeom prst="rect">
            <a:avLst/>
          </a:prstGeom>
          <a:noFill/>
          <a:effectLst>
            <a:outerShdw blurRad="215900" dist="38100" dir="10800000" sx="102000" sy="102000" algn="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370516" y="1652564"/>
            <a:ext cx="7200890" cy="3055195"/>
          </a:xfrm>
          <a:prstGeom prst="rect">
            <a:avLst/>
          </a:prstGeom>
          <a:noFill/>
        </p:spPr>
        <p:txBody>
          <a:bodyPr wrap="square" rtlCol="0">
            <a:spAutoFit/>
          </a:bodyPr>
          <a:lstStyle/>
          <a:p>
            <a:pPr algn="just">
              <a:lnSpc>
                <a:spcPct val="120000"/>
              </a:lnSpc>
            </a:pPr>
            <a:r>
              <a:rPr lang="en-US" altLang="zh-CN" sz="1780" dirty="0">
                <a:solidFill>
                  <a:srgbClr val="FFC000"/>
                </a:solidFill>
                <a:latin typeface="微软雅黑" panose="020B0503020204020204" pitchFamily="34" charset="-122"/>
                <a:ea typeface="微软雅黑" panose="020B0503020204020204" pitchFamily="34" charset="-122"/>
              </a:rPr>
              <a:t>1985</a:t>
            </a:r>
            <a:r>
              <a:rPr lang="zh-CN" altLang="en-US" sz="1780" dirty="0">
                <a:solidFill>
                  <a:srgbClr val="FFC000"/>
                </a:solidFill>
                <a:latin typeface="微软雅黑" panose="020B0503020204020204" pitchFamily="34" charset="-122"/>
                <a:ea typeface="微软雅黑" panose="020B0503020204020204" pitchFamily="34" charset="-122"/>
              </a:rPr>
              <a:t>年，他说：“现在人们说中国发生了明显的变化。我对一些外宾说，这只是小变化。翻两番，达到小康水平，可以说是中变化。到下世纪中叶，能够接近世界发达国家的水平，那才是大变化。到那时，社会主义中国的分量和作用就不同了，我们就可以对人类有较大的贡献。”</a:t>
            </a:r>
            <a:r>
              <a:rPr lang="en-US" altLang="zh-CN" sz="1780" dirty="0">
                <a:solidFill>
                  <a:srgbClr val="FFC000"/>
                </a:solidFill>
                <a:latin typeface="微软雅黑" panose="020B0503020204020204" pitchFamily="34" charset="-122"/>
                <a:ea typeface="微软雅黑" panose="020B0503020204020204" pitchFamily="34" charset="-122"/>
              </a:rPr>
              <a:t>1987</a:t>
            </a:r>
            <a:r>
              <a:rPr lang="zh-CN" altLang="en-US" sz="1780" dirty="0">
                <a:solidFill>
                  <a:srgbClr val="FFC000"/>
                </a:solidFill>
                <a:latin typeface="微软雅黑" panose="020B0503020204020204" pitchFamily="34" charset="-122"/>
                <a:ea typeface="微软雅黑" panose="020B0503020204020204" pitchFamily="34" charset="-122"/>
              </a:rPr>
              <a:t>年，邓小平又强调，</a:t>
            </a:r>
            <a:r>
              <a:rPr lang="zh-CN" altLang="en-US" b="1" dirty="0">
                <a:solidFill>
                  <a:schemeClr val="bg1"/>
                </a:solidFill>
                <a:latin typeface="微软雅黑" panose="020B0503020204020204" pitchFamily="34" charset="-122"/>
                <a:ea typeface="微软雅黑" panose="020B0503020204020204" pitchFamily="34" charset="-122"/>
              </a:rPr>
              <a:t>到</a:t>
            </a:r>
            <a:r>
              <a:rPr lang="en-US" altLang="zh-CN" b="1" dirty="0">
                <a:solidFill>
                  <a:schemeClr val="bg1"/>
                </a:solidFill>
                <a:latin typeface="微软雅黑" panose="020B0503020204020204" pitchFamily="34" charset="-122"/>
                <a:ea typeface="微软雅黑" panose="020B0503020204020204" pitchFamily="34" charset="-122"/>
              </a:rPr>
              <a:t>21</a:t>
            </a:r>
            <a:r>
              <a:rPr lang="zh-CN" altLang="en-US" b="1" dirty="0">
                <a:solidFill>
                  <a:schemeClr val="bg1"/>
                </a:solidFill>
                <a:latin typeface="微软雅黑" panose="020B0503020204020204" pitchFamily="34" charset="-122"/>
                <a:ea typeface="微软雅黑" panose="020B0503020204020204" pitchFamily="34" charset="-122"/>
              </a:rPr>
              <a:t>世纪中叶达到中等发达国家的水平，为人类做更多的事情</a:t>
            </a:r>
            <a:r>
              <a:rPr lang="zh-CN" altLang="en-US" sz="1780" dirty="0">
                <a:solidFill>
                  <a:srgbClr val="FFC000"/>
                </a:solidFill>
                <a:latin typeface="微软雅黑" panose="020B0503020204020204" pitchFamily="34" charset="-122"/>
                <a:ea typeface="微软雅黑" panose="020B0503020204020204" pitchFamily="34" charset="-122"/>
              </a:rPr>
              <a:t>，</a:t>
            </a:r>
            <a:r>
              <a:rPr lang="zh-CN" altLang="en-US" b="1" dirty="0">
                <a:solidFill>
                  <a:schemeClr val="bg1"/>
                </a:solidFill>
                <a:latin typeface="微软雅黑" panose="020B0503020204020204" pitchFamily="34" charset="-122"/>
                <a:ea typeface="微软雅黑" panose="020B0503020204020204" pitchFamily="34" charset="-122"/>
              </a:rPr>
              <a:t>“我们就是有这么一个雄心壮志”</a:t>
            </a:r>
            <a:r>
              <a:rPr lang="zh-CN" altLang="en-US" sz="1780" dirty="0">
                <a:solidFill>
                  <a:srgbClr val="FFC000"/>
                </a:solidFill>
                <a:latin typeface="微软雅黑" panose="020B0503020204020204" pitchFamily="34" charset="-122"/>
                <a:ea typeface="微软雅黑" panose="020B0503020204020204" pitchFamily="34" charset="-122"/>
              </a:rPr>
              <a:t>。邓小平把中华民族为人类做贡献的价值理想与中国现代化建设的发展战略紧密联系在一起，融入建设中国特色社会主义的共同理想。正是这种理想追求激励中国人民逐步走向一个负责任的大国强国。</a:t>
            </a:r>
          </a:p>
        </p:txBody>
      </p:sp>
      <p:sp>
        <p:nvSpPr>
          <p:cNvPr id="7" name="矩形 6"/>
          <p:cNvSpPr/>
          <p:nvPr/>
        </p:nvSpPr>
        <p:spPr bwMode="auto">
          <a:xfrm>
            <a:off x="782818" y="4915574"/>
            <a:ext cx="6000000" cy="20000"/>
          </a:xfrm>
          <a:prstGeom prst="rect">
            <a:avLst/>
          </a:prstGeom>
          <a:gradFill>
            <a:gsLst>
              <a:gs pos="12000">
                <a:srgbClr val="C00000"/>
              </a:gs>
              <a:gs pos="50000">
                <a:schemeClr val="bg1"/>
              </a:gs>
              <a:gs pos="92000">
                <a:srgbClr val="C00000"/>
              </a:gs>
            </a:gsLst>
            <a:lin ang="0" scaled="0"/>
          </a:gradFill>
          <a:ln w="9525" cap="flat" cmpd="sng" algn="ctr">
            <a:noFill/>
            <a:prstDash val="solid"/>
            <a:round/>
            <a:headEnd type="none" w="med" len="med"/>
            <a:tailEnd type="none" w="med" len="med"/>
          </a:ln>
          <a:effectLst/>
        </p:spPr>
        <p:txBody>
          <a:bodyPr vert="horz" wrap="square" lIns="101600" tIns="50800" rIns="101600" bIns="50800" numCol="1" rtlCol="0" anchor="t" anchorCtr="0" compatLnSpc="1"/>
          <a:lstStyle/>
          <a:p>
            <a:pPr defTabSz="1015365"/>
            <a:endParaRPr lang="zh-CN" altLang="en-US" sz="2000">
              <a:latin typeface="Arial" panose="020B0604020202020204" pitchFamily="34" charset="0"/>
            </a:endParaRPr>
          </a:p>
        </p:txBody>
      </p:sp>
      <p:sp>
        <p:nvSpPr>
          <p:cNvPr id="8" name="矩形 7"/>
          <p:cNvSpPr/>
          <p:nvPr/>
        </p:nvSpPr>
        <p:spPr bwMode="auto">
          <a:xfrm>
            <a:off x="4718130" y="1471694"/>
            <a:ext cx="6000000" cy="20000"/>
          </a:xfrm>
          <a:prstGeom prst="rect">
            <a:avLst/>
          </a:prstGeom>
          <a:gradFill>
            <a:gsLst>
              <a:gs pos="12000">
                <a:srgbClr val="C00000"/>
              </a:gs>
              <a:gs pos="50000">
                <a:schemeClr val="bg1"/>
              </a:gs>
              <a:gs pos="92000">
                <a:srgbClr val="C00000"/>
              </a:gs>
            </a:gsLst>
            <a:lin ang="0" scaled="0"/>
          </a:gradFill>
          <a:ln w="9525" cap="flat" cmpd="sng" algn="ctr">
            <a:noFill/>
            <a:prstDash val="solid"/>
            <a:round/>
            <a:headEnd type="none" w="med" len="med"/>
            <a:tailEnd type="none" w="med" len="med"/>
          </a:ln>
          <a:effectLst/>
        </p:spPr>
        <p:txBody>
          <a:bodyPr vert="horz" wrap="square" lIns="101600" tIns="50800" rIns="101600" bIns="50800" numCol="1" rtlCol="0" anchor="t" anchorCtr="0" compatLnSpc="1"/>
          <a:lstStyle/>
          <a:p>
            <a:pPr defTabSz="1015365"/>
            <a:endParaRPr lang="zh-CN" altLang="en-US" sz="2000">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10" advTm="17000"/>
    </mc:Choice>
    <mc:Fallback xmlns="">
      <p:transition advTm="17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fade">
                                      <p:cBhvr>
                                        <p:cTn id="7" dur="1000"/>
                                        <p:tgtEl>
                                          <p:spTgt spid="14338"/>
                                        </p:tgtEl>
                                      </p:cBhvr>
                                    </p:animEffect>
                                    <p:anim calcmode="lin" valueType="num">
                                      <p:cBhvr>
                                        <p:cTn id="8" dur="1000" fill="hold"/>
                                        <p:tgtEl>
                                          <p:spTgt spid="14338"/>
                                        </p:tgtEl>
                                        <p:attrNameLst>
                                          <p:attrName>ppt_x</p:attrName>
                                        </p:attrNameLst>
                                      </p:cBhvr>
                                      <p:tavLst>
                                        <p:tav tm="0">
                                          <p:val>
                                            <p:strVal val="#ppt_x"/>
                                          </p:val>
                                        </p:tav>
                                        <p:tav tm="100000">
                                          <p:val>
                                            <p:strVal val="#ppt_x"/>
                                          </p:val>
                                        </p:tav>
                                      </p:tavLst>
                                    </p:anim>
                                    <p:anim calcmode="lin" valueType="num">
                                      <p:cBhvr>
                                        <p:cTn id="9" dur="1000" fill="hold"/>
                                        <p:tgtEl>
                                          <p:spTgt spid="1433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500"/>
                                        <p:tgtEl>
                                          <p:spTgt spid="3"/>
                                        </p:tgtEl>
                                      </p:cBhvr>
                                    </p:animEffect>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14339"/>
                                        </p:tgtEl>
                                        <p:attrNameLst>
                                          <p:attrName>style.visibility</p:attrName>
                                        </p:attrNameLst>
                                      </p:cBhvr>
                                      <p:to>
                                        <p:strVal val="visible"/>
                                      </p:to>
                                    </p:set>
                                    <p:animEffect transition="in" filter="wipe(down)">
                                      <p:cBhvr>
                                        <p:cTn id="17" dur="500"/>
                                        <p:tgtEl>
                                          <p:spTgt spid="14339"/>
                                        </p:tgtEl>
                                      </p:cBhvr>
                                    </p:animEffect>
                                  </p:childTnLst>
                                </p:cTn>
                              </p:par>
                            </p:childTnLst>
                          </p:cTn>
                        </p:par>
                        <p:par>
                          <p:cTn id="18" fill="hold">
                            <p:stCondLst>
                              <p:cond delay="2000"/>
                            </p:stCondLst>
                            <p:childTnLst>
                              <p:par>
                                <p:cTn id="19" presetID="2" presetClass="entr" presetSubtype="2"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additive="base">
                                        <p:cTn id="21" dur="250" fill="hold"/>
                                        <p:tgtEl>
                                          <p:spTgt spid="2"/>
                                        </p:tgtEl>
                                        <p:attrNameLst>
                                          <p:attrName>ppt_x</p:attrName>
                                        </p:attrNameLst>
                                      </p:cBhvr>
                                      <p:tavLst>
                                        <p:tav tm="0">
                                          <p:val>
                                            <p:strVal val="1+#ppt_w/2"/>
                                          </p:val>
                                        </p:tav>
                                        <p:tav tm="100000">
                                          <p:val>
                                            <p:strVal val="#ppt_x"/>
                                          </p:val>
                                        </p:tav>
                                      </p:tavLst>
                                    </p:anim>
                                    <p:anim calcmode="lin" valueType="num">
                                      <p:cBhvr additive="base">
                                        <p:cTn id="22" dur="250" fill="hold"/>
                                        <p:tgtEl>
                                          <p:spTgt spid="2"/>
                                        </p:tgtEl>
                                        <p:attrNameLst>
                                          <p:attrName>ppt_y</p:attrName>
                                        </p:attrNameLst>
                                      </p:cBhvr>
                                      <p:tavLst>
                                        <p:tav tm="0">
                                          <p:val>
                                            <p:strVal val="#ppt_y"/>
                                          </p:val>
                                        </p:tav>
                                        <p:tav tm="100000">
                                          <p:val>
                                            <p:strVal val="#ppt_y"/>
                                          </p:val>
                                        </p:tav>
                                      </p:tavLst>
                                    </p:anim>
                                  </p:childTnLst>
                                </p:cTn>
                              </p:par>
                            </p:childTnLst>
                          </p:cTn>
                        </p:par>
                        <p:par>
                          <p:cTn id="23" fill="hold">
                            <p:stCondLst>
                              <p:cond delay="2500"/>
                            </p:stCondLst>
                            <p:childTnLst>
                              <p:par>
                                <p:cTn id="24" presetID="2" presetClass="entr" presetSubtype="2"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500" fill="hold"/>
                                        <p:tgtEl>
                                          <p:spTgt spid="7"/>
                                        </p:tgtEl>
                                        <p:attrNameLst>
                                          <p:attrName>ppt_x</p:attrName>
                                        </p:attrNameLst>
                                      </p:cBhvr>
                                      <p:tavLst>
                                        <p:tav tm="0">
                                          <p:val>
                                            <p:strVal val="1+#ppt_w/2"/>
                                          </p:val>
                                        </p:tav>
                                        <p:tav tm="100000">
                                          <p:val>
                                            <p:strVal val="#ppt_x"/>
                                          </p:val>
                                        </p:tav>
                                      </p:tavLst>
                                    </p:anim>
                                    <p:anim calcmode="lin" valueType="num">
                                      <p:cBhvr additive="base">
                                        <p:cTn id="27" dur="500" fill="hold"/>
                                        <p:tgtEl>
                                          <p:spTgt spid="7"/>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 presetClass="entr" presetSubtype="8"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0-#ppt_w/2"/>
                                          </p:val>
                                        </p:tav>
                                        <p:tav tm="100000">
                                          <p:val>
                                            <p:strVal val="#ppt_x"/>
                                          </p:val>
                                        </p:tav>
                                      </p:tavLst>
                                    </p:anim>
                                    <p:anim calcmode="lin" valueType="num">
                                      <p:cBhvr additive="base">
                                        <p:cTn id="32" dur="500" fill="hold"/>
                                        <p:tgtEl>
                                          <p:spTgt spid="8"/>
                                        </p:tgtEl>
                                        <p:attrNameLst>
                                          <p:attrName>ppt_y</p:attrName>
                                        </p:attrNameLst>
                                      </p:cBhvr>
                                      <p:tavLst>
                                        <p:tav tm="0">
                                          <p:val>
                                            <p:strVal val="#ppt_y"/>
                                          </p:val>
                                        </p:tav>
                                        <p:tav tm="100000">
                                          <p:val>
                                            <p:strVal val="#ppt_y"/>
                                          </p:val>
                                        </p:tav>
                                      </p:tavLst>
                                    </p:anim>
                                  </p:childTnLst>
                                </p:cTn>
                              </p:par>
                            </p:childTnLst>
                          </p:cTn>
                        </p:par>
                        <p:par>
                          <p:cTn id="33" fill="hold">
                            <p:stCondLst>
                              <p:cond delay="3500"/>
                            </p:stCondLst>
                            <p:childTnLst>
                              <p:par>
                                <p:cTn id="34" presetID="18" presetClass="entr" presetSubtype="3"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strips(upRight)">
                                      <p:cBhvr>
                                        <p:cTn id="3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p:bldP spid="5" grpId="0"/>
      <p:bldP spid="7"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32"/>
          <p:cNvSpPr/>
          <p:nvPr/>
        </p:nvSpPr>
        <p:spPr bwMode="auto">
          <a:xfrm>
            <a:off x="1079507" y="3602658"/>
            <a:ext cx="8000988" cy="21476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AutoShape 10"/>
          <p:cNvSpPr>
            <a:spLocks noChangeArrowheads="1"/>
          </p:cNvSpPr>
          <p:nvPr/>
        </p:nvSpPr>
        <p:spPr bwMode="auto">
          <a:xfrm rot="16200000">
            <a:off x="3993445" y="-2832139"/>
            <a:ext cx="2173111" cy="10160000"/>
          </a:xfrm>
          <a:prstGeom prst="downArrow">
            <a:avLst>
              <a:gd name="adj1" fmla="val 49065"/>
              <a:gd name="adj2" fmla="val 44827"/>
            </a:avLst>
          </a:prstGeom>
          <a:solidFill>
            <a:schemeClr val="bg1"/>
          </a:solidFill>
          <a:ln>
            <a:noFill/>
          </a:ln>
        </p:spPr>
        <p:txBody>
          <a:bodyPr vert="eaVert"/>
          <a:lstStyle/>
          <a:p>
            <a:endParaRPr lang="zh-CN" altLang="en-US">
              <a:latin typeface="微软雅黑" panose="020B0503020204020204" pitchFamily="34" charset="-122"/>
              <a:ea typeface="微软雅黑" panose="020B0503020204020204" pitchFamily="34" charset="-122"/>
            </a:endParaRPr>
          </a:p>
        </p:txBody>
      </p:sp>
      <p:grpSp>
        <p:nvGrpSpPr>
          <p:cNvPr id="5" name="Group 6"/>
          <p:cNvGrpSpPr/>
          <p:nvPr/>
        </p:nvGrpSpPr>
        <p:grpSpPr bwMode="auto">
          <a:xfrm>
            <a:off x="2760481" y="1320056"/>
            <a:ext cx="1947589" cy="1945569"/>
            <a:chOff x="1823" y="2371"/>
            <a:chExt cx="1801" cy="1801"/>
          </a:xfrm>
        </p:grpSpPr>
        <p:sp>
          <p:nvSpPr>
            <p:cNvPr id="7" name="Oval 7"/>
            <p:cNvSpPr>
              <a:spLocks noChangeArrowheads="1"/>
            </p:cNvSpPr>
            <p:nvPr/>
          </p:nvSpPr>
          <p:spPr bwMode="auto">
            <a:xfrm>
              <a:off x="1823" y="2371"/>
              <a:ext cx="1801" cy="1801"/>
            </a:xfrm>
            <a:prstGeom prst="ellipse">
              <a:avLst/>
            </a:prstGeom>
            <a:solidFill>
              <a:srgbClr val="D8D8D8">
                <a:alpha val="48000"/>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sp>
          <p:nvSpPr>
            <p:cNvPr id="8" name="Oval 8"/>
            <p:cNvSpPr>
              <a:spLocks noChangeArrowheads="1"/>
            </p:cNvSpPr>
            <p:nvPr/>
          </p:nvSpPr>
          <p:spPr bwMode="auto">
            <a:xfrm>
              <a:off x="1945" y="2493"/>
              <a:ext cx="1556" cy="1556"/>
            </a:xfrm>
            <a:prstGeom prst="ellipse">
              <a:avLst/>
            </a:prstGeom>
            <a:blipFill dpi="0" rotWithShape="1">
              <a:blip r:embed="rId3" cstate="email"/>
              <a:srcRect/>
              <a:stretch>
                <a:fillRect/>
              </a:stretch>
            </a:blipFill>
            <a:ln w="38100">
              <a:solidFill>
                <a:srgbClr val="FFFFFF"/>
              </a:solidFill>
              <a:round/>
            </a:ln>
          </p:spPr>
          <p:txBody>
            <a:bodyPr/>
            <a:lstStyle/>
            <a:p>
              <a:pPr>
                <a:defRPr/>
              </a:pPr>
              <a:endParaRPr lang="zh-CN" altLang="en-US">
                <a:latin typeface="微软雅黑" panose="020B0503020204020204" pitchFamily="34" charset="-122"/>
                <a:ea typeface="微软雅黑" panose="020B0503020204020204" pitchFamily="34" charset="-122"/>
              </a:endParaRPr>
            </a:p>
          </p:txBody>
        </p:sp>
      </p:grpSp>
      <p:grpSp>
        <p:nvGrpSpPr>
          <p:cNvPr id="10" name="Group 6"/>
          <p:cNvGrpSpPr/>
          <p:nvPr/>
        </p:nvGrpSpPr>
        <p:grpSpPr bwMode="auto">
          <a:xfrm>
            <a:off x="4910663" y="1320056"/>
            <a:ext cx="1947588" cy="1945569"/>
            <a:chOff x="1823" y="2371"/>
            <a:chExt cx="1801" cy="1801"/>
          </a:xfrm>
        </p:grpSpPr>
        <p:sp>
          <p:nvSpPr>
            <p:cNvPr id="12" name="Oval 7"/>
            <p:cNvSpPr>
              <a:spLocks noChangeArrowheads="1"/>
            </p:cNvSpPr>
            <p:nvPr/>
          </p:nvSpPr>
          <p:spPr bwMode="auto">
            <a:xfrm>
              <a:off x="1823" y="2371"/>
              <a:ext cx="1801" cy="1801"/>
            </a:xfrm>
            <a:prstGeom prst="ellipse">
              <a:avLst/>
            </a:prstGeom>
            <a:solidFill>
              <a:srgbClr val="D8D8D8">
                <a:alpha val="48000"/>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sp>
          <p:nvSpPr>
            <p:cNvPr id="13" name="Oval 8"/>
            <p:cNvSpPr>
              <a:spLocks noChangeArrowheads="1"/>
            </p:cNvSpPr>
            <p:nvPr/>
          </p:nvSpPr>
          <p:spPr bwMode="auto">
            <a:xfrm>
              <a:off x="1945" y="2493"/>
              <a:ext cx="1556" cy="1556"/>
            </a:xfrm>
            <a:prstGeom prst="ellipse">
              <a:avLst/>
            </a:prstGeom>
            <a:blipFill dpi="0" rotWithShape="1">
              <a:blip r:embed="rId4" cstate="email"/>
              <a:srcRect/>
              <a:stretch>
                <a:fillRect/>
              </a:stretch>
            </a:blipFill>
            <a:ln w="38100">
              <a:solidFill>
                <a:srgbClr val="FFFFFF"/>
              </a:solidFill>
              <a:round/>
            </a:ln>
          </p:spPr>
          <p:txBody>
            <a:bodyPr/>
            <a:lstStyle/>
            <a:p>
              <a:pPr>
                <a:defRPr/>
              </a:pPr>
              <a:endParaRPr lang="zh-CN" altLang="en-US">
                <a:latin typeface="微软雅黑" panose="020B0503020204020204" pitchFamily="34" charset="-122"/>
                <a:ea typeface="微软雅黑" panose="020B0503020204020204" pitchFamily="34" charset="-122"/>
              </a:endParaRPr>
            </a:p>
          </p:txBody>
        </p:sp>
      </p:grpSp>
      <p:grpSp>
        <p:nvGrpSpPr>
          <p:cNvPr id="15" name="Group 6"/>
          <p:cNvGrpSpPr/>
          <p:nvPr/>
        </p:nvGrpSpPr>
        <p:grpSpPr bwMode="auto">
          <a:xfrm>
            <a:off x="7082009" y="1320056"/>
            <a:ext cx="1947589" cy="1945569"/>
            <a:chOff x="1823" y="2371"/>
            <a:chExt cx="1801" cy="1801"/>
          </a:xfrm>
        </p:grpSpPr>
        <p:sp>
          <p:nvSpPr>
            <p:cNvPr id="17" name="Oval 7"/>
            <p:cNvSpPr>
              <a:spLocks noChangeArrowheads="1"/>
            </p:cNvSpPr>
            <p:nvPr/>
          </p:nvSpPr>
          <p:spPr bwMode="auto">
            <a:xfrm>
              <a:off x="1823" y="2371"/>
              <a:ext cx="1801" cy="1801"/>
            </a:xfrm>
            <a:prstGeom prst="ellipse">
              <a:avLst/>
            </a:prstGeom>
            <a:solidFill>
              <a:srgbClr val="D8D8D8">
                <a:alpha val="48000"/>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sp>
          <p:nvSpPr>
            <p:cNvPr id="18" name="Oval 8"/>
            <p:cNvSpPr>
              <a:spLocks noChangeArrowheads="1"/>
            </p:cNvSpPr>
            <p:nvPr/>
          </p:nvSpPr>
          <p:spPr bwMode="auto">
            <a:xfrm>
              <a:off x="1945" y="2493"/>
              <a:ext cx="1556" cy="1556"/>
            </a:xfrm>
            <a:prstGeom prst="ellipse">
              <a:avLst/>
            </a:prstGeom>
            <a:blipFill dpi="0" rotWithShape="1">
              <a:blip r:embed="rId5" cstate="email"/>
              <a:srcRect/>
              <a:stretch>
                <a:fillRect t="20000" b="5000"/>
              </a:stretch>
            </a:blipFill>
            <a:ln w="38100">
              <a:solidFill>
                <a:srgbClr val="FFFFFF"/>
              </a:solidFill>
              <a:round/>
            </a:ln>
          </p:spPr>
          <p:txBody>
            <a:bodyPr/>
            <a:lstStyle/>
            <a:p>
              <a:pPr>
                <a:defRPr/>
              </a:pPr>
              <a:endParaRPr lang="zh-CN" altLang="en-US">
                <a:latin typeface="微软雅黑" panose="020B0503020204020204" pitchFamily="34" charset="-122"/>
                <a:ea typeface="微软雅黑" panose="020B0503020204020204" pitchFamily="34" charset="-122"/>
              </a:endParaRPr>
            </a:p>
          </p:txBody>
        </p:sp>
      </p:grpSp>
      <p:grpSp>
        <p:nvGrpSpPr>
          <p:cNvPr id="20" name="Group 6"/>
          <p:cNvGrpSpPr/>
          <p:nvPr/>
        </p:nvGrpSpPr>
        <p:grpSpPr bwMode="auto">
          <a:xfrm>
            <a:off x="658037" y="1320056"/>
            <a:ext cx="1947589" cy="1945569"/>
            <a:chOff x="1823" y="2371"/>
            <a:chExt cx="1801" cy="1801"/>
          </a:xfrm>
        </p:grpSpPr>
        <p:sp>
          <p:nvSpPr>
            <p:cNvPr id="22" name="Oval 7"/>
            <p:cNvSpPr>
              <a:spLocks noChangeArrowheads="1"/>
            </p:cNvSpPr>
            <p:nvPr/>
          </p:nvSpPr>
          <p:spPr bwMode="auto">
            <a:xfrm>
              <a:off x="1823" y="2371"/>
              <a:ext cx="1801" cy="1801"/>
            </a:xfrm>
            <a:prstGeom prst="ellipse">
              <a:avLst/>
            </a:prstGeom>
            <a:solidFill>
              <a:srgbClr val="D8D8D8">
                <a:alpha val="48000"/>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sp>
          <p:nvSpPr>
            <p:cNvPr id="23" name="Oval 8"/>
            <p:cNvSpPr>
              <a:spLocks noChangeArrowheads="1"/>
            </p:cNvSpPr>
            <p:nvPr/>
          </p:nvSpPr>
          <p:spPr bwMode="auto">
            <a:xfrm>
              <a:off x="1946" y="2493"/>
              <a:ext cx="1556" cy="1556"/>
            </a:xfrm>
            <a:prstGeom prst="ellipse">
              <a:avLst/>
            </a:prstGeom>
            <a:blipFill dpi="0" rotWithShape="1">
              <a:blip r:embed="rId6" cstate="email"/>
              <a:srcRect/>
              <a:stretch>
                <a:fillRect t="2000"/>
              </a:stretch>
            </a:blipFill>
            <a:ln w="38100">
              <a:solidFill>
                <a:srgbClr val="FFFFFF"/>
              </a:solidFill>
              <a:round/>
            </a:ln>
          </p:spPr>
          <p:txBody>
            <a:bodyPr/>
            <a:lstStyle/>
            <a:p>
              <a:endParaRPr lang="zh-CN" altLang="en-US">
                <a:latin typeface="微软雅黑" panose="020B0503020204020204" pitchFamily="34" charset="-122"/>
                <a:ea typeface="微软雅黑" panose="020B0503020204020204" pitchFamily="34" charset="-122"/>
              </a:endParaRPr>
            </a:p>
          </p:txBody>
        </p:sp>
      </p:grpSp>
      <p:sp>
        <p:nvSpPr>
          <p:cNvPr id="24" name="矩形标注 23"/>
          <p:cNvSpPr/>
          <p:nvPr/>
        </p:nvSpPr>
        <p:spPr>
          <a:xfrm>
            <a:off x="1079506" y="3515825"/>
            <a:ext cx="8000989" cy="50799"/>
          </a:xfrm>
          <a:prstGeom prst="wedgeRectCallout">
            <a:avLst>
              <a:gd name="adj1" fmla="val 19367"/>
              <a:gd name="adj2" fmla="val -64835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标注 24"/>
          <p:cNvSpPr/>
          <p:nvPr/>
        </p:nvSpPr>
        <p:spPr>
          <a:xfrm>
            <a:off x="1116943" y="1013892"/>
            <a:ext cx="7963552" cy="50799"/>
          </a:xfrm>
          <a:prstGeom prst="wedgeRectCallout">
            <a:avLst>
              <a:gd name="adj1" fmla="val 17772"/>
              <a:gd name="adj2" fmla="val 49047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Rectangle 28"/>
          <p:cNvSpPr>
            <a:spLocks noChangeArrowheads="1"/>
          </p:cNvSpPr>
          <p:nvPr/>
        </p:nvSpPr>
        <p:spPr bwMode="auto">
          <a:xfrm>
            <a:off x="1165079" y="3664943"/>
            <a:ext cx="7845999" cy="1951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en-US" b="1" dirty="0">
                <a:solidFill>
                  <a:srgbClr val="0070C0"/>
                </a:solidFill>
                <a:latin typeface="微软雅黑" panose="020B0503020204020204" pitchFamily="34" charset="-122"/>
                <a:ea typeface="微软雅黑" panose="020B0503020204020204" pitchFamily="34" charset="-122"/>
              </a:rPr>
              <a:t>中国梦，不应仅理解为中国自身利益的实现和中国的强大崛起，而忽略了中华民族要对人类有所贡献、已经对人类做出了巨大贡献、正在为人类做着巨大贡献和未来将为人类做出更大贡献的深刻内涵。</a:t>
            </a:r>
            <a:r>
              <a:rPr lang="zh-CN" altLang="en-US" sz="1555" dirty="0">
                <a:solidFill>
                  <a:srgbClr val="C00000"/>
                </a:solidFill>
                <a:latin typeface="微软雅黑" panose="020B0503020204020204" pitchFamily="34" charset="-122"/>
                <a:ea typeface="微软雅黑" panose="020B0503020204020204" pitchFamily="34" charset="-122"/>
              </a:rPr>
              <a:t>基于这样的认识，才能进一步形成中华民族自尊自信、理性科学、务实进取、开放宽容的健康的国民心态，才能进一步形成令世界其他民族仰慕的成熟的大国心态，使每一个中华儿女享受到做中国人的荣耀和尊严。 </a:t>
            </a:r>
          </a:p>
        </p:txBody>
      </p:sp>
      <p:sp>
        <p:nvSpPr>
          <p:cNvPr id="32" name="矩形 31"/>
          <p:cNvSpPr/>
          <p:nvPr/>
        </p:nvSpPr>
        <p:spPr bwMode="auto">
          <a:xfrm>
            <a:off x="1116943" y="134966"/>
            <a:ext cx="7963552" cy="8316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Rectangle 28"/>
          <p:cNvSpPr>
            <a:spLocks noChangeArrowheads="1"/>
          </p:cNvSpPr>
          <p:nvPr/>
        </p:nvSpPr>
        <p:spPr bwMode="auto">
          <a:xfrm>
            <a:off x="1194435" y="130492"/>
            <a:ext cx="8015111"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en-US" dirty="0">
                <a:solidFill>
                  <a:srgbClr val="C00000"/>
                </a:solidFill>
                <a:latin typeface="微软雅黑" panose="020B0503020204020204" pitchFamily="34" charset="-122"/>
                <a:ea typeface="微软雅黑" panose="020B0503020204020204" pitchFamily="34" charset="-122"/>
              </a:rPr>
              <a:t>习近平总书记提出的中国梦接续了毛泽东、邓小平强调的中华民族要为人类做较大的贡献的思想。</a:t>
            </a:r>
          </a:p>
        </p:txBody>
      </p:sp>
    </p:spTree>
  </p:cSld>
  <p:clrMapOvr>
    <a:masterClrMapping/>
  </p:clrMapOvr>
  <mc:AlternateContent xmlns:mc="http://schemas.openxmlformats.org/markup-compatibility/2006" xmlns:p14="http://schemas.microsoft.com/office/powerpoint/2010/main">
    <mc:Choice Requires="p14">
      <p:transition p14:dur="10" advTm="17000"/>
    </mc:Choice>
    <mc:Fallback xmlns="">
      <p:transition advTm="17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par>
                                <p:cTn id="13" presetID="10" presetClass="entr" presetSubtype="0" fill="hold" nodeType="withEffect">
                                  <p:stCondLst>
                                    <p:cond delay="25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nodeType="withEffect">
                                  <p:stCondLst>
                                    <p:cond delay="50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par>
                                <p:cTn id="19" presetID="10" presetClass="entr" presetSubtype="0" fill="hold" nodeType="withEffect">
                                  <p:stCondLst>
                                    <p:cond delay="75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childTnLst>
                          </p:cTn>
                        </p:par>
                        <p:par>
                          <p:cTn id="22" fill="hold">
                            <p:stCondLst>
                              <p:cond delay="1000"/>
                            </p:stCondLst>
                            <p:childTnLst>
                              <p:par>
                                <p:cTn id="23" presetID="2" presetClass="entr" presetSubtype="1"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additive="base">
                                        <p:cTn id="25" dur="500" fill="hold"/>
                                        <p:tgtEl>
                                          <p:spTgt spid="25"/>
                                        </p:tgtEl>
                                        <p:attrNameLst>
                                          <p:attrName>ppt_x</p:attrName>
                                        </p:attrNameLst>
                                      </p:cBhvr>
                                      <p:tavLst>
                                        <p:tav tm="0">
                                          <p:val>
                                            <p:strVal val="#ppt_x"/>
                                          </p:val>
                                        </p:tav>
                                        <p:tav tm="100000">
                                          <p:val>
                                            <p:strVal val="#ppt_x"/>
                                          </p:val>
                                        </p:tav>
                                      </p:tavLst>
                                    </p:anim>
                                    <p:anim calcmode="lin" valueType="num">
                                      <p:cBhvr additive="base">
                                        <p:cTn id="26" dur="500" fill="hold"/>
                                        <p:tgtEl>
                                          <p:spTgt spid="25"/>
                                        </p:tgtEl>
                                        <p:attrNameLst>
                                          <p:attrName>ppt_y</p:attrName>
                                        </p:attrNameLst>
                                      </p:cBhvr>
                                      <p:tavLst>
                                        <p:tav tm="0">
                                          <p:val>
                                            <p:strVal val="0-#ppt_h/2"/>
                                          </p:val>
                                        </p:tav>
                                        <p:tav tm="100000">
                                          <p:val>
                                            <p:strVal val="#ppt_y"/>
                                          </p:val>
                                        </p:tav>
                                      </p:tavLst>
                                    </p:anim>
                                  </p:childTnLst>
                                </p:cTn>
                              </p:par>
                            </p:childTnLst>
                          </p:cTn>
                        </p:par>
                        <p:par>
                          <p:cTn id="27" fill="hold">
                            <p:stCondLst>
                              <p:cond delay="1500"/>
                            </p:stCondLst>
                            <p:childTnLst>
                              <p:par>
                                <p:cTn id="28" presetID="32" presetClass="emph" presetSubtype="0" fill="hold" grpId="1" nodeType="afterEffect">
                                  <p:stCondLst>
                                    <p:cond delay="0"/>
                                  </p:stCondLst>
                                  <p:childTnLst>
                                    <p:animRot by="120000">
                                      <p:cBhvr>
                                        <p:cTn id="29" dur="50" fill="hold">
                                          <p:stCondLst>
                                            <p:cond delay="0"/>
                                          </p:stCondLst>
                                        </p:cTn>
                                        <p:tgtEl>
                                          <p:spTgt spid="25"/>
                                        </p:tgtEl>
                                        <p:attrNameLst>
                                          <p:attrName>r</p:attrName>
                                        </p:attrNameLst>
                                      </p:cBhvr>
                                    </p:animRot>
                                    <p:animRot by="-240000">
                                      <p:cBhvr>
                                        <p:cTn id="30" dur="100" fill="hold">
                                          <p:stCondLst>
                                            <p:cond delay="100"/>
                                          </p:stCondLst>
                                        </p:cTn>
                                        <p:tgtEl>
                                          <p:spTgt spid="25"/>
                                        </p:tgtEl>
                                        <p:attrNameLst>
                                          <p:attrName>r</p:attrName>
                                        </p:attrNameLst>
                                      </p:cBhvr>
                                    </p:animRot>
                                    <p:animRot by="240000">
                                      <p:cBhvr>
                                        <p:cTn id="31" dur="100" fill="hold">
                                          <p:stCondLst>
                                            <p:cond delay="200"/>
                                          </p:stCondLst>
                                        </p:cTn>
                                        <p:tgtEl>
                                          <p:spTgt spid="25"/>
                                        </p:tgtEl>
                                        <p:attrNameLst>
                                          <p:attrName>r</p:attrName>
                                        </p:attrNameLst>
                                      </p:cBhvr>
                                    </p:animRot>
                                    <p:animRot by="-240000">
                                      <p:cBhvr>
                                        <p:cTn id="32" dur="100" fill="hold">
                                          <p:stCondLst>
                                            <p:cond delay="300"/>
                                          </p:stCondLst>
                                        </p:cTn>
                                        <p:tgtEl>
                                          <p:spTgt spid="25"/>
                                        </p:tgtEl>
                                        <p:attrNameLst>
                                          <p:attrName>r</p:attrName>
                                        </p:attrNameLst>
                                      </p:cBhvr>
                                    </p:animRot>
                                    <p:animRot by="120000">
                                      <p:cBhvr>
                                        <p:cTn id="33" dur="100" fill="hold">
                                          <p:stCondLst>
                                            <p:cond delay="400"/>
                                          </p:stCondLst>
                                        </p:cTn>
                                        <p:tgtEl>
                                          <p:spTgt spid="25"/>
                                        </p:tgtEl>
                                        <p:attrNameLst>
                                          <p:attrName>r</p:attrName>
                                        </p:attrNameLst>
                                      </p:cBhvr>
                                    </p:animRot>
                                  </p:childTnLst>
                                </p:cTn>
                              </p:par>
                            </p:childTnLst>
                          </p:cTn>
                        </p:par>
                        <p:par>
                          <p:cTn id="34" fill="hold">
                            <p:stCondLst>
                              <p:cond delay="2000"/>
                            </p:stCondLst>
                            <p:childTnLst>
                              <p:par>
                                <p:cTn id="35" presetID="22" presetClass="entr" presetSubtype="4"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down)">
                                      <p:cBhvr>
                                        <p:cTn id="37" dur="500"/>
                                        <p:tgtEl>
                                          <p:spTgt spid="32"/>
                                        </p:tgtEl>
                                      </p:cBhvr>
                                    </p:animEffect>
                                  </p:childTnLst>
                                </p:cTn>
                              </p:par>
                            </p:childTnLst>
                          </p:cTn>
                        </p:par>
                        <p:par>
                          <p:cTn id="38" fill="hold">
                            <p:stCondLst>
                              <p:cond delay="2500"/>
                            </p:stCondLst>
                            <p:childTnLst>
                              <p:par>
                                <p:cTn id="39" presetID="18" presetClass="entr" presetSubtype="9"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strips(upLeft)">
                                      <p:cBhvr>
                                        <p:cTn id="41" dur="500"/>
                                        <p:tgtEl>
                                          <p:spTgt spid="27"/>
                                        </p:tgtEl>
                                      </p:cBhvr>
                                    </p:animEffect>
                                  </p:childTnLst>
                                </p:cTn>
                              </p:par>
                            </p:childTnLst>
                          </p:cTn>
                        </p:par>
                        <p:par>
                          <p:cTn id="42" fill="hold">
                            <p:stCondLst>
                              <p:cond delay="3000"/>
                            </p:stCondLst>
                            <p:childTnLst>
                              <p:par>
                                <p:cTn id="43" presetID="2" presetClass="entr" presetSubtype="4"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 calcmode="lin" valueType="num">
                                      <p:cBhvr additive="base">
                                        <p:cTn id="45" dur="500" fill="hold"/>
                                        <p:tgtEl>
                                          <p:spTgt spid="24"/>
                                        </p:tgtEl>
                                        <p:attrNameLst>
                                          <p:attrName>ppt_x</p:attrName>
                                        </p:attrNameLst>
                                      </p:cBhvr>
                                      <p:tavLst>
                                        <p:tav tm="0">
                                          <p:val>
                                            <p:strVal val="#ppt_x"/>
                                          </p:val>
                                        </p:tav>
                                        <p:tav tm="100000">
                                          <p:val>
                                            <p:strVal val="#ppt_x"/>
                                          </p:val>
                                        </p:tav>
                                      </p:tavLst>
                                    </p:anim>
                                    <p:anim calcmode="lin" valueType="num">
                                      <p:cBhvr additive="base">
                                        <p:cTn id="46" dur="500" fill="hold"/>
                                        <p:tgtEl>
                                          <p:spTgt spid="24"/>
                                        </p:tgtEl>
                                        <p:attrNameLst>
                                          <p:attrName>ppt_y</p:attrName>
                                        </p:attrNameLst>
                                      </p:cBhvr>
                                      <p:tavLst>
                                        <p:tav tm="0">
                                          <p:val>
                                            <p:strVal val="1+#ppt_h/2"/>
                                          </p:val>
                                        </p:tav>
                                        <p:tav tm="100000">
                                          <p:val>
                                            <p:strVal val="#ppt_y"/>
                                          </p:val>
                                        </p:tav>
                                      </p:tavLst>
                                    </p:anim>
                                  </p:childTnLst>
                                </p:cTn>
                              </p:par>
                            </p:childTnLst>
                          </p:cTn>
                        </p:par>
                        <p:par>
                          <p:cTn id="47" fill="hold">
                            <p:stCondLst>
                              <p:cond delay="3500"/>
                            </p:stCondLst>
                            <p:childTnLst>
                              <p:par>
                                <p:cTn id="48" presetID="32" presetClass="emph" presetSubtype="0" fill="hold" grpId="1" nodeType="afterEffect">
                                  <p:stCondLst>
                                    <p:cond delay="0"/>
                                  </p:stCondLst>
                                  <p:childTnLst>
                                    <p:animRot by="120000">
                                      <p:cBhvr>
                                        <p:cTn id="49" dur="50" fill="hold">
                                          <p:stCondLst>
                                            <p:cond delay="0"/>
                                          </p:stCondLst>
                                        </p:cTn>
                                        <p:tgtEl>
                                          <p:spTgt spid="24"/>
                                        </p:tgtEl>
                                        <p:attrNameLst>
                                          <p:attrName>r</p:attrName>
                                        </p:attrNameLst>
                                      </p:cBhvr>
                                    </p:animRot>
                                    <p:animRot by="-240000">
                                      <p:cBhvr>
                                        <p:cTn id="50" dur="100" fill="hold">
                                          <p:stCondLst>
                                            <p:cond delay="100"/>
                                          </p:stCondLst>
                                        </p:cTn>
                                        <p:tgtEl>
                                          <p:spTgt spid="24"/>
                                        </p:tgtEl>
                                        <p:attrNameLst>
                                          <p:attrName>r</p:attrName>
                                        </p:attrNameLst>
                                      </p:cBhvr>
                                    </p:animRot>
                                    <p:animRot by="240000">
                                      <p:cBhvr>
                                        <p:cTn id="51" dur="100" fill="hold">
                                          <p:stCondLst>
                                            <p:cond delay="200"/>
                                          </p:stCondLst>
                                        </p:cTn>
                                        <p:tgtEl>
                                          <p:spTgt spid="24"/>
                                        </p:tgtEl>
                                        <p:attrNameLst>
                                          <p:attrName>r</p:attrName>
                                        </p:attrNameLst>
                                      </p:cBhvr>
                                    </p:animRot>
                                    <p:animRot by="-240000">
                                      <p:cBhvr>
                                        <p:cTn id="52" dur="100" fill="hold">
                                          <p:stCondLst>
                                            <p:cond delay="300"/>
                                          </p:stCondLst>
                                        </p:cTn>
                                        <p:tgtEl>
                                          <p:spTgt spid="24"/>
                                        </p:tgtEl>
                                        <p:attrNameLst>
                                          <p:attrName>r</p:attrName>
                                        </p:attrNameLst>
                                      </p:cBhvr>
                                    </p:animRot>
                                    <p:animRot by="120000">
                                      <p:cBhvr>
                                        <p:cTn id="53" dur="100" fill="hold">
                                          <p:stCondLst>
                                            <p:cond delay="400"/>
                                          </p:stCondLst>
                                        </p:cTn>
                                        <p:tgtEl>
                                          <p:spTgt spid="24"/>
                                        </p:tgtEl>
                                        <p:attrNameLst>
                                          <p:attrName>r</p:attrName>
                                        </p:attrNameLst>
                                      </p:cBhvr>
                                    </p:animRot>
                                  </p:childTnLst>
                                </p:cTn>
                              </p:par>
                            </p:childTnLst>
                          </p:cTn>
                        </p:par>
                        <p:par>
                          <p:cTn id="54" fill="hold">
                            <p:stCondLst>
                              <p:cond delay="4000"/>
                            </p:stCondLst>
                            <p:childTnLst>
                              <p:par>
                                <p:cTn id="55" presetID="22" presetClass="entr" presetSubtype="1"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wipe(up)">
                                      <p:cBhvr>
                                        <p:cTn id="57" dur="500"/>
                                        <p:tgtEl>
                                          <p:spTgt spid="33"/>
                                        </p:tgtEl>
                                      </p:cBhvr>
                                    </p:animEffect>
                                  </p:childTnLst>
                                </p:cTn>
                              </p:par>
                            </p:childTnLst>
                          </p:cTn>
                        </p:par>
                        <p:par>
                          <p:cTn id="58" fill="hold">
                            <p:stCondLst>
                              <p:cond delay="4500"/>
                            </p:stCondLst>
                            <p:childTnLst>
                              <p:par>
                                <p:cTn id="59" presetID="18" presetClass="entr" presetSubtype="9"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strips(upLeft)">
                                      <p:cBhvr>
                                        <p:cTn id="61" dur="500"/>
                                        <p:tgtEl>
                                          <p:spTgt spid="26"/>
                                        </p:tgtEl>
                                      </p:cBhvr>
                                    </p:animEffect>
                                  </p:childTnLst>
                                </p:cTn>
                              </p:par>
                            </p:childTnLst>
                          </p:cTn>
                        </p:par>
                        <p:par>
                          <p:cTn id="62" fill="hold">
                            <p:stCondLst>
                              <p:cond delay="5000"/>
                            </p:stCondLst>
                            <p:childTnLst>
                              <p:par>
                                <p:cTn id="63" presetID="2" presetClass="exit" presetSubtype="2" fill="hold" grpId="1" nodeType="afterEffect">
                                  <p:stCondLst>
                                    <p:cond delay="1250"/>
                                  </p:stCondLst>
                                  <p:childTnLst>
                                    <p:anim calcmode="lin" valueType="num">
                                      <p:cBhvr additive="base">
                                        <p:cTn id="64" dur="500"/>
                                        <p:tgtEl>
                                          <p:spTgt spid="3"/>
                                        </p:tgtEl>
                                        <p:attrNameLst>
                                          <p:attrName>ppt_x</p:attrName>
                                        </p:attrNameLst>
                                      </p:cBhvr>
                                      <p:tavLst>
                                        <p:tav tm="0">
                                          <p:val>
                                            <p:strVal val="ppt_x"/>
                                          </p:val>
                                        </p:tav>
                                        <p:tav tm="100000">
                                          <p:val>
                                            <p:strVal val="1+ppt_w/2"/>
                                          </p:val>
                                        </p:tav>
                                      </p:tavLst>
                                    </p:anim>
                                    <p:anim calcmode="lin" valueType="num">
                                      <p:cBhvr additive="base">
                                        <p:cTn id="65" dur="500"/>
                                        <p:tgtEl>
                                          <p:spTgt spid="3"/>
                                        </p:tgtEl>
                                        <p:attrNameLst>
                                          <p:attrName>ppt_y</p:attrName>
                                        </p:attrNameLst>
                                      </p:cBhvr>
                                      <p:tavLst>
                                        <p:tav tm="0">
                                          <p:val>
                                            <p:strVal val="ppt_y"/>
                                          </p:val>
                                        </p:tav>
                                        <p:tav tm="100000">
                                          <p:val>
                                            <p:strVal val="ppt_y"/>
                                          </p:val>
                                        </p:tav>
                                      </p:tavLst>
                                    </p:anim>
                                    <p:set>
                                      <p:cBhvr>
                                        <p:cTn id="66" dur="1" fill="hold">
                                          <p:stCondLst>
                                            <p:cond delay="499"/>
                                          </p:stCondLst>
                                        </p:cTn>
                                        <p:tgtEl>
                                          <p:spTgt spid="3"/>
                                        </p:tgtEl>
                                        <p:attrNameLst>
                                          <p:attrName>style.visibility</p:attrName>
                                        </p:attrNameLst>
                                      </p:cBhvr>
                                      <p:to>
                                        <p:strVal val="hidden"/>
                                      </p:to>
                                    </p:set>
                                  </p:childTnLst>
                                </p:cTn>
                              </p:par>
                            </p:childTnLst>
                          </p:cTn>
                        </p:par>
                        <p:par>
                          <p:cTn id="67" fill="hold">
                            <p:stCondLst>
                              <p:cond delay="6750"/>
                            </p:stCondLst>
                            <p:childTnLst>
                              <p:par>
                                <p:cTn id="68" presetID="15" presetClass="exit" presetSubtype="0" fill="hold" nodeType="afterEffect">
                                  <p:stCondLst>
                                    <p:cond delay="0"/>
                                  </p:stCondLst>
                                  <p:childTnLst>
                                    <p:anim calcmode="lin" valueType="num">
                                      <p:cBhvr>
                                        <p:cTn id="69" dur="1000"/>
                                        <p:tgtEl>
                                          <p:spTgt spid="20"/>
                                        </p:tgtEl>
                                        <p:attrNameLst>
                                          <p:attrName>ppt_w</p:attrName>
                                        </p:attrNameLst>
                                      </p:cBhvr>
                                      <p:tavLst>
                                        <p:tav tm="0">
                                          <p:val>
                                            <p:strVal val="ppt_w"/>
                                          </p:val>
                                        </p:tav>
                                        <p:tav tm="100000">
                                          <p:val>
                                            <p:fltVal val="0"/>
                                          </p:val>
                                        </p:tav>
                                      </p:tavLst>
                                    </p:anim>
                                    <p:anim calcmode="lin" valueType="num">
                                      <p:cBhvr>
                                        <p:cTn id="70" dur="1000"/>
                                        <p:tgtEl>
                                          <p:spTgt spid="20"/>
                                        </p:tgtEl>
                                        <p:attrNameLst>
                                          <p:attrName>ppt_h</p:attrName>
                                        </p:attrNameLst>
                                      </p:cBhvr>
                                      <p:tavLst>
                                        <p:tav tm="0">
                                          <p:val>
                                            <p:strVal val="ppt_h"/>
                                          </p:val>
                                        </p:tav>
                                        <p:tav tm="100000">
                                          <p:val>
                                            <p:fltVal val="0"/>
                                          </p:val>
                                        </p:tav>
                                      </p:tavLst>
                                    </p:anim>
                                    <p:anim calcmode="lin" valueType="num">
                                      <p:cBhvr>
                                        <p:cTn id="71" dur="1000"/>
                                        <p:tgtEl>
                                          <p:spTgt spid="20"/>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72" dur="1000"/>
                                        <p:tgtEl>
                                          <p:spTgt spid="20"/>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73" dur="1" fill="hold">
                                          <p:stCondLst>
                                            <p:cond delay="999"/>
                                          </p:stCondLst>
                                        </p:cTn>
                                        <p:tgtEl>
                                          <p:spTgt spid="20"/>
                                        </p:tgtEl>
                                        <p:attrNameLst>
                                          <p:attrName>style.visibility</p:attrName>
                                        </p:attrNameLst>
                                      </p:cBhvr>
                                      <p:to>
                                        <p:strVal val="hidden"/>
                                      </p:to>
                                    </p:set>
                                  </p:childTnLst>
                                </p:cTn>
                              </p:par>
                              <p:par>
                                <p:cTn id="74" presetID="15" presetClass="exit" presetSubtype="0" fill="hold" nodeType="withEffect">
                                  <p:stCondLst>
                                    <p:cond delay="250"/>
                                  </p:stCondLst>
                                  <p:childTnLst>
                                    <p:anim calcmode="lin" valueType="num">
                                      <p:cBhvr>
                                        <p:cTn id="75" dur="1000"/>
                                        <p:tgtEl>
                                          <p:spTgt spid="5"/>
                                        </p:tgtEl>
                                        <p:attrNameLst>
                                          <p:attrName>ppt_w</p:attrName>
                                        </p:attrNameLst>
                                      </p:cBhvr>
                                      <p:tavLst>
                                        <p:tav tm="0">
                                          <p:val>
                                            <p:strVal val="ppt_w"/>
                                          </p:val>
                                        </p:tav>
                                        <p:tav tm="100000">
                                          <p:val>
                                            <p:fltVal val="0"/>
                                          </p:val>
                                        </p:tav>
                                      </p:tavLst>
                                    </p:anim>
                                    <p:anim calcmode="lin" valueType="num">
                                      <p:cBhvr>
                                        <p:cTn id="76" dur="1000"/>
                                        <p:tgtEl>
                                          <p:spTgt spid="5"/>
                                        </p:tgtEl>
                                        <p:attrNameLst>
                                          <p:attrName>ppt_h</p:attrName>
                                        </p:attrNameLst>
                                      </p:cBhvr>
                                      <p:tavLst>
                                        <p:tav tm="0">
                                          <p:val>
                                            <p:strVal val="ppt_h"/>
                                          </p:val>
                                        </p:tav>
                                        <p:tav tm="100000">
                                          <p:val>
                                            <p:fltVal val="0"/>
                                          </p:val>
                                        </p:tav>
                                      </p:tavLst>
                                    </p:anim>
                                    <p:anim calcmode="lin" valueType="num">
                                      <p:cBhvr>
                                        <p:cTn id="77" dur="1000"/>
                                        <p:tgtEl>
                                          <p:spTgt spid="5"/>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78" dur="1000"/>
                                        <p:tgtEl>
                                          <p:spTgt spid="5"/>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79" dur="1" fill="hold">
                                          <p:stCondLst>
                                            <p:cond delay="999"/>
                                          </p:stCondLst>
                                        </p:cTn>
                                        <p:tgtEl>
                                          <p:spTgt spid="5"/>
                                        </p:tgtEl>
                                        <p:attrNameLst>
                                          <p:attrName>style.visibility</p:attrName>
                                        </p:attrNameLst>
                                      </p:cBhvr>
                                      <p:to>
                                        <p:strVal val="hidden"/>
                                      </p:to>
                                    </p:set>
                                  </p:childTnLst>
                                </p:cTn>
                              </p:par>
                              <p:par>
                                <p:cTn id="80" presetID="15" presetClass="exit" presetSubtype="0" fill="hold" nodeType="withEffect">
                                  <p:stCondLst>
                                    <p:cond delay="500"/>
                                  </p:stCondLst>
                                  <p:childTnLst>
                                    <p:anim calcmode="lin" valueType="num">
                                      <p:cBhvr>
                                        <p:cTn id="81" dur="1000"/>
                                        <p:tgtEl>
                                          <p:spTgt spid="10"/>
                                        </p:tgtEl>
                                        <p:attrNameLst>
                                          <p:attrName>ppt_w</p:attrName>
                                        </p:attrNameLst>
                                      </p:cBhvr>
                                      <p:tavLst>
                                        <p:tav tm="0">
                                          <p:val>
                                            <p:strVal val="ppt_w"/>
                                          </p:val>
                                        </p:tav>
                                        <p:tav tm="100000">
                                          <p:val>
                                            <p:fltVal val="0"/>
                                          </p:val>
                                        </p:tav>
                                      </p:tavLst>
                                    </p:anim>
                                    <p:anim calcmode="lin" valueType="num">
                                      <p:cBhvr>
                                        <p:cTn id="82" dur="1000"/>
                                        <p:tgtEl>
                                          <p:spTgt spid="10"/>
                                        </p:tgtEl>
                                        <p:attrNameLst>
                                          <p:attrName>ppt_h</p:attrName>
                                        </p:attrNameLst>
                                      </p:cBhvr>
                                      <p:tavLst>
                                        <p:tav tm="0">
                                          <p:val>
                                            <p:strVal val="ppt_h"/>
                                          </p:val>
                                        </p:tav>
                                        <p:tav tm="100000">
                                          <p:val>
                                            <p:fltVal val="0"/>
                                          </p:val>
                                        </p:tav>
                                      </p:tavLst>
                                    </p:anim>
                                    <p:anim calcmode="lin" valueType="num">
                                      <p:cBhvr>
                                        <p:cTn id="83" dur="1000"/>
                                        <p:tgtEl>
                                          <p:spTgt spid="10"/>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84" dur="1000"/>
                                        <p:tgtEl>
                                          <p:spTgt spid="10"/>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85" dur="1" fill="hold">
                                          <p:stCondLst>
                                            <p:cond delay="999"/>
                                          </p:stCondLst>
                                        </p:cTn>
                                        <p:tgtEl>
                                          <p:spTgt spid="10"/>
                                        </p:tgtEl>
                                        <p:attrNameLst>
                                          <p:attrName>style.visibility</p:attrName>
                                        </p:attrNameLst>
                                      </p:cBhvr>
                                      <p:to>
                                        <p:strVal val="hidden"/>
                                      </p:to>
                                    </p:set>
                                  </p:childTnLst>
                                </p:cTn>
                              </p:par>
                              <p:par>
                                <p:cTn id="86" presetID="15" presetClass="exit" presetSubtype="0" fill="hold" nodeType="withEffect">
                                  <p:stCondLst>
                                    <p:cond delay="750"/>
                                  </p:stCondLst>
                                  <p:childTnLst>
                                    <p:anim calcmode="lin" valueType="num">
                                      <p:cBhvr>
                                        <p:cTn id="87" dur="1000"/>
                                        <p:tgtEl>
                                          <p:spTgt spid="15"/>
                                        </p:tgtEl>
                                        <p:attrNameLst>
                                          <p:attrName>ppt_w</p:attrName>
                                        </p:attrNameLst>
                                      </p:cBhvr>
                                      <p:tavLst>
                                        <p:tav tm="0">
                                          <p:val>
                                            <p:strVal val="ppt_w"/>
                                          </p:val>
                                        </p:tav>
                                        <p:tav tm="100000">
                                          <p:val>
                                            <p:fltVal val="0"/>
                                          </p:val>
                                        </p:tav>
                                      </p:tavLst>
                                    </p:anim>
                                    <p:anim calcmode="lin" valueType="num">
                                      <p:cBhvr>
                                        <p:cTn id="88" dur="1000"/>
                                        <p:tgtEl>
                                          <p:spTgt spid="15"/>
                                        </p:tgtEl>
                                        <p:attrNameLst>
                                          <p:attrName>ppt_h</p:attrName>
                                        </p:attrNameLst>
                                      </p:cBhvr>
                                      <p:tavLst>
                                        <p:tav tm="0">
                                          <p:val>
                                            <p:strVal val="ppt_h"/>
                                          </p:val>
                                        </p:tav>
                                        <p:tav tm="100000">
                                          <p:val>
                                            <p:fltVal val="0"/>
                                          </p:val>
                                        </p:tav>
                                      </p:tavLst>
                                    </p:anim>
                                    <p:anim calcmode="lin" valueType="num">
                                      <p:cBhvr>
                                        <p:cTn id="89" dur="1000"/>
                                        <p:tgtEl>
                                          <p:spTgt spid="15"/>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90" dur="1000"/>
                                        <p:tgtEl>
                                          <p:spTgt spid="15"/>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91" dur="1" fill="hold">
                                          <p:stCondLst>
                                            <p:cond delay="999"/>
                                          </p:stCondLst>
                                        </p:cTn>
                                        <p:tgtEl>
                                          <p:spTgt spid="15"/>
                                        </p:tgtEl>
                                        <p:attrNameLst>
                                          <p:attrName>style.visibility</p:attrName>
                                        </p:attrNameLst>
                                      </p:cBhvr>
                                      <p:to>
                                        <p:strVal val="hidden"/>
                                      </p:to>
                                    </p:set>
                                  </p:childTnLst>
                                </p:cTn>
                              </p:par>
                            </p:childTnLst>
                          </p:cTn>
                        </p:par>
                        <p:par>
                          <p:cTn id="92" fill="hold">
                            <p:stCondLst>
                              <p:cond delay="7750"/>
                            </p:stCondLst>
                            <p:childTnLst>
                              <p:par>
                                <p:cTn id="93" presetID="2" presetClass="exit" presetSubtype="8" fill="hold" grpId="2" nodeType="afterEffect">
                                  <p:stCondLst>
                                    <p:cond delay="0"/>
                                  </p:stCondLst>
                                  <p:childTnLst>
                                    <p:anim calcmode="lin" valueType="num">
                                      <p:cBhvr additive="base">
                                        <p:cTn id="94" dur="500"/>
                                        <p:tgtEl>
                                          <p:spTgt spid="25"/>
                                        </p:tgtEl>
                                        <p:attrNameLst>
                                          <p:attrName>ppt_x</p:attrName>
                                        </p:attrNameLst>
                                      </p:cBhvr>
                                      <p:tavLst>
                                        <p:tav tm="0">
                                          <p:val>
                                            <p:strVal val="ppt_x"/>
                                          </p:val>
                                        </p:tav>
                                        <p:tav tm="100000">
                                          <p:val>
                                            <p:strVal val="0-ppt_w/2"/>
                                          </p:val>
                                        </p:tav>
                                      </p:tavLst>
                                    </p:anim>
                                    <p:anim calcmode="lin" valueType="num">
                                      <p:cBhvr additive="base">
                                        <p:cTn id="95" dur="500"/>
                                        <p:tgtEl>
                                          <p:spTgt spid="25"/>
                                        </p:tgtEl>
                                        <p:attrNameLst>
                                          <p:attrName>ppt_y</p:attrName>
                                        </p:attrNameLst>
                                      </p:cBhvr>
                                      <p:tavLst>
                                        <p:tav tm="0">
                                          <p:val>
                                            <p:strVal val="ppt_y"/>
                                          </p:val>
                                        </p:tav>
                                        <p:tav tm="100000">
                                          <p:val>
                                            <p:strVal val="ppt_y"/>
                                          </p:val>
                                        </p:tav>
                                      </p:tavLst>
                                    </p:anim>
                                    <p:set>
                                      <p:cBhvr>
                                        <p:cTn id="96" dur="1" fill="hold">
                                          <p:stCondLst>
                                            <p:cond delay="499"/>
                                          </p:stCondLst>
                                        </p:cTn>
                                        <p:tgtEl>
                                          <p:spTgt spid="25"/>
                                        </p:tgtEl>
                                        <p:attrNameLst>
                                          <p:attrName>style.visibility</p:attrName>
                                        </p:attrNameLst>
                                      </p:cBhvr>
                                      <p:to>
                                        <p:strVal val="hidden"/>
                                      </p:to>
                                    </p:set>
                                  </p:childTnLst>
                                </p:cTn>
                              </p:par>
                              <p:par>
                                <p:cTn id="97" presetID="2" presetClass="exit" presetSubtype="8" fill="hold" grpId="1" nodeType="withEffect">
                                  <p:stCondLst>
                                    <p:cond delay="0"/>
                                  </p:stCondLst>
                                  <p:childTnLst>
                                    <p:anim calcmode="lin" valueType="num">
                                      <p:cBhvr additive="base">
                                        <p:cTn id="98" dur="500"/>
                                        <p:tgtEl>
                                          <p:spTgt spid="32"/>
                                        </p:tgtEl>
                                        <p:attrNameLst>
                                          <p:attrName>ppt_x</p:attrName>
                                        </p:attrNameLst>
                                      </p:cBhvr>
                                      <p:tavLst>
                                        <p:tav tm="0">
                                          <p:val>
                                            <p:strVal val="ppt_x"/>
                                          </p:val>
                                        </p:tav>
                                        <p:tav tm="100000">
                                          <p:val>
                                            <p:strVal val="0-ppt_w/2"/>
                                          </p:val>
                                        </p:tav>
                                      </p:tavLst>
                                    </p:anim>
                                    <p:anim calcmode="lin" valueType="num">
                                      <p:cBhvr additive="base">
                                        <p:cTn id="99" dur="500"/>
                                        <p:tgtEl>
                                          <p:spTgt spid="32"/>
                                        </p:tgtEl>
                                        <p:attrNameLst>
                                          <p:attrName>ppt_y</p:attrName>
                                        </p:attrNameLst>
                                      </p:cBhvr>
                                      <p:tavLst>
                                        <p:tav tm="0">
                                          <p:val>
                                            <p:strVal val="ppt_y"/>
                                          </p:val>
                                        </p:tav>
                                        <p:tav tm="100000">
                                          <p:val>
                                            <p:strVal val="ppt_y"/>
                                          </p:val>
                                        </p:tav>
                                      </p:tavLst>
                                    </p:anim>
                                    <p:set>
                                      <p:cBhvr>
                                        <p:cTn id="100" dur="1" fill="hold">
                                          <p:stCondLst>
                                            <p:cond delay="499"/>
                                          </p:stCondLst>
                                        </p:cTn>
                                        <p:tgtEl>
                                          <p:spTgt spid="32"/>
                                        </p:tgtEl>
                                        <p:attrNameLst>
                                          <p:attrName>style.visibility</p:attrName>
                                        </p:attrNameLst>
                                      </p:cBhvr>
                                      <p:to>
                                        <p:strVal val="hidden"/>
                                      </p:to>
                                    </p:set>
                                  </p:childTnLst>
                                </p:cTn>
                              </p:par>
                              <p:par>
                                <p:cTn id="101" presetID="2" presetClass="exit" presetSubtype="8" fill="hold" grpId="1" nodeType="withEffect">
                                  <p:stCondLst>
                                    <p:cond delay="0"/>
                                  </p:stCondLst>
                                  <p:childTnLst>
                                    <p:anim calcmode="lin" valueType="num">
                                      <p:cBhvr additive="base">
                                        <p:cTn id="102" dur="500"/>
                                        <p:tgtEl>
                                          <p:spTgt spid="27"/>
                                        </p:tgtEl>
                                        <p:attrNameLst>
                                          <p:attrName>ppt_x</p:attrName>
                                        </p:attrNameLst>
                                      </p:cBhvr>
                                      <p:tavLst>
                                        <p:tav tm="0">
                                          <p:val>
                                            <p:strVal val="ppt_x"/>
                                          </p:val>
                                        </p:tav>
                                        <p:tav tm="100000">
                                          <p:val>
                                            <p:strVal val="0-ppt_w/2"/>
                                          </p:val>
                                        </p:tav>
                                      </p:tavLst>
                                    </p:anim>
                                    <p:anim calcmode="lin" valueType="num">
                                      <p:cBhvr additive="base">
                                        <p:cTn id="103" dur="500"/>
                                        <p:tgtEl>
                                          <p:spTgt spid="27"/>
                                        </p:tgtEl>
                                        <p:attrNameLst>
                                          <p:attrName>ppt_y</p:attrName>
                                        </p:attrNameLst>
                                      </p:cBhvr>
                                      <p:tavLst>
                                        <p:tav tm="0">
                                          <p:val>
                                            <p:strVal val="ppt_y"/>
                                          </p:val>
                                        </p:tav>
                                        <p:tav tm="100000">
                                          <p:val>
                                            <p:strVal val="ppt_y"/>
                                          </p:val>
                                        </p:tav>
                                      </p:tavLst>
                                    </p:anim>
                                    <p:set>
                                      <p:cBhvr>
                                        <p:cTn id="104" dur="1" fill="hold">
                                          <p:stCondLst>
                                            <p:cond delay="499"/>
                                          </p:stCondLst>
                                        </p:cTn>
                                        <p:tgtEl>
                                          <p:spTgt spid="27"/>
                                        </p:tgtEl>
                                        <p:attrNameLst>
                                          <p:attrName>style.visibility</p:attrName>
                                        </p:attrNameLst>
                                      </p:cBhvr>
                                      <p:to>
                                        <p:strVal val="hidden"/>
                                      </p:to>
                                    </p:set>
                                  </p:childTnLst>
                                </p:cTn>
                              </p:par>
                              <p:par>
                                <p:cTn id="105" presetID="2" presetClass="exit" presetSubtype="2" fill="hold" grpId="2" nodeType="withEffect">
                                  <p:stCondLst>
                                    <p:cond delay="0"/>
                                  </p:stCondLst>
                                  <p:childTnLst>
                                    <p:anim calcmode="lin" valueType="num">
                                      <p:cBhvr additive="base">
                                        <p:cTn id="106" dur="500"/>
                                        <p:tgtEl>
                                          <p:spTgt spid="24"/>
                                        </p:tgtEl>
                                        <p:attrNameLst>
                                          <p:attrName>ppt_x</p:attrName>
                                        </p:attrNameLst>
                                      </p:cBhvr>
                                      <p:tavLst>
                                        <p:tav tm="0">
                                          <p:val>
                                            <p:strVal val="ppt_x"/>
                                          </p:val>
                                        </p:tav>
                                        <p:tav tm="100000">
                                          <p:val>
                                            <p:strVal val="1+ppt_w/2"/>
                                          </p:val>
                                        </p:tav>
                                      </p:tavLst>
                                    </p:anim>
                                    <p:anim calcmode="lin" valueType="num">
                                      <p:cBhvr additive="base">
                                        <p:cTn id="107" dur="500"/>
                                        <p:tgtEl>
                                          <p:spTgt spid="24"/>
                                        </p:tgtEl>
                                        <p:attrNameLst>
                                          <p:attrName>ppt_y</p:attrName>
                                        </p:attrNameLst>
                                      </p:cBhvr>
                                      <p:tavLst>
                                        <p:tav tm="0">
                                          <p:val>
                                            <p:strVal val="ppt_y"/>
                                          </p:val>
                                        </p:tav>
                                        <p:tav tm="100000">
                                          <p:val>
                                            <p:strVal val="ppt_y"/>
                                          </p:val>
                                        </p:tav>
                                      </p:tavLst>
                                    </p:anim>
                                    <p:set>
                                      <p:cBhvr>
                                        <p:cTn id="108" dur="1" fill="hold">
                                          <p:stCondLst>
                                            <p:cond delay="499"/>
                                          </p:stCondLst>
                                        </p:cTn>
                                        <p:tgtEl>
                                          <p:spTgt spid="24"/>
                                        </p:tgtEl>
                                        <p:attrNameLst>
                                          <p:attrName>style.visibility</p:attrName>
                                        </p:attrNameLst>
                                      </p:cBhvr>
                                      <p:to>
                                        <p:strVal val="hidden"/>
                                      </p:to>
                                    </p:set>
                                  </p:childTnLst>
                                </p:cTn>
                              </p:par>
                              <p:par>
                                <p:cTn id="109" presetID="2" presetClass="exit" presetSubtype="2" fill="hold" grpId="1" nodeType="withEffect">
                                  <p:stCondLst>
                                    <p:cond delay="0"/>
                                  </p:stCondLst>
                                  <p:childTnLst>
                                    <p:anim calcmode="lin" valueType="num">
                                      <p:cBhvr additive="base">
                                        <p:cTn id="110" dur="500"/>
                                        <p:tgtEl>
                                          <p:spTgt spid="33"/>
                                        </p:tgtEl>
                                        <p:attrNameLst>
                                          <p:attrName>ppt_x</p:attrName>
                                        </p:attrNameLst>
                                      </p:cBhvr>
                                      <p:tavLst>
                                        <p:tav tm="0">
                                          <p:val>
                                            <p:strVal val="ppt_x"/>
                                          </p:val>
                                        </p:tav>
                                        <p:tav tm="100000">
                                          <p:val>
                                            <p:strVal val="1+ppt_w/2"/>
                                          </p:val>
                                        </p:tav>
                                      </p:tavLst>
                                    </p:anim>
                                    <p:anim calcmode="lin" valueType="num">
                                      <p:cBhvr additive="base">
                                        <p:cTn id="111" dur="500"/>
                                        <p:tgtEl>
                                          <p:spTgt spid="33"/>
                                        </p:tgtEl>
                                        <p:attrNameLst>
                                          <p:attrName>ppt_y</p:attrName>
                                        </p:attrNameLst>
                                      </p:cBhvr>
                                      <p:tavLst>
                                        <p:tav tm="0">
                                          <p:val>
                                            <p:strVal val="ppt_y"/>
                                          </p:val>
                                        </p:tav>
                                        <p:tav tm="100000">
                                          <p:val>
                                            <p:strVal val="ppt_y"/>
                                          </p:val>
                                        </p:tav>
                                      </p:tavLst>
                                    </p:anim>
                                    <p:set>
                                      <p:cBhvr>
                                        <p:cTn id="112" dur="1" fill="hold">
                                          <p:stCondLst>
                                            <p:cond delay="499"/>
                                          </p:stCondLst>
                                        </p:cTn>
                                        <p:tgtEl>
                                          <p:spTgt spid="33"/>
                                        </p:tgtEl>
                                        <p:attrNameLst>
                                          <p:attrName>style.visibility</p:attrName>
                                        </p:attrNameLst>
                                      </p:cBhvr>
                                      <p:to>
                                        <p:strVal val="hidden"/>
                                      </p:to>
                                    </p:set>
                                  </p:childTnLst>
                                </p:cTn>
                              </p:par>
                              <p:par>
                                <p:cTn id="113" presetID="2" presetClass="exit" presetSubtype="2" fill="hold" grpId="1" nodeType="withEffect">
                                  <p:stCondLst>
                                    <p:cond delay="0"/>
                                  </p:stCondLst>
                                  <p:childTnLst>
                                    <p:anim calcmode="lin" valueType="num">
                                      <p:cBhvr additive="base">
                                        <p:cTn id="114" dur="500"/>
                                        <p:tgtEl>
                                          <p:spTgt spid="26"/>
                                        </p:tgtEl>
                                        <p:attrNameLst>
                                          <p:attrName>ppt_x</p:attrName>
                                        </p:attrNameLst>
                                      </p:cBhvr>
                                      <p:tavLst>
                                        <p:tav tm="0">
                                          <p:val>
                                            <p:strVal val="ppt_x"/>
                                          </p:val>
                                        </p:tav>
                                        <p:tav tm="100000">
                                          <p:val>
                                            <p:strVal val="1+ppt_w/2"/>
                                          </p:val>
                                        </p:tav>
                                      </p:tavLst>
                                    </p:anim>
                                    <p:anim calcmode="lin" valueType="num">
                                      <p:cBhvr additive="base">
                                        <p:cTn id="115" dur="500"/>
                                        <p:tgtEl>
                                          <p:spTgt spid="26"/>
                                        </p:tgtEl>
                                        <p:attrNameLst>
                                          <p:attrName>ppt_y</p:attrName>
                                        </p:attrNameLst>
                                      </p:cBhvr>
                                      <p:tavLst>
                                        <p:tav tm="0">
                                          <p:val>
                                            <p:strVal val="ppt_y"/>
                                          </p:val>
                                        </p:tav>
                                        <p:tav tm="100000">
                                          <p:val>
                                            <p:strVal val="ppt_y"/>
                                          </p:val>
                                        </p:tav>
                                      </p:tavLst>
                                    </p:anim>
                                    <p:set>
                                      <p:cBhvr>
                                        <p:cTn id="116" dur="1" fill="hold">
                                          <p:stCondLst>
                                            <p:cond delay="499"/>
                                          </p:stCondLst>
                                        </p:cTn>
                                        <p:tgtEl>
                                          <p:spTgt spid="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3" grpId="1" animBg="1"/>
      <p:bldP spid="3" grpId="0" animBg="1"/>
      <p:bldP spid="3" grpId="1" animBg="1"/>
      <p:bldP spid="24" grpId="0" animBg="1"/>
      <p:bldP spid="24" grpId="1" animBg="1"/>
      <p:bldP spid="24" grpId="2" animBg="1"/>
      <p:bldP spid="25" grpId="0" animBg="1"/>
      <p:bldP spid="25" grpId="1" animBg="1"/>
      <p:bldP spid="25" grpId="2" animBg="1"/>
      <p:bldP spid="26" grpId="0"/>
      <p:bldP spid="26" grpId="1"/>
      <p:bldP spid="32" grpId="0" animBg="1"/>
      <p:bldP spid="32" grpId="1" animBg="1"/>
      <p:bldP spid="27" grpId="0"/>
      <p:bldP spid="27" grpId="1"/>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4" name="Picture 2" descr="C:\Users\PC\Desktop\ppt\3\未标题-1.png"/>
          <p:cNvPicPr>
            <a:picLocks noChangeAspect="1" noChangeArrowheads="1"/>
          </p:cNvPicPr>
          <p:nvPr/>
        </p:nvPicPr>
        <p:blipFill rotWithShape="1">
          <a:blip r:embed="rId3" cstate="email">
            <a:extLst>
              <a:ext uri="{BEBA8EAE-BF5A-486C-A8C5-ECC9F3942E4B}">
                <a14:imgProps xmlns:a14="http://schemas.microsoft.com/office/drawing/2010/main">
                  <a14:imgLayer r:embed="rId4">
                    <a14:imgEffect>
                      <a14:brightnessContrast bright="20000" contrast="-40000"/>
                    </a14:imgEffect>
                  </a14:imgLayer>
                </a14:imgProps>
              </a:ext>
            </a:extLst>
          </a:blip>
          <a:srcRect/>
          <a:stretch>
            <a:fillRect/>
          </a:stretch>
        </p:blipFill>
        <p:spPr bwMode="auto">
          <a:xfrm>
            <a:off x="484937" y="-37285"/>
            <a:ext cx="2265271" cy="214090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PPECLOGO-eff-0-1"/>
          <p:cNvPicPr>
            <a:picLocks noChangeAspect="1" noChangeArrowheads="1"/>
          </p:cNvPicPr>
          <p:nvPr/>
        </p:nvPicPr>
        <p:blipFill>
          <a:blip r:embed="rId5" cstate="email"/>
          <a:srcRect/>
          <a:stretch>
            <a:fillRect/>
          </a:stretch>
        </p:blipFill>
        <p:spPr bwMode="auto">
          <a:xfrm>
            <a:off x="3222881" y="2264483"/>
            <a:ext cx="927806" cy="62156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3" descr="PPECLOGO-eff-0-2"/>
          <p:cNvPicPr>
            <a:picLocks noChangeAspect="1" noChangeArrowheads="1"/>
          </p:cNvPicPr>
          <p:nvPr/>
        </p:nvPicPr>
        <p:blipFill>
          <a:blip r:embed="rId6" cstate="email"/>
          <a:srcRect/>
          <a:stretch>
            <a:fillRect/>
          </a:stretch>
        </p:blipFill>
        <p:spPr bwMode="auto">
          <a:xfrm>
            <a:off x="7071687" y="2236261"/>
            <a:ext cx="859013" cy="58430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PPECLOGO-eff-0-3"/>
          <p:cNvPicPr>
            <a:picLocks noChangeAspect="1" noChangeArrowheads="1"/>
          </p:cNvPicPr>
          <p:nvPr/>
        </p:nvPicPr>
        <p:blipFill>
          <a:blip r:embed="rId7" cstate="email"/>
          <a:srcRect/>
          <a:stretch>
            <a:fillRect/>
          </a:stretch>
        </p:blipFill>
        <p:spPr bwMode="auto">
          <a:xfrm>
            <a:off x="504729" y="1257302"/>
            <a:ext cx="2637014" cy="184900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5" descr="PPECLOGO-eff-0-1"/>
          <p:cNvPicPr>
            <a:picLocks noChangeAspect="1" noChangeArrowheads="1"/>
          </p:cNvPicPr>
          <p:nvPr/>
        </p:nvPicPr>
        <p:blipFill>
          <a:blip r:embed="rId8" cstate="email"/>
          <a:srcRect/>
          <a:stretch>
            <a:fillRect/>
          </a:stretch>
        </p:blipFill>
        <p:spPr bwMode="auto">
          <a:xfrm>
            <a:off x="3503339" y="2883607"/>
            <a:ext cx="458611" cy="30784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PPECLOGO-eff-0-1"/>
          <p:cNvPicPr>
            <a:picLocks noChangeAspect="1" noChangeArrowheads="1"/>
          </p:cNvPicPr>
          <p:nvPr/>
        </p:nvPicPr>
        <p:blipFill>
          <a:blip r:embed="rId9" cstate="email"/>
          <a:srcRect/>
          <a:stretch>
            <a:fillRect/>
          </a:stretch>
        </p:blipFill>
        <p:spPr bwMode="auto">
          <a:xfrm>
            <a:off x="6048631" y="2276830"/>
            <a:ext cx="351013" cy="23529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7" descr="PPECLOGO-eff-0-1"/>
          <p:cNvPicPr>
            <a:picLocks noChangeAspect="1" noChangeArrowheads="1"/>
          </p:cNvPicPr>
          <p:nvPr/>
        </p:nvPicPr>
        <p:blipFill>
          <a:blip r:embed="rId10" cstate="email"/>
          <a:srcRect/>
          <a:stretch>
            <a:fillRect/>
          </a:stretch>
        </p:blipFill>
        <p:spPr bwMode="auto">
          <a:xfrm>
            <a:off x="4528159" y="2929469"/>
            <a:ext cx="226582" cy="15163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PPECLOGO-eff-0-2"/>
          <p:cNvPicPr>
            <a:picLocks noChangeAspect="1" noChangeArrowheads="1"/>
          </p:cNvPicPr>
          <p:nvPr/>
        </p:nvPicPr>
        <p:blipFill>
          <a:blip r:embed="rId6" cstate="email"/>
          <a:srcRect/>
          <a:stretch>
            <a:fillRect/>
          </a:stretch>
        </p:blipFill>
        <p:spPr bwMode="auto">
          <a:xfrm>
            <a:off x="4212423" y="2045761"/>
            <a:ext cx="859014" cy="58430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9" descr="PPECLOGO-eff-5-4"/>
          <p:cNvPicPr>
            <a:picLocks noChangeAspect="1" noChangeArrowheads="1"/>
          </p:cNvPicPr>
          <p:nvPr/>
        </p:nvPicPr>
        <p:blipFill>
          <a:blip r:embed="rId11" cstate="email"/>
          <a:srcRect/>
          <a:stretch>
            <a:fillRect/>
          </a:stretch>
        </p:blipFill>
        <p:spPr bwMode="auto">
          <a:xfrm>
            <a:off x="2448533" y="2372080"/>
            <a:ext cx="1292931" cy="121063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0" descr="PPECLOGO-eff-5-2"/>
          <p:cNvPicPr>
            <a:picLocks noChangeAspect="1" noChangeArrowheads="1"/>
          </p:cNvPicPr>
          <p:nvPr/>
        </p:nvPicPr>
        <p:blipFill>
          <a:blip r:embed="rId12" cstate="email">
            <a:extLst>
              <a:ext uri="{BEBA8EAE-BF5A-486C-A8C5-ECC9F3942E4B}">
                <a14:imgProps xmlns:a14="http://schemas.microsoft.com/office/drawing/2010/main">
                  <a14:imgLayer r:embed="rId13">
                    <a14:imgEffect>
                      <a14:brightnessContrast bright="95000"/>
                    </a14:imgEffect>
                    <a14:imgEffect>
                      <a14:sharpenSoften amount="-4000"/>
                    </a14:imgEffect>
                  </a14:imgLayer>
                </a14:imgProps>
              </a:ext>
            </a:extLst>
          </a:blip>
          <a:srcRect/>
          <a:stretch>
            <a:fillRect/>
          </a:stretch>
        </p:blipFill>
        <p:spPr bwMode="auto">
          <a:xfrm>
            <a:off x="4794506" y="2141865"/>
            <a:ext cx="1605139" cy="151573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1" descr="PPECLOGO-eff-5-4"/>
          <p:cNvPicPr>
            <a:picLocks noChangeAspect="1" noChangeArrowheads="1"/>
          </p:cNvPicPr>
          <p:nvPr/>
        </p:nvPicPr>
        <p:blipFill>
          <a:blip r:embed="rId14" cstate="email"/>
          <a:srcRect/>
          <a:stretch>
            <a:fillRect/>
          </a:stretch>
        </p:blipFill>
        <p:spPr bwMode="auto">
          <a:xfrm>
            <a:off x="8244673" y="2093310"/>
            <a:ext cx="977194" cy="87654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2" descr="PPECLOGO-eff-0-1"/>
          <p:cNvPicPr>
            <a:picLocks noChangeAspect="1" noChangeArrowheads="1"/>
          </p:cNvPicPr>
          <p:nvPr/>
        </p:nvPicPr>
        <p:blipFill>
          <a:blip r:embed="rId15" cstate="email"/>
          <a:srcRect/>
          <a:stretch>
            <a:fillRect/>
          </a:stretch>
        </p:blipFill>
        <p:spPr bwMode="auto">
          <a:xfrm>
            <a:off x="6544284" y="2781302"/>
            <a:ext cx="456848" cy="30588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3" descr="PPECLOGO-eff-0-1"/>
          <p:cNvPicPr>
            <a:picLocks noChangeAspect="1" noChangeArrowheads="1"/>
          </p:cNvPicPr>
          <p:nvPr/>
        </p:nvPicPr>
        <p:blipFill>
          <a:blip r:embed="rId15" cstate="email"/>
          <a:srcRect/>
          <a:stretch>
            <a:fillRect/>
          </a:stretch>
        </p:blipFill>
        <p:spPr bwMode="auto">
          <a:xfrm>
            <a:off x="9442353" y="1899358"/>
            <a:ext cx="456847" cy="30588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4" descr="PPECLOGO-eff2-1-2"/>
          <p:cNvPicPr>
            <a:picLocks noChangeAspect="1" noChangeArrowheads="1"/>
          </p:cNvPicPr>
          <p:nvPr/>
        </p:nvPicPr>
        <p:blipFill>
          <a:blip r:embed="rId16" cstate="print"/>
          <a:srcRect/>
          <a:stretch>
            <a:fillRect/>
          </a:stretch>
        </p:blipFill>
        <p:spPr bwMode="auto">
          <a:xfrm>
            <a:off x="1391965" y="2200983"/>
            <a:ext cx="1485194" cy="111175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5" descr="PPECLOGO-eff2-1-3"/>
          <p:cNvPicPr>
            <a:picLocks noChangeAspect="1" noChangeArrowheads="1"/>
          </p:cNvPicPr>
          <p:nvPr/>
        </p:nvPicPr>
        <p:blipFill>
          <a:blip r:embed="rId17" cstate="email"/>
          <a:srcRect/>
          <a:stretch>
            <a:fillRect/>
          </a:stretch>
        </p:blipFill>
        <p:spPr bwMode="auto">
          <a:xfrm>
            <a:off x="2558826" y="2339751"/>
            <a:ext cx="382764" cy="28431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6" descr="PPECLOGO-eff2-1-4"/>
          <p:cNvPicPr>
            <a:picLocks noChangeAspect="1" noChangeArrowheads="1"/>
          </p:cNvPicPr>
          <p:nvPr/>
        </p:nvPicPr>
        <p:blipFill>
          <a:blip r:embed="rId18" cstate="email"/>
          <a:srcRect/>
          <a:stretch>
            <a:fillRect/>
          </a:stretch>
        </p:blipFill>
        <p:spPr bwMode="auto">
          <a:xfrm>
            <a:off x="7048755" y="2571400"/>
            <a:ext cx="615598" cy="69999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7" descr="PPECLOGO-eff2-1-3"/>
          <p:cNvPicPr>
            <a:picLocks noChangeAspect="1" noChangeArrowheads="1"/>
          </p:cNvPicPr>
          <p:nvPr/>
        </p:nvPicPr>
        <p:blipFill>
          <a:blip r:embed="rId19" cstate="email"/>
          <a:srcRect/>
          <a:stretch>
            <a:fillRect/>
          </a:stretch>
        </p:blipFill>
        <p:spPr bwMode="auto">
          <a:xfrm>
            <a:off x="7678464" y="2280357"/>
            <a:ext cx="315736" cy="23529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8" descr="PPECLOGO-eff2-1-3"/>
          <p:cNvPicPr>
            <a:picLocks noChangeAspect="1" noChangeArrowheads="1"/>
          </p:cNvPicPr>
          <p:nvPr/>
        </p:nvPicPr>
        <p:blipFill>
          <a:blip r:embed="rId20" cstate="email"/>
          <a:srcRect/>
          <a:stretch>
            <a:fillRect/>
          </a:stretch>
        </p:blipFill>
        <p:spPr bwMode="auto">
          <a:xfrm>
            <a:off x="8121200" y="2656067"/>
            <a:ext cx="246944" cy="18431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3"/>
          <p:cNvPicPr>
            <a:picLocks noChangeAspect="1" noChangeArrowheads="1"/>
          </p:cNvPicPr>
          <p:nvPr/>
        </p:nvPicPr>
        <p:blipFill>
          <a:blip r:embed="rId21" cstate="email"/>
          <a:stretch>
            <a:fillRect/>
          </a:stretch>
        </p:blipFill>
        <p:spPr bwMode="auto">
          <a:xfrm>
            <a:off x="1681659" y="968456"/>
            <a:ext cx="2988290" cy="2000000"/>
          </a:xfrm>
          <a:prstGeom prst="rect">
            <a:avLst/>
          </a:prstGeom>
          <a:noFill/>
          <a:extLst>
            <a:ext uri="{909E8E84-426E-40DD-AFC4-6F175D3DCCD1}">
              <a14:hiddenFill xmlns:a14="http://schemas.microsoft.com/office/drawing/2010/main">
                <a:solidFill>
                  <a:srgbClr val="FFFFFF"/>
                </a:solidFill>
              </a14:hiddenFill>
            </a:ext>
          </a:extLst>
        </p:spPr>
      </p:pic>
      <p:sp>
        <p:nvSpPr>
          <p:cNvPr id="20" name="타원 3"/>
          <p:cNvSpPr/>
          <p:nvPr/>
        </p:nvSpPr>
        <p:spPr>
          <a:xfrm>
            <a:off x="1995760" y="2877683"/>
            <a:ext cx="2078449" cy="315171"/>
          </a:xfrm>
          <a:prstGeom prst="ellipse">
            <a:avLst/>
          </a:prstGeom>
          <a:gradFill flip="none" rotWithShape="1">
            <a:gsLst>
              <a:gs pos="0">
                <a:schemeClr val="tx1">
                  <a:lumMod val="95000"/>
                  <a:lumOff val="5000"/>
                  <a:alpha val="49000"/>
                </a:schemeClr>
              </a:gs>
              <a:gs pos="100000">
                <a:srgbClr val="BBE0E3">
                  <a:shade val="67500"/>
                  <a:satMod val="115000"/>
                  <a:alpha val="0"/>
                </a:srgbClr>
              </a:gs>
            </a:gsLst>
            <a:path path="shape">
              <a:fillToRect l="50000" t="50000" r="50000" b="50000"/>
            </a:path>
            <a:tileRect/>
          </a:gradFill>
          <a:ln w="3175" cap="flat" cmpd="sng" algn="ctr">
            <a:noFill/>
            <a:prstDash val="solid"/>
          </a:ln>
          <a:effectLst/>
        </p:spPr>
        <p:txBody>
          <a:bodyPr anchor="ctr"/>
          <a:lstStyle/>
          <a:p>
            <a:pPr algn="ctr" fontAlgn="auto">
              <a:spcBef>
                <a:spcPts val="0"/>
              </a:spcBef>
              <a:spcAft>
                <a:spcPts val="0"/>
              </a:spcAft>
              <a:defRPr/>
            </a:pPr>
            <a:endParaRPr lang="ko-KR" altLang="en-US" kern="0">
              <a:solidFill>
                <a:srgbClr val="FFFFFF"/>
              </a:solidFill>
              <a:latin typeface="Calibri" panose="020F0502020204030204"/>
              <a:ea typeface="Malgun Gothic" panose="020B0503020000020004" charset="-127"/>
            </a:endParaRPr>
          </a:p>
        </p:txBody>
      </p:sp>
      <p:pic>
        <p:nvPicPr>
          <p:cNvPr id="21" name="Picture 8" descr="C:\Users\PC\Desktop\部队ppt\7.png"/>
          <p:cNvPicPr>
            <a:picLocks noChangeAspect="1" noChangeArrowheads="1"/>
          </p:cNvPicPr>
          <p:nvPr/>
        </p:nvPicPr>
        <p:blipFill>
          <a:blip r:embed="rId22" cstate="email">
            <a:extLst>
              <a:ext uri="{BEBA8EAE-BF5A-486C-A8C5-ECC9F3942E4B}">
                <a14:imgProps xmlns:a14="http://schemas.microsoft.com/office/drawing/2010/main">
                  <a14:imgLayer r:embed="rId23">
                    <a14:imgEffect>
                      <a14:brightnessContrast bright="40000" contrast="-40000"/>
                    </a14:imgEffect>
                  </a14:imgLayer>
                </a14:imgProps>
              </a:ext>
            </a:extLst>
          </a:blip>
          <a:srcRect/>
          <a:stretch>
            <a:fillRect/>
          </a:stretch>
        </p:blipFill>
        <p:spPr bwMode="auto">
          <a:xfrm>
            <a:off x="980728" y="977860"/>
            <a:ext cx="3225746" cy="1192854"/>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p:cNvSpPr txBox="1"/>
          <p:nvPr/>
        </p:nvSpPr>
        <p:spPr>
          <a:xfrm>
            <a:off x="5177359" y="2645729"/>
            <a:ext cx="3377848" cy="571054"/>
          </a:xfrm>
          <a:prstGeom prst="rect">
            <a:avLst/>
          </a:prstGeom>
          <a:noFill/>
        </p:spPr>
        <p:txBody>
          <a:bodyPr wrap="none" rtlCol="0">
            <a:spAutoFit/>
          </a:bodyPr>
          <a:lstStyle/>
          <a:p>
            <a:r>
              <a:rPr lang="zh-CN" altLang="en-US" sz="3110" dirty="0">
                <a:solidFill>
                  <a:srgbClr val="FFC000"/>
                </a:solidFill>
                <a:latin typeface="华康俪金黑W8(P)" panose="020B0800000000000000" pitchFamily="34" charset="-122"/>
                <a:ea typeface="华康俪金黑W8(P)" panose="020B0800000000000000" pitchFamily="34" charset="-122"/>
              </a:rPr>
              <a:t>中国梦的深刻含义</a:t>
            </a:r>
          </a:p>
        </p:txBody>
      </p:sp>
      <p:sp>
        <p:nvSpPr>
          <p:cNvPr id="24" name="TextBox 23"/>
          <p:cNvSpPr txBox="1"/>
          <p:nvPr/>
        </p:nvSpPr>
        <p:spPr>
          <a:xfrm>
            <a:off x="2038396" y="3225380"/>
            <a:ext cx="6559000" cy="954300"/>
          </a:xfrm>
          <a:prstGeom prst="rect">
            <a:avLst/>
          </a:prstGeom>
          <a:noFill/>
        </p:spPr>
        <p:txBody>
          <a:bodyPr wrap="square" rtlCol="0">
            <a:spAutoFit/>
          </a:bodyPr>
          <a:lstStyle/>
          <a:p>
            <a:pPr>
              <a:lnSpc>
                <a:spcPct val="120000"/>
              </a:lnSpc>
            </a:pPr>
            <a:r>
              <a:rPr lang="zh-CN" altLang="en-US" sz="1555" kern="0" dirty="0">
                <a:solidFill>
                  <a:srgbClr val="FFC000"/>
                </a:solidFill>
                <a:latin typeface="微软雅黑" panose="020B0503020204020204" pitchFamily="34" charset="-122"/>
                <a:ea typeface="微软雅黑" panose="020B0503020204020204" pitchFamily="34" charset="-122"/>
              </a:rPr>
              <a:t>中国梦不是他国梦的翻版，而是植根于中华民族精神、基于中华民族从传统走向现代的价值追求、基于社会主义现代化建设的成功实践，有着鲜明的中国特色。</a:t>
            </a:r>
          </a:p>
        </p:txBody>
      </p:sp>
      <p:sp>
        <p:nvSpPr>
          <p:cNvPr id="26" name="矩形 25"/>
          <p:cNvSpPr/>
          <p:nvPr/>
        </p:nvSpPr>
        <p:spPr bwMode="auto">
          <a:xfrm>
            <a:off x="2147482" y="3231953"/>
            <a:ext cx="6294924" cy="20000"/>
          </a:xfrm>
          <a:prstGeom prst="rect">
            <a:avLst/>
          </a:prstGeom>
          <a:solidFill>
            <a:srgbClr val="FFC000"/>
          </a:solidFill>
          <a:ln w="9525" cap="flat" cmpd="sng" algn="ctr">
            <a:noFill/>
            <a:prstDash val="solid"/>
            <a:round/>
            <a:headEnd type="none" w="med" len="med"/>
            <a:tailEnd type="none" w="med" len="med"/>
          </a:ln>
          <a:effectLst/>
        </p:spPr>
        <p:txBody>
          <a:bodyPr vert="horz" wrap="square" lIns="101600" tIns="50800" rIns="101600" bIns="50800" numCol="1" rtlCol="0" anchor="t" anchorCtr="0" compatLnSpc="1"/>
          <a:lstStyle/>
          <a:p>
            <a:endParaRPr lang="zh-CN" altLang="en-US">
              <a:solidFill>
                <a:srgbClr val="000000"/>
              </a:solidFill>
              <a:latin typeface="Arial" panose="020B0604020202020204" pitchFamily="34" charset="0"/>
            </a:endParaRPr>
          </a:p>
        </p:txBody>
      </p:sp>
      <p:sp>
        <p:nvSpPr>
          <p:cNvPr id="33" name="矩形 32"/>
          <p:cNvSpPr/>
          <p:nvPr/>
        </p:nvSpPr>
        <p:spPr bwMode="auto">
          <a:xfrm>
            <a:off x="2147482" y="4186436"/>
            <a:ext cx="6294924" cy="20000"/>
          </a:xfrm>
          <a:prstGeom prst="rect">
            <a:avLst/>
          </a:prstGeom>
          <a:solidFill>
            <a:srgbClr val="FFC000"/>
          </a:solidFill>
          <a:ln w="9525" cap="flat" cmpd="sng" algn="ctr">
            <a:noFill/>
            <a:prstDash val="solid"/>
            <a:round/>
            <a:headEnd type="none" w="med" len="med"/>
            <a:tailEnd type="none" w="med" len="med"/>
          </a:ln>
          <a:effectLst/>
        </p:spPr>
        <p:txBody>
          <a:bodyPr vert="horz" wrap="square" lIns="101600" tIns="50800" rIns="101600" bIns="50800" numCol="1" rtlCol="0" anchor="t" anchorCtr="0" compatLnSpc="1"/>
          <a:lstStyle/>
          <a:p>
            <a:endParaRPr lang="zh-CN" altLang="en-US">
              <a:solidFill>
                <a:srgbClr val="000000"/>
              </a:solidFill>
              <a:latin typeface="Arial" panose="020B0604020202020204" pitchFamily="34" charset="0"/>
            </a:endParaRPr>
          </a:p>
        </p:txBody>
      </p:sp>
      <p:sp>
        <p:nvSpPr>
          <p:cNvPr id="25" name="TextBox 24"/>
          <p:cNvSpPr txBox="1"/>
          <p:nvPr/>
        </p:nvSpPr>
        <p:spPr>
          <a:xfrm>
            <a:off x="4011207" y="2808639"/>
            <a:ext cx="1107996" cy="369332"/>
          </a:xfrm>
          <a:prstGeom prst="rect">
            <a:avLst/>
          </a:prstGeom>
          <a:noFill/>
        </p:spPr>
        <p:txBody>
          <a:bodyPr wrap="none" rtlCol="0">
            <a:spAutoFit/>
          </a:bodyPr>
          <a:lstStyle>
            <a:defPPr>
              <a:defRPr lang="zh-CN"/>
            </a:defPPr>
            <a:lvl1pPr lvl="0">
              <a:defRPr kern="0">
                <a:solidFill>
                  <a:srgbClr val="FFC000"/>
                </a:solidFill>
                <a:latin typeface="微软雅黑" panose="020B0503020204020204" pitchFamily="34" charset="-122"/>
                <a:ea typeface="微软雅黑" panose="020B0503020204020204" pitchFamily="34" charset="-122"/>
              </a:defRPr>
            </a:lvl1pPr>
          </a:lstStyle>
          <a:p>
            <a:r>
              <a:rPr lang="zh-CN" altLang="en-US" b="1" dirty="0"/>
              <a:t>第四部分</a:t>
            </a:r>
          </a:p>
        </p:txBody>
      </p:sp>
    </p:spTree>
  </p:cSld>
  <p:clrMapOvr>
    <a:masterClrMapping/>
  </p:clrMapOvr>
  <mc:AlternateContent xmlns:mc="http://schemas.openxmlformats.org/markup-compatibility/2006" xmlns:p14="http://schemas.microsoft.com/office/powerpoint/2010/main">
    <mc:Choice Requires="p14">
      <p:transition p14:dur="10" advTm="17000"/>
    </mc:Choice>
    <mc:Fallback xmlns="">
      <p:transition advTm="17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par>
                                <p:cTn id="17" presetID="10"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par>
                                <p:cTn id="20" presetID="10"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par>
                                <p:cTn id="26" presetID="10" presetClass="entr" presetSubtype="0" fill="hold" nodeType="with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500"/>
                                        <p:tgtEl>
                                          <p:spTgt spid="3"/>
                                        </p:tgtEl>
                                      </p:cBhvr>
                                    </p:animEffect>
                                  </p:childTnLst>
                                </p:cTn>
                              </p:par>
                              <p:par>
                                <p:cTn id="29" presetID="10" presetClass="entr" presetSubtype="0"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par>
                                <p:cTn id="32" presetID="10" presetClass="entr" presetSubtype="0" fill="hold"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500"/>
                                        <p:tgtEl>
                                          <p:spTgt spid="6"/>
                                        </p:tgtEl>
                                      </p:cBhvr>
                                    </p:animEffect>
                                  </p:childTnLst>
                                </p:cTn>
                              </p:par>
                              <p:par>
                                <p:cTn id="35" presetID="10" presetClass="entr" presetSubtype="0" fill="hold"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par>
                                <p:cTn id="38" presetID="10" presetClass="entr" presetSubtype="0" fill="hold" nodeType="with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500"/>
                                        <p:tgtEl>
                                          <p:spTgt spid="7"/>
                                        </p:tgtEl>
                                      </p:cBhvr>
                                    </p:animEffect>
                                  </p:childTnLst>
                                </p:cTn>
                              </p:par>
                              <p:par>
                                <p:cTn id="41" presetID="35" presetClass="path" presetSubtype="0" fill="hold" nodeType="withEffect">
                                  <p:stCondLst>
                                    <p:cond delay="0"/>
                                  </p:stCondLst>
                                  <p:childTnLst>
                                    <p:animMotion origin="layout" path="M 0 0  L -0.25 0  E" pathEditMode="relative" rAng="0" ptsTypes="">
                                      <p:cBhvr>
                                        <p:cTn id="42" dur="3000" fill="hold"/>
                                        <p:tgtEl>
                                          <p:spTgt spid="11"/>
                                        </p:tgtEl>
                                        <p:attrNameLst>
                                          <p:attrName>ppt_x</p:attrName>
                                          <p:attrName>ppt_y</p:attrName>
                                        </p:attrNameLst>
                                      </p:cBhvr>
                                      <p:rCtr x="0" y="0"/>
                                    </p:animMotion>
                                  </p:childTnLst>
                                </p:cTn>
                              </p:par>
                              <p:par>
                                <p:cTn id="43" presetID="35" presetClass="path" presetSubtype="0" fill="hold" nodeType="withEffect">
                                  <p:stCondLst>
                                    <p:cond delay="0"/>
                                  </p:stCondLst>
                                  <p:childTnLst>
                                    <p:animMotion origin="layout" path="M 4.16667E-6 3.33333E-6 L -0.31632 3.33333E-6 " pathEditMode="relative" rAng="0" ptsTypes="AA">
                                      <p:cBhvr>
                                        <p:cTn id="44" dur="3000" fill="hold"/>
                                        <p:tgtEl>
                                          <p:spTgt spid="3"/>
                                        </p:tgtEl>
                                        <p:attrNameLst>
                                          <p:attrName>ppt_x</p:attrName>
                                          <p:attrName>ppt_y</p:attrName>
                                        </p:attrNameLst>
                                      </p:cBhvr>
                                      <p:rCtr x="-15816" y="0"/>
                                    </p:animMotion>
                                  </p:childTnLst>
                                </p:cTn>
                              </p:par>
                              <p:par>
                                <p:cTn id="45" presetID="35" presetClass="path" presetSubtype="0" fill="hold" nodeType="withEffect">
                                  <p:stCondLst>
                                    <p:cond delay="0"/>
                                  </p:stCondLst>
                                  <p:childTnLst>
                                    <p:animMotion origin="layout" path="M 0.00504 -1.85185E-6 L -0.46684 -1.85185E-6 " pathEditMode="relative" rAng="0" ptsTypes="AA">
                                      <p:cBhvr>
                                        <p:cTn id="46" dur="3000" fill="hold"/>
                                        <p:tgtEl>
                                          <p:spTgt spid="6"/>
                                        </p:tgtEl>
                                        <p:attrNameLst>
                                          <p:attrName>ppt_x</p:attrName>
                                          <p:attrName>ppt_y</p:attrName>
                                        </p:attrNameLst>
                                      </p:cBhvr>
                                      <p:rCtr x="-23594" y="0"/>
                                    </p:animMotion>
                                  </p:childTnLst>
                                </p:cTn>
                              </p:par>
                              <p:par>
                                <p:cTn id="47" presetID="35" presetClass="path" presetSubtype="0" fill="hold" nodeType="withEffect">
                                  <p:stCondLst>
                                    <p:cond delay="0"/>
                                  </p:stCondLst>
                                  <p:childTnLst>
                                    <p:animMotion origin="layout" path="M -3.05556E-6 1.11111E-6 L -0.19531 1.11111E-6 " pathEditMode="relative" rAng="0" ptsTypes="AA">
                                      <p:cBhvr>
                                        <p:cTn id="48" dur="3000" fill="hold"/>
                                        <p:tgtEl>
                                          <p:spTgt spid="8"/>
                                        </p:tgtEl>
                                        <p:attrNameLst>
                                          <p:attrName>ppt_x</p:attrName>
                                          <p:attrName>ppt_y</p:attrName>
                                        </p:attrNameLst>
                                      </p:cBhvr>
                                      <p:rCtr x="-9774" y="0"/>
                                    </p:animMotion>
                                  </p:childTnLst>
                                </p:cTn>
                              </p:par>
                              <p:par>
                                <p:cTn id="49" presetID="35" presetClass="path" presetSubtype="0" fill="hold" nodeType="withEffect">
                                  <p:stCondLst>
                                    <p:cond delay="0"/>
                                  </p:stCondLst>
                                  <p:childTnLst>
                                    <p:animMotion origin="layout" path="M 5.55556E-7 2.59259E-6 L -0.43594 2.59259E-6 " pathEditMode="relative" rAng="0" ptsTypes="AA">
                                      <p:cBhvr>
                                        <p:cTn id="50" dur="3000" fill="hold"/>
                                        <p:tgtEl>
                                          <p:spTgt spid="5"/>
                                        </p:tgtEl>
                                        <p:attrNameLst>
                                          <p:attrName>ppt_x</p:attrName>
                                          <p:attrName>ppt_y</p:attrName>
                                        </p:attrNameLst>
                                      </p:cBhvr>
                                      <p:rCtr x="-21806" y="0"/>
                                    </p:animMotion>
                                  </p:childTnLst>
                                </p:cTn>
                              </p:par>
                              <p:par>
                                <p:cTn id="51" presetID="35" presetClass="path" presetSubtype="0" fill="hold" nodeType="withEffect">
                                  <p:stCondLst>
                                    <p:cond delay="0"/>
                                  </p:stCondLst>
                                  <p:childTnLst>
                                    <p:animMotion origin="layout" path="M -1.94444E-6 2.59259E-6 L -0.61719 2.59259E-6 " pathEditMode="relative" rAng="0" ptsTypes="AA">
                                      <p:cBhvr>
                                        <p:cTn id="52" dur="3000" fill="hold"/>
                                        <p:tgtEl>
                                          <p:spTgt spid="7"/>
                                        </p:tgtEl>
                                        <p:attrNameLst>
                                          <p:attrName>ppt_x</p:attrName>
                                          <p:attrName>ppt_y</p:attrName>
                                        </p:attrNameLst>
                                      </p:cBhvr>
                                      <p:rCtr x="-30868" y="0"/>
                                    </p:animMotion>
                                  </p:childTnLst>
                                </p:cTn>
                              </p:par>
                              <p:par>
                                <p:cTn id="53" presetID="35" presetClass="path" presetSubtype="0" fill="hold" nodeType="withEffect">
                                  <p:stCondLst>
                                    <p:cond delay="0"/>
                                  </p:stCondLst>
                                  <p:childTnLst>
                                    <p:animMotion origin="layout" path="M 3.05556E-6 -1.85185E-6 L -0.33577 -1.85185E-6 " pathEditMode="relative" rAng="0" ptsTypes="AA">
                                      <p:cBhvr>
                                        <p:cTn id="54" dur="3000" fill="hold"/>
                                        <p:tgtEl>
                                          <p:spTgt spid="2"/>
                                        </p:tgtEl>
                                        <p:attrNameLst>
                                          <p:attrName>ppt_x</p:attrName>
                                          <p:attrName>ppt_y</p:attrName>
                                        </p:attrNameLst>
                                      </p:cBhvr>
                                      <p:rCtr x="-16788" y="0"/>
                                    </p:animMotion>
                                  </p:childTnLst>
                                </p:cTn>
                              </p:par>
                              <p:par>
                                <p:cTn id="55" presetID="35" presetClass="path" presetSubtype="0" fill="hold" nodeType="withEffect">
                                  <p:stCondLst>
                                    <p:cond delay="0"/>
                                  </p:stCondLst>
                                  <p:childTnLst>
                                    <p:animMotion origin="layout" path="M 1.66667E-6 -1.85185E-6 L -0.57188 -1.85185E-6 " pathEditMode="relative" rAng="0" ptsTypes="AA">
                                      <p:cBhvr>
                                        <p:cTn id="56" dur="3000" fill="hold"/>
                                        <p:tgtEl>
                                          <p:spTgt spid="12"/>
                                        </p:tgtEl>
                                        <p:attrNameLst>
                                          <p:attrName>ppt_x</p:attrName>
                                          <p:attrName>ppt_y</p:attrName>
                                        </p:attrNameLst>
                                      </p:cBhvr>
                                      <p:rCtr x="-28594" y="0"/>
                                    </p:animMotion>
                                  </p:childTnLst>
                                </p:cTn>
                              </p:par>
                              <p:par>
                                <p:cTn id="57" presetID="35" presetClass="path" presetSubtype="0" fill="hold" nodeType="withEffect">
                                  <p:stCondLst>
                                    <p:cond delay="0"/>
                                  </p:stCondLst>
                                  <p:childTnLst>
                                    <p:animMotion origin="layout" path="M 1.66667E-6 -1.85185E-6 L -0.57188 -1.85185E-6 " pathEditMode="relative" rAng="0" ptsTypes="AA">
                                      <p:cBhvr>
                                        <p:cTn id="58" dur="3000" fill="hold"/>
                                        <p:tgtEl>
                                          <p:spTgt spid="13"/>
                                        </p:tgtEl>
                                        <p:attrNameLst>
                                          <p:attrName>ppt_x</p:attrName>
                                          <p:attrName>ppt_y</p:attrName>
                                        </p:attrNameLst>
                                      </p:cBhvr>
                                      <p:rCtr x="-28594" y="0"/>
                                    </p:animMotion>
                                  </p:childTnLst>
                                </p:cTn>
                              </p:par>
                              <p:par>
                                <p:cTn id="59" presetID="63" presetClass="path" presetSubtype="0" fill="hold" nodeType="withEffect">
                                  <p:stCondLst>
                                    <p:cond delay="0"/>
                                  </p:stCondLst>
                                  <p:childTnLst>
                                    <p:animMotion origin="layout" path="M 5.55556E-7 2.59259E-6 L 0.43906 2.59259E-6 " pathEditMode="relative" rAng="0" ptsTypes="AA">
                                      <p:cBhvr>
                                        <p:cTn id="60" dur="3000" fill="hold"/>
                                        <p:tgtEl>
                                          <p:spTgt spid="10"/>
                                        </p:tgtEl>
                                        <p:attrNameLst>
                                          <p:attrName>ppt_x</p:attrName>
                                          <p:attrName>ppt_y</p:attrName>
                                        </p:attrNameLst>
                                      </p:cBhvr>
                                      <p:rCtr x="21944" y="0"/>
                                    </p:animMotion>
                                  </p:childTnLst>
                                </p:cTn>
                              </p:par>
                              <p:par>
                                <p:cTn id="61" presetID="63" presetClass="path" presetSubtype="0" fill="hold" nodeType="withEffect">
                                  <p:stCondLst>
                                    <p:cond delay="0"/>
                                  </p:stCondLst>
                                  <p:childTnLst>
                                    <p:animMotion origin="layout" path="M -1.38889E-6 2.96296E-6 L 0.62813 2.96296E-6 " pathEditMode="relative" rAng="0" ptsTypes="AA">
                                      <p:cBhvr>
                                        <p:cTn id="62" dur="3000" fill="hold"/>
                                        <p:tgtEl>
                                          <p:spTgt spid="9"/>
                                        </p:tgtEl>
                                        <p:attrNameLst>
                                          <p:attrName>ppt_x</p:attrName>
                                          <p:attrName>ppt_y</p:attrName>
                                        </p:attrNameLst>
                                      </p:cBhvr>
                                      <p:rCtr x="31406" y="0"/>
                                    </p:animMotion>
                                  </p:childTnLst>
                                </p:cTn>
                              </p:par>
                              <p:par>
                                <p:cTn id="63" presetID="63" presetClass="path" presetSubtype="0" fill="hold" nodeType="withEffect">
                                  <p:stCondLst>
                                    <p:cond delay="0"/>
                                  </p:stCondLst>
                                  <p:childTnLst>
                                    <p:animMotion origin="layout" path="M 2.77778E-6 -2.96296E-6 L 0.42465 -2.96296E-6 " pathEditMode="relative" rAng="0" ptsTypes="AA">
                                      <p:cBhvr>
                                        <p:cTn id="64" dur="3000" fill="hold"/>
                                        <p:tgtEl>
                                          <p:spTgt spid="4"/>
                                        </p:tgtEl>
                                        <p:attrNameLst>
                                          <p:attrName>ppt_x</p:attrName>
                                          <p:attrName>ppt_y</p:attrName>
                                        </p:attrNameLst>
                                      </p:cBhvr>
                                      <p:rCtr x="21233" y="0"/>
                                    </p:animMotion>
                                  </p:childTnLst>
                                </p:cTn>
                              </p:par>
                              <p:par>
                                <p:cTn id="65" presetID="10" presetClass="exit" presetSubtype="0" fill="hold" nodeType="withEffect">
                                  <p:stCondLst>
                                    <p:cond delay="2500"/>
                                  </p:stCondLst>
                                  <p:childTnLst>
                                    <p:animEffect transition="out" filter="fade">
                                      <p:cBhvr>
                                        <p:cTn id="66" dur="500"/>
                                        <p:tgtEl>
                                          <p:spTgt spid="9"/>
                                        </p:tgtEl>
                                      </p:cBhvr>
                                    </p:animEffect>
                                    <p:set>
                                      <p:cBhvr>
                                        <p:cTn id="67" dur="1" fill="hold">
                                          <p:stCondLst>
                                            <p:cond delay="499"/>
                                          </p:stCondLst>
                                        </p:cTn>
                                        <p:tgtEl>
                                          <p:spTgt spid="9"/>
                                        </p:tgtEl>
                                        <p:attrNameLst>
                                          <p:attrName>style.visibility</p:attrName>
                                        </p:attrNameLst>
                                      </p:cBhvr>
                                      <p:to>
                                        <p:strVal val="hidden"/>
                                      </p:to>
                                    </p:set>
                                  </p:childTnLst>
                                </p:cTn>
                              </p:par>
                              <p:par>
                                <p:cTn id="68" presetID="10" presetClass="exit" presetSubtype="0" fill="hold" nodeType="withEffect">
                                  <p:stCondLst>
                                    <p:cond delay="2500"/>
                                  </p:stCondLst>
                                  <p:childTnLst>
                                    <p:animEffect transition="out" filter="fade">
                                      <p:cBhvr>
                                        <p:cTn id="69" dur="500"/>
                                        <p:tgtEl>
                                          <p:spTgt spid="10"/>
                                        </p:tgtEl>
                                      </p:cBhvr>
                                    </p:animEffect>
                                    <p:set>
                                      <p:cBhvr>
                                        <p:cTn id="70" dur="1" fill="hold">
                                          <p:stCondLst>
                                            <p:cond delay="499"/>
                                          </p:stCondLst>
                                        </p:cTn>
                                        <p:tgtEl>
                                          <p:spTgt spid="10"/>
                                        </p:tgtEl>
                                        <p:attrNameLst>
                                          <p:attrName>style.visibility</p:attrName>
                                        </p:attrNameLst>
                                      </p:cBhvr>
                                      <p:to>
                                        <p:strVal val="hidden"/>
                                      </p:to>
                                    </p:set>
                                  </p:childTnLst>
                                </p:cTn>
                              </p:par>
                              <p:par>
                                <p:cTn id="71" presetID="10" presetClass="exit" presetSubtype="0" fill="hold" nodeType="withEffect">
                                  <p:stCondLst>
                                    <p:cond delay="2500"/>
                                  </p:stCondLst>
                                  <p:childTnLst>
                                    <p:animEffect transition="out" filter="fade">
                                      <p:cBhvr>
                                        <p:cTn id="72" dur="500"/>
                                        <p:tgtEl>
                                          <p:spTgt spid="12"/>
                                        </p:tgtEl>
                                      </p:cBhvr>
                                    </p:animEffect>
                                    <p:set>
                                      <p:cBhvr>
                                        <p:cTn id="73" dur="1" fill="hold">
                                          <p:stCondLst>
                                            <p:cond delay="499"/>
                                          </p:stCondLst>
                                        </p:cTn>
                                        <p:tgtEl>
                                          <p:spTgt spid="12"/>
                                        </p:tgtEl>
                                        <p:attrNameLst>
                                          <p:attrName>style.visibility</p:attrName>
                                        </p:attrNameLst>
                                      </p:cBhvr>
                                      <p:to>
                                        <p:strVal val="hidden"/>
                                      </p:to>
                                    </p:set>
                                  </p:childTnLst>
                                </p:cTn>
                              </p:par>
                              <p:par>
                                <p:cTn id="74" presetID="10" presetClass="exit" presetSubtype="0" fill="hold" nodeType="withEffect">
                                  <p:stCondLst>
                                    <p:cond delay="2500"/>
                                  </p:stCondLst>
                                  <p:childTnLst>
                                    <p:animEffect transition="out" filter="fade">
                                      <p:cBhvr>
                                        <p:cTn id="75" dur="500"/>
                                        <p:tgtEl>
                                          <p:spTgt spid="7"/>
                                        </p:tgtEl>
                                      </p:cBhvr>
                                    </p:animEffect>
                                    <p:set>
                                      <p:cBhvr>
                                        <p:cTn id="76" dur="1" fill="hold">
                                          <p:stCondLst>
                                            <p:cond delay="499"/>
                                          </p:stCondLst>
                                        </p:cTn>
                                        <p:tgtEl>
                                          <p:spTgt spid="7"/>
                                        </p:tgtEl>
                                        <p:attrNameLst>
                                          <p:attrName>style.visibility</p:attrName>
                                        </p:attrNameLst>
                                      </p:cBhvr>
                                      <p:to>
                                        <p:strVal val="hidden"/>
                                      </p:to>
                                    </p:set>
                                  </p:childTnLst>
                                </p:cTn>
                              </p:par>
                              <p:par>
                                <p:cTn id="77" presetID="10" presetClass="exit" presetSubtype="0" fill="hold" nodeType="withEffect">
                                  <p:stCondLst>
                                    <p:cond delay="2500"/>
                                  </p:stCondLst>
                                  <p:childTnLst>
                                    <p:animEffect transition="out" filter="fade">
                                      <p:cBhvr>
                                        <p:cTn id="78" dur="500"/>
                                        <p:tgtEl>
                                          <p:spTgt spid="5"/>
                                        </p:tgtEl>
                                      </p:cBhvr>
                                    </p:animEffect>
                                    <p:set>
                                      <p:cBhvr>
                                        <p:cTn id="79" dur="1" fill="hold">
                                          <p:stCondLst>
                                            <p:cond delay="499"/>
                                          </p:stCondLst>
                                        </p:cTn>
                                        <p:tgtEl>
                                          <p:spTgt spid="5"/>
                                        </p:tgtEl>
                                        <p:attrNameLst>
                                          <p:attrName>style.visibility</p:attrName>
                                        </p:attrNameLst>
                                      </p:cBhvr>
                                      <p:to>
                                        <p:strVal val="hidden"/>
                                      </p:to>
                                    </p:set>
                                  </p:childTnLst>
                                </p:cTn>
                              </p:par>
                              <p:par>
                                <p:cTn id="80" presetID="10" presetClass="exit" presetSubtype="0" fill="hold" nodeType="withEffect">
                                  <p:stCondLst>
                                    <p:cond delay="2500"/>
                                  </p:stCondLst>
                                  <p:childTnLst>
                                    <p:animEffect transition="out" filter="fade">
                                      <p:cBhvr>
                                        <p:cTn id="81" dur="500"/>
                                        <p:tgtEl>
                                          <p:spTgt spid="8"/>
                                        </p:tgtEl>
                                      </p:cBhvr>
                                    </p:animEffect>
                                    <p:set>
                                      <p:cBhvr>
                                        <p:cTn id="82" dur="1" fill="hold">
                                          <p:stCondLst>
                                            <p:cond delay="499"/>
                                          </p:stCondLst>
                                        </p:cTn>
                                        <p:tgtEl>
                                          <p:spTgt spid="8"/>
                                        </p:tgtEl>
                                        <p:attrNameLst>
                                          <p:attrName>style.visibility</p:attrName>
                                        </p:attrNameLst>
                                      </p:cBhvr>
                                      <p:to>
                                        <p:strVal val="hidden"/>
                                      </p:to>
                                    </p:set>
                                  </p:childTnLst>
                                </p:cTn>
                              </p:par>
                              <p:par>
                                <p:cTn id="83" presetID="10" presetClass="exit" presetSubtype="0" fill="hold" nodeType="withEffect">
                                  <p:stCondLst>
                                    <p:cond delay="2500"/>
                                  </p:stCondLst>
                                  <p:childTnLst>
                                    <p:animEffect transition="out" filter="fade">
                                      <p:cBhvr>
                                        <p:cTn id="84" dur="500"/>
                                        <p:tgtEl>
                                          <p:spTgt spid="3"/>
                                        </p:tgtEl>
                                      </p:cBhvr>
                                    </p:animEffect>
                                    <p:set>
                                      <p:cBhvr>
                                        <p:cTn id="85" dur="1" fill="hold">
                                          <p:stCondLst>
                                            <p:cond delay="499"/>
                                          </p:stCondLst>
                                        </p:cTn>
                                        <p:tgtEl>
                                          <p:spTgt spid="3"/>
                                        </p:tgtEl>
                                        <p:attrNameLst>
                                          <p:attrName>style.visibility</p:attrName>
                                        </p:attrNameLst>
                                      </p:cBhvr>
                                      <p:to>
                                        <p:strVal val="hidden"/>
                                      </p:to>
                                    </p:set>
                                  </p:childTnLst>
                                </p:cTn>
                              </p:par>
                              <p:par>
                                <p:cTn id="86" presetID="10" presetClass="exit" presetSubtype="0" fill="hold" nodeType="withEffect">
                                  <p:stCondLst>
                                    <p:cond delay="2500"/>
                                  </p:stCondLst>
                                  <p:childTnLst>
                                    <p:animEffect transition="out" filter="fade">
                                      <p:cBhvr>
                                        <p:cTn id="87" dur="500"/>
                                        <p:tgtEl>
                                          <p:spTgt spid="11"/>
                                        </p:tgtEl>
                                      </p:cBhvr>
                                    </p:animEffect>
                                    <p:set>
                                      <p:cBhvr>
                                        <p:cTn id="88" dur="1" fill="hold">
                                          <p:stCondLst>
                                            <p:cond delay="499"/>
                                          </p:stCondLst>
                                        </p:cTn>
                                        <p:tgtEl>
                                          <p:spTgt spid="11"/>
                                        </p:tgtEl>
                                        <p:attrNameLst>
                                          <p:attrName>style.visibility</p:attrName>
                                        </p:attrNameLst>
                                      </p:cBhvr>
                                      <p:to>
                                        <p:strVal val="hidden"/>
                                      </p:to>
                                    </p:set>
                                  </p:childTnLst>
                                </p:cTn>
                              </p:par>
                              <p:par>
                                <p:cTn id="89" presetID="10" presetClass="exit" presetSubtype="0" fill="hold" nodeType="withEffect">
                                  <p:stCondLst>
                                    <p:cond delay="2500"/>
                                  </p:stCondLst>
                                  <p:childTnLst>
                                    <p:animEffect transition="out" filter="fade">
                                      <p:cBhvr>
                                        <p:cTn id="90" dur="500"/>
                                        <p:tgtEl>
                                          <p:spTgt spid="13"/>
                                        </p:tgtEl>
                                      </p:cBhvr>
                                    </p:animEffect>
                                    <p:set>
                                      <p:cBhvr>
                                        <p:cTn id="91" dur="1" fill="hold">
                                          <p:stCondLst>
                                            <p:cond delay="499"/>
                                          </p:stCondLst>
                                        </p:cTn>
                                        <p:tgtEl>
                                          <p:spTgt spid="13"/>
                                        </p:tgtEl>
                                        <p:attrNameLst>
                                          <p:attrName>style.visibility</p:attrName>
                                        </p:attrNameLst>
                                      </p:cBhvr>
                                      <p:to>
                                        <p:strVal val="hidden"/>
                                      </p:to>
                                    </p:set>
                                  </p:childTnLst>
                                </p:cTn>
                              </p:par>
                              <p:par>
                                <p:cTn id="92" presetID="10" presetClass="exit" presetSubtype="0" fill="hold" nodeType="withEffect">
                                  <p:stCondLst>
                                    <p:cond delay="2500"/>
                                  </p:stCondLst>
                                  <p:childTnLst>
                                    <p:animEffect transition="out" filter="fade">
                                      <p:cBhvr>
                                        <p:cTn id="93" dur="500"/>
                                        <p:tgtEl>
                                          <p:spTgt spid="4"/>
                                        </p:tgtEl>
                                      </p:cBhvr>
                                    </p:animEffect>
                                    <p:set>
                                      <p:cBhvr>
                                        <p:cTn id="94" dur="1" fill="hold">
                                          <p:stCondLst>
                                            <p:cond delay="499"/>
                                          </p:stCondLst>
                                        </p:cTn>
                                        <p:tgtEl>
                                          <p:spTgt spid="4"/>
                                        </p:tgtEl>
                                        <p:attrNameLst>
                                          <p:attrName>style.visibility</p:attrName>
                                        </p:attrNameLst>
                                      </p:cBhvr>
                                      <p:to>
                                        <p:strVal val="hidden"/>
                                      </p:to>
                                    </p:set>
                                  </p:childTnLst>
                                </p:cTn>
                              </p:par>
                              <p:par>
                                <p:cTn id="95" presetID="10" presetClass="exit" presetSubtype="0" fill="hold" nodeType="withEffect">
                                  <p:stCondLst>
                                    <p:cond delay="2500"/>
                                  </p:stCondLst>
                                  <p:childTnLst>
                                    <p:animEffect transition="out" filter="fade">
                                      <p:cBhvr>
                                        <p:cTn id="96" dur="500"/>
                                        <p:tgtEl>
                                          <p:spTgt spid="2"/>
                                        </p:tgtEl>
                                      </p:cBhvr>
                                    </p:animEffect>
                                    <p:set>
                                      <p:cBhvr>
                                        <p:cTn id="97" dur="1" fill="hold">
                                          <p:stCondLst>
                                            <p:cond delay="499"/>
                                          </p:stCondLst>
                                        </p:cTn>
                                        <p:tgtEl>
                                          <p:spTgt spid="2"/>
                                        </p:tgtEl>
                                        <p:attrNameLst>
                                          <p:attrName>style.visibility</p:attrName>
                                        </p:attrNameLst>
                                      </p:cBhvr>
                                      <p:to>
                                        <p:strVal val="hidden"/>
                                      </p:to>
                                    </p:set>
                                  </p:childTnLst>
                                </p:cTn>
                              </p:par>
                              <p:par>
                                <p:cTn id="98" presetID="10" presetClass="exit" presetSubtype="0" fill="hold" nodeType="withEffect">
                                  <p:stCondLst>
                                    <p:cond delay="2500"/>
                                  </p:stCondLst>
                                  <p:childTnLst>
                                    <p:animEffect transition="out" filter="fade">
                                      <p:cBhvr>
                                        <p:cTn id="99" dur="500"/>
                                        <p:tgtEl>
                                          <p:spTgt spid="6"/>
                                        </p:tgtEl>
                                      </p:cBhvr>
                                    </p:animEffect>
                                    <p:set>
                                      <p:cBhvr>
                                        <p:cTn id="100" dur="1" fill="hold">
                                          <p:stCondLst>
                                            <p:cond delay="499"/>
                                          </p:stCondLst>
                                        </p:cTn>
                                        <p:tgtEl>
                                          <p:spTgt spid="6"/>
                                        </p:tgtEl>
                                        <p:attrNameLst>
                                          <p:attrName>style.visibility</p:attrName>
                                        </p:attrNameLst>
                                      </p:cBhvr>
                                      <p:to>
                                        <p:strVal val="hidden"/>
                                      </p:to>
                                    </p:set>
                                  </p:childTnLst>
                                </p:cTn>
                              </p:par>
                              <p:par>
                                <p:cTn id="101" presetID="10" presetClass="entr" presetSubtype="0" fill="hold" nodeType="with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fade">
                                      <p:cBhvr>
                                        <p:cTn id="103" dur="100"/>
                                        <p:tgtEl>
                                          <p:spTgt spid="14"/>
                                        </p:tgtEl>
                                      </p:cBhvr>
                                    </p:animEffect>
                                  </p:childTnLst>
                                </p:cTn>
                              </p:par>
                              <p:par>
                                <p:cTn id="104" presetID="10" presetClass="entr" presetSubtype="0" fill="hold" nodeType="withEffect">
                                  <p:stCondLst>
                                    <p:cond delay="600"/>
                                  </p:stCondLst>
                                  <p:childTnLst>
                                    <p:set>
                                      <p:cBhvr>
                                        <p:cTn id="105" dur="1" fill="hold">
                                          <p:stCondLst>
                                            <p:cond delay="0"/>
                                          </p:stCondLst>
                                        </p:cTn>
                                        <p:tgtEl>
                                          <p:spTgt spid="15"/>
                                        </p:tgtEl>
                                        <p:attrNameLst>
                                          <p:attrName>style.visibility</p:attrName>
                                        </p:attrNameLst>
                                      </p:cBhvr>
                                      <p:to>
                                        <p:strVal val="visible"/>
                                      </p:to>
                                    </p:set>
                                    <p:animEffect transition="in" filter="fade">
                                      <p:cBhvr>
                                        <p:cTn id="106" dur="100"/>
                                        <p:tgtEl>
                                          <p:spTgt spid="15"/>
                                        </p:tgtEl>
                                      </p:cBhvr>
                                    </p:animEffect>
                                  </p:childTnLst>
                                </p:cTn>
                              </p:par>
                              <p:par>
                                <p:cTn id="107" presetID="10" presetClass="entr" presetSubtype="0" fill="hold" nodeType="withEffect">
                                  <p:stCondLst>
                                    <p:cond delay="200"/>
                                  </p:stCondLst>
                                  <p:childTnLst>
                                    <p:set>
                                      <p:cBhvr>
                                        <p:cTn id="108" dur="1" fill="hold">
                                          <p:stCondLst>
                                            <p:cond delay="0"/>
                                          </p:stCondLst>
                                        </p:cTn>
                                        <p:tgtEl>
                                          <p:spTgt spid="16"/>
                                        </p:tgtEl>
                                        <p:attrNameLst>
                                          <p:attrName>style.visibility</p:attrName>
                                        </p:attrNameLst>
                                      </p:cBhvr>
                                      <p:to>
                                        <p:strVal val="visible"/>
                                      </p:to>
                                    </p:set>
                                    <p:animEffect transition="in" filter="fade">
                                      <p:cBhvr>
                                        <p:cTn id="109" dur="100"/>
                                        <p:tgtEl>
                                          <p:spTgt spid="16"/>
                                        </p:tgtEl>
                                      </p:cBhvr>
                                    </p:animEffect>
                                  </p:childTnLst>
                                </p:cTn>
                              </p:par>
                              <p:par>
                                <p:cTn id="110" presetID="10" presetClass="entr" presetSubtype="0" fill="hold" nodeType="withEffect">
                                  <p:stCondLst>
                                    <p:cond delay="1800"/>
                                  </p:stCondLst>
                                  <p:childTnLst>
                                    <p:set>
                                      <p:cBhvr>
                                        <p:cTn id="111" dur="1" fill="hold">
                                          <p:stCondLst>
                                            <p:cond delay="0"/>
                                          </p:stCondLst>
                                        </p:cTn>
                                        <p:tgtEl>
                                          <p:spTgt spid="17"/>
                                        </p:tgtEl>
                                        <p:attrNameLst>
                                          <p:attrName>style.visibility</p:attrName>
                                        </p:attrNameLst>
                                      </p:cBhvr>
                                      <p:to>
                                        <p:strVal val="visible"/>
                                      </p:to>
                                    </p:set>
                                    <p:animEffect transition="in" filter="fade">
                                      <p:cBhvr>
                                        <p:cTn id="112" dur="100"/>
                                        <p:tgtEl>
                                          <p:spTgt spid="17"/>
                                        </p:tgtEl>
                                      </p:cBhvr>
                                    </p:animEffect>
                                  </p:childTnLst>
                                </p:cTn>
                              </p:par>
                              <p:par>
                                <p:cTn id="113" presetID="10" presetClass="entr" presetSubtype="0" fill="hold" nodeType="withEffect">
                                  <p:stCondLst>
                                    <p:cond delay="2200"/>
                                  </p:stCondLst>
                                  <p:childTnLst>
                                    <p:set>
                                      <p:cBhvr>
                                        <p:cTn id="114" dur="1" fill="hold">
                                          <p:stCondLst>
                                            <p:cond delay="0"/>
                                          </p:stCondLst>
                                        </p:cTn>
                                        <p:tgtEl>
                                          <p:spTgt spid="18"/>
                                        </p:tgtEl>
                                        <p:attrNameLst>
                                          <p:attrName>style.visibility</p:attrName>
                                        </p:attrNameLst>
                                      </p:cBhvr>
                                      <p:to>
                                        <p:strVal val="visible"/>
                                      </p:to>
                                    </p:set>
                                    <p:animEffect transition="in" filter="fade">
                                      <p:cBhvr>
                                        <p:cTn id="115" dur="100"/>
                                        <p:tgtEl>
                                          <p:spTgt spid="18"/>
                                        </p:tgtEl>
                                      </p:cBhvr>
                                    </p:animEffect>
                                  </p:childTnLst>
                                </p:cTn>
                              </p:par>
                              <p:par>
                                <p:cTn id="116" presetID="53" presetClass="exit" presetSubtype="16" fill="hold" nodeType="withEffect">
                                  <p:stCondLst>
                                    <p:cond delay="100"/>
                                  </p:stCondLst>
                                  <p:childTnLst>
                                    <p:anim calcmode="lin" valueType="num">
                                      <p:cBhvr>
                                        <p:cTn id="117" dur="1000"/>
                                        <p:tgtEl>
                                          <p:spTgt spid="14"/>
                                        </p:tgtEl>
                                        <p:attrNameLst>
                                          <p:attrName>ppt_w</p:attrName>
                                        </p:attrNameLst>
                                      </p:cBhvr>
                                      <p:tavLst>
                                        <p:tav tm="0">
                                          <p:val>
                                            <p:strVal val="ppt_w"/>
                                          </p:val>
                                        </p:tav>
                                        <p:tav tm="100000">
                                          <p:val>
                                            <p:fltVal val="0"/>
                                          </p:val>
                                        </p:tav>
                                      </p:tavLst>
                                    </p:anim>
                                    <p:anim calcmode="lin" valueType="num">
                                      <p:cBhvr>
                                        <p:cTn id="118" dur="1000"/>
                                        <p:tgtEl>
                                          <p:spTgt spid="14"/>
                                        </p:tgtEl>
                                        <p:attrNameLst>
                                          <p:attrName>ppt_h</p:attrName>
                                        </p:attrNameLst>
                                      </p:cBhvr>
                                      <p:tavLst>
                                        <p:tav tm="0">
                                          <p:val>
                                            <p:strVal val="ppt_h"/>
                                          </p:val>
                                        </p:tav>
                                        <p:tav tm="100000">
                                          <p:val>
                                            <p:fltVal val="0"/>
                                          </p:val>
                                        </p:tav>
                                      </p:tavLst>
                                    </p:anim>
                                    <p:animEffect transition="out" filter="fade">
                                      <p:cBhvr>
                                        <p:cTn id="119" dur="1000"/>
                                        <p:tgtEl>
                                          <p:spTgt spid="14"/>
                                        </p:tgtEl>
                                      </p:cBhvr>
                                    </p:animEffect>
                                    <p:set>
                                      <p:cBhvr>
                                        <p:cTn id="120" dur="1" fill="hold">
                                          <p:stCondLst>
                                            <p:cond delay="999"/>
                                          </p:stCondLst>
                                        </p:cTn>
                                        <p:tgtEl>
                                          <p:spTgt spid="14"/>
                                        </p:tgtEl>
                                        <p:attrNameLst>
                                          <p:attrName>style.visibility</p:attrName>
                                        </p:attrNameLst>
                                      </p:cBhvr>
                                      <p:to>
                                        <p:strVal val="hidden"/>
                                      </p:to>
                                    </p:set>
                                  </p:childTnLst>
                                </p:cTn>
                              </p:par>
                              <p:par>
                                <p:cTn id="121" presetID="53" presetClass="exit" presetSubtype="16" fill="hold" nodeType="withEffect">
                                  <p:stCondLst>
                                    <p:cond delay="700"/>
                                  </p:stCondLst>
                                  <p:childTnLst>
                                    <p:anim calcmode="lin" valueType="num">
                                      <p:cBhvr>
                                        <p:cTn id="122" dur="500"/>
                                        <p:tgtEl>
                                          <p:spTgt spid="15"/>
                                        </p:tgtEl>
                                        <p:attrNameLst>
                                          <p:attrName>ppt_w</p:attrName>
                                        </p:attrNameLst>
                                      </p:cBhvr>
                                      <p:tavLst>
                                        <p:tav tm="0">
                                          <p:val>
                                            <p:strVal val="ppt_w"/>
                                          </p:val>
                                        </p:tav>
                                        <p:tav tm="100000">
                                          <p:val>
                                            <p:fltVal val="0"/>
                                          </p:val>
                                        </p:tav>
                                      </p:tavLst>
                                    </p:anim>
                                    <p:anim calcmode="lin" valueType="num">
                                      <p:cBhvr>
                                        <p:cTn id="123" dur="500"/>
                                        <p:tgtEl>
                                          <p:spTgt spid="15"/>
                                        </p:tgtEl>
                                        <p:attrNameLst>
                                          <p:attrName>ppt_h</p:attrName>
                                        </p:attrNameLst>
                                      </p:cBhvr>
                                      <p:tavLst>
                                        <p:tav tm="0">
                                          <p:val>
                                            <p:strVal val="ppt_h"/>
                                          </p:val>
                                        </p:tav>
                                        <p:tav tm="100000">
                                          <p:val>
                                            <p:fltVal val="0"/>
                                          </p:val>
                                        </p:tav>
                                      </p:tavLst>
                                    </p:anim>
                                    <p:animEffect transition="out" filter="fade">
                                      <p:cBhvr>
                                        <p:cTn id="124" dur="500"/>
                                        <p:tgtEl>
                                          <p:spTgt spid="15"/>
                                        </p:tgtEl>
                                      </p:cBhvr>
                                    </p:animEffect>
                                    <p:set>
                                      <p:cBhvr>
                                        <p:cTn id="125" dur="1" fill="hold">
                                          <p:stCondLst>
                                            <p:cond delay="499"/>
                                          </p:stCondLst>
                                        </p:cTn>
                                        <p:tgtEl>
                                          <p:spTgt spid="15"/>
                                        </p:tgtEl>
                                        <p:attrNameLst>
                                          <p:attrName>style.visibility</p:attrName>
                                        </p:attrNameLst>
                                      </p:cBhvr>
                                      <p:to>
                                        <p:strVal val="hidden"/>
                                      </p:to>
                                    </p:set>
                                  </p:childTnLst>
                                </p:cTn>
                              </p:par>
                              <p:par>
                                <p:cTn id="126" presetID="53" presetClass="exit" presetSubtype="16" fill="hold" nodeType="withEffect">
                                  <p:stCondLst>
                                    <p:cond delay="300"/>
                                  </p:stCondLst>
                                  <p:childTnLst>
                                    <p:anim calcmode="lin" valueType="num">
                                      <p:cBhvr>
                                        <p:cTn id="127" dur="500"/>
                                        <p:tgtEl>
                                          <p:spTgt spid="16"/>
                                        </p:tgtEl>
                                        <p:attrNameLst>
                                          <p:attrName>ppt_w</p:attrName>
                                        </p:attrNameLst>
                                      </p:cBhvr>
                                      <p:tavLst>
                                        <p:tav tm="0">
                                          <p:val>
                                            <p:strVal val="ppt_w"/>
                                          </p:val>
                                        </p:tav>
                                        <p:tav tm="100000">
                                          <p:val>
                                            <p:fltVal val="0"/>
                                          </p:val>
                                        </p:tav>
                                      </p:tavLst>
                                    </p:anim>
                                    <p:anim calcmode="lin" valueType="num">
                                      <p:cBhvr>
                                        <p:cTn id="128" dur="500"/>
                                        <p:tgtEl>
                                          <p:spTgt spid="16"/>
                                        </p:tgtEl>
                                        <p:attrNameLst>
                                          <p:attrName>ppt_h</p:attrName>
                                        </p:attrNameLst>
                                      </p:cBhvr>
                                      <p:tavLst>
                                        <p:tav tm="0">
                                          <p:val>
                                            <p:strVal val="ppt_h"/>
                                          </p:val>
                                        </p:tav>
                                        <p:tav tm="100000">
                                          <p:val>
                                            <p:fltVal val="0"/>
                                          </p:val>
                                        </p:tav>
                                      </p:tavLst>
                                    </p:anim>
                                    <p:animEffect transition="out" filter="fade">
                                      <p:cBhvr>
                                        <p:cTn id="129" dur="500"/>
                                        <p:tgtEl>
                                          <p:spTgt spid="16"/>
                                        </p:tgtEl>
                                      </p:cBhvr>
                                    </p:animEffect>
                                    <p:set>
                                      <p:cBhvr>
                                        <p:cTn id="130" dur="1" fill="hold">
                                          <p:stCondLst>
                                            <p:cond delay="499"/>
                                          </p:stCondLst>
                                        </p:cTn>
                                        <p:tgtEl>
                                          <p:spTgt spid="16"/>
                                        </p:tgtEl>
                                        <p:attrNameLst>
                                          <p:attrName>style.visibility</p:attrName>
                                        </p:attrNameLst>
                                      </p:cBhvr>
                                      <p:to>
                                        <p:strVal val="hidden"/>
                                      </p:to>
                                    </p:set>
                                  </p:childTnLst>
                                </p:cTn>
                              </p:par>
                              <p:par>
                                <p:cTn id="131" presetID="53" presetClass="exit" presetSubtype="16" fill="hold" nodeType="withEffect">
                                  <p:stCondLst>
                                    <p:cond delay="1900"/>
                                  </p:stCondLst>
                                  <p:childTnLst>
                                    <p:anim calcmode="lin" valueType="num">
                                      <p:cBhvr>
                                        <p:cTn id="132" dur="500"/>
                                        <p:tgtEl>
                                          <p:spTgt spid="17"/>
                                        </p:tgtEl>
                                        <p:attrNameLst>
                                          <p:attrName>ppt_w</p:attrName>
                                        </p:attrNameLst>
                                      </p:cBhvr>
                                      <p:tavLst>
                                        <p:tav tm="0">
                                          <p:val>
                                            <p:strVal val="ppt_w"/>
                                          </p:val>
                                        </p:tav>
                                        <p:tav tm="100000">
                                          <p:val>
                                            <p:fltVal val="0"/>
                                          </p:val>
                                        </p:tav>
                                      </p:tavLst>
                                    </p:anim>
                                    <p:anim calcmode="lin" valueType="num">
                                      <p:cBhvr>
                                        <p:cTn id="133" dur="500"/>
                                        <p:tgtEl>
                                          <p:spTgt spid="17"/>
                                        </p:tgtEl>
                                        <p:attrNameLst>
                                          <p:attrName>ppt_h</p:attrName>
                                        </p:attrNameLst>
                                      </p:cBhvr>
                                      <p:tavLst>
                                        <p:tav tm="0">
                                          <p:val>
                                            <p:strVal val="ppt_h"/>
                                          </p:val>
                                        </p:tav>
                                        <p:tav tm="100000">
                                          <p:val>
                                            <p:fltVal val="0"/>
                                          </p:val>
                                        </p:tav>
                                      </p:tavLst>
                                    </p:anim>
                                    <p:animEffect transition="out" filter="fade">
                                      <p:cBhvr>
                                        <p:cTn id="134" dur="500"/>
                                        <p:tgtEl>
                                          <p:spTgt spid="17"/>
                                        </p:tgtEl>
                                      </p:cBhvr>
                                    </p:animEffect>
                                    <p:set>
                                      <p:cBhvr>
                                        <p:cTn id="135" dur="1" fill="hold">
                                          <p:stCondLst>
                                            <p:cond delay="499"/>
                                          </p:stCondLst>
                                        </p:cTn>
                                        <p:tgtEl>
                                          <p:spTgt spid="17"/>
                                        </p:tgtEl>
                                        <p:attrNameLst>
                                          <p:attrName>style.visibility</p:attrName>
                                        </p:attrNameLst>
                                      </p:cBhvr>
                                      <p:to>
                                        <p:strVal val="hidden"/>
                                      </p:to>
                                    </p:set>
                                  </p:childTnLst>
                                </p:cTn>
                              </p:par>
                              <p:par>
                                <p:cTn id="136" presetID="53" presetClass="exit" presetSubtype="16" fill="hold" nodeType="withEffect">
                                  <p:stCondLst>
                                    <p:cond delay="2300"/>
                                  </p:stCondLst>
                                  <p:childTnLst>
                                    <p:anim calcmode="lin" valueType="num">
                                      <p:cBhvr>
                                        <p:cTn id="137" dur="500"/>
                                        <p:tgtEl>
                                          <p:spTgt spid="18"/>
                                        </p:tgtEl>
                                        <p:attrNameLst>
                                          <p:attrName>ppt_w</p:attrName>
                                        </p:attrNameLst>
                                      </p:cBhvr>
                                      <p:tavLst>
                                        <p:tav tm="0">
                                          <p:val>
                                            <p:strVal val="ppt_w"/>
                                          </p:val>
                                        </p:tav>
                                        <p:tav tm="100000">
                                          <p:val>
                                            <p:fltVal val="0"/>
                                          </p:val>
                                        </p:tav>
                                      </p:tavLst>
                                    </p:anim>
                                    <p:anim calcmode="lin" valueType="num">
                                      <p:cBhvr>
                                        <p:cTn id="138" dur="500"/>
                                        <p:tgtEl>
                                          <p:spTgt spid="18"/>
                                        </p:tgtEl>
                                        <p:attrNameLst>
                                          <p:attrName>ppt_h</p:attrName>
                                        </p:attrNameLst>
                                      </p:cBhvr>
                                      <p:tavLst>
                                        <p:tav tm="0">
                                          <p:val>
                                            <p:strVal val="ppt_h"/>
                                          </p:val>
                                        </p:tav>
                                        <p:tav tm="100000">
                                          <p:val>
                                            <p:fltVal val="0"/>
                                          </p:val>
                                        </p:tav>
                                      </p:tavLst>
                                    </p:anim>
                                    <p:animEffect transition="out" filter="fade">
                                      <p:cBhvr>
                                        <p:cTn id="139" dur="500"/>
                                        <p:tgtEl>
                                          <p:spTgt spid="18"/>
                                        </p:tgtEl>
                                      </p:cBhvr>
                                    </p:animEffect>
                                    <p:set>
                                      <p:cBhvr>
                                        <p:cTn id="140" dur="1" fill="hold">
                                          <p:stCondLst>
                                            <p:cond delay="499"/>
                                          </p:stCondLst>
                                        </p:cTn>
                                        <p:tgtEl>
                                          <p:spTgt spid="18"/>
                                        </p:tgtEl>
                                        <p:attrNameLst>
                                          <p:attrName>style.visibility</p:attrName>
                                        </p:attrNameLst>
                                      </p:cBhvr>
                                      <p:to>
                                        <p:strVal val="hidden"/>
                                      </p:to>
                                    </p:set>
                                  </p:childTnLst>
                                </p:cTn>
                              </p:par>
                            </p:childTnLst>
                          </p:cTn>
                        </p:par>
                        <p:par>
                          <p:cTn id="141" fill="hold">
                            <p:stCondLst>
                              <p:cond delay="500"/>
                            </p:stCondLst>
                            <p:childTnLst>
                              <p:par>
                                <p:cTn id="142" presetID="47" presetClass="entr" presetSubtype="0" fill="hold" nodeType="afterEffect">
                                  <p:stCondLst>
                                    <p:cond delay="0"/>
                                  </p:stCondLst>
                                  <p:childTnLst>
                                    <p:set>
                                      <p:cBhvr>
                                        <p:cTn id="143" dur="1" fill="hold">
                                          <p:stCondLst>
                                            <p:cond delay="0"/>
                                          </p:stCondLst>
                                        </p:cTn>
                                        <p:tgtEl>
                                          <p:spTgt spid="19"/>
                                        </p:tgtEl>
                                        <p:attrNameLst>
                                          <p:attrName>style.visibility</p:attrName>
                                        </p:attrNameLst>
                                      </p:cBhvr>
                                      <p:to>
                                        <p:strVal val="visible"/>
                                      </p:to>
                                    </p:set>
                                    <p:animEffect transition="in" filter="fade">
                                      <p:cBhvr>
                                        <p:cTn id="144" dur="1250"/>
                                        <p:tgtEl>
                                          <p:spTgt spid="19"/>
                                        </p:tgtEl>
                                      </p:cBhvr>
                                    </p:animEffect>
                                    <p:anim calcmode="lin" valueType="num">
                                      <p:cBhvr>
                                        <p:cTn id="145" dur="1250" fill="hold"/>
                                        <p:tgtEl>
                                          <p:spTgt spid="19"/>
                                        </p:tgtEl>
                                        <p:attrNameLst>
                                          <p:attrName>ppt_x</p:attrName>
                                        </p:attrNameLst>
                                      </p:cBhvr>
                                      <p:tavLst>
                                        <p:tav tm="0">
                                          <p:val>
                                            <p:strVal val="#ppt_x"/>
                                          </p:val>
                                        </p:tav>
                                        <p:tav tm="100000">
                                          <p:val>
                                            <p:strVal val="#ppt_x"/>
                                          </p:val>
                                        </p:tav>
                                      </p:tavLst>
                                    </p:anim>
                                    <p:anim calcmode="lin" valueType="num">
                                      <p:cBhvr>
                                        <p:cTn id="146" dur="1250" fill="hold"/>
                                        <p:tgtEl>
                                          <p:spTgt spid="19"/>
                                        </p:tgtEl>
                                        <p:attrNameLst>
                                          <p:attrName>ppt_y</p:attrName>
                                        </p:attrNameLst>
                                      </p:cBhvr>
                                      <p:tavLst>
                                        <p:tav tm="0">
                                          <p:val>
                                            <p:strVal val="#ppt_y-.1"/>
                                          </p:val>
                                        </p:tav>
                                        <p:tav tm="100000">
                                          <p:val>
                                            <p:strVal val="#ppt_y"/>
                                          </p:val>
                                        </p:tav>
                                      </p:tavLst>
                                    </p:anim>
                                  </p:childTnLst>
                                </p:cTn>
                              </p:par>
                              <p:par>
                                <p:cTn id="147" presetID="53" presetClass="entr" presetSubtype="16" fill="hold" grpId="0" nodeType="withEffect">
                                  <p:stCondLst>
                                    <p:cond delay="0"/>
                                  </p:stCondLst>
                                  <p:childTnLst>
                                    <p:set>
                                      <p:cBhvr>
                                        <p:cTn id="148" dur="1" fill="hold">
                                          <p:stCondLst>
                                            <p:cond delay="0"/>
                                          </p:stCondLst>
                                        </p:cTn>
                                        <p:tgtEl>
                                          <p:spTgt spid="20"/>
                                        </p:tgtEl>
                                        <p:attrNameLst>
                                          <p:attrName>style.visibility</p:attrName>
                                        </p:attrNameLst>
                                      </p:cBhvr>
                                      <p:to>
                                        <p:strVal val="visible"/>
                                      </p:to>
                                    </p:set>
                                    <p:anim calcmode="lin" valueType="num">
                                      <p:cBhvr>
                                        <p:cTn id="149" dur="1250" fill="hold"/>
                                        <p:tgtEl>
                                          <p:spTgt spid="20"/>
                                        </p:tgtEl>
                                        <p:attrNameLst>
                                          <p:attrName>ppt_w</p:attrName>
                                        </p:attrNameLst>
                                      </p:cBhvr>
                                      <p:tavLst>
                                        <p:tav tm="0">
                                          <p:val>
                                            <p:fltVal val="0"/>
                                          </p:val>
                                        </p:tav>
                                        <p:tav tm="100000">
                                          <p:val>
                                            <p:strVal val="#ppt_w"/>
                                          </p:val>
                                        </p:tav>
                                      </p:tavLst>
                                    </p:anim>
                                    <p:anim calcmode="lin" valueType="num">
                                      <p:cBhvr>
                                        <p:cTn id="150" dur="1250" fill="hold"/>
                                        <p:tgtEl>
                                          <p:spTgt spid="20"/>
                                        </p:tgtEl>
                                        <p:attrNameLst>
                                          <p:attrName>ppt_h</p:attrName>
                                        </p:attrNameLst>
                                      </p:cBhvr>
                                      <p:tavLst>
                                        <p:tav tm="0">
                                          <p:val>
                                            <p:fltVal val="0"/>
                                          </p:val>
                                        </p:tav>
                                        <p:tav tm="100000">
                                          <p:val>
                                            <p:strVal val="#ppt_h"/>
                                          </p:val>
                                        </p:tav>
                                      </p:tavLst>
                                    </p:anim>
                                    <p:animEffect transition="in" filter="fade">
                                      <p:cBhvr>
                                        <p:cTn id="151" dur="1250"/>
                                        <p:tgtEl>
                                          <p:spTgt spid="20"/>
                                        </p:tgtEl>
                                      </p:cBhvr>
                                    </p:animEffect>
                                  </p:childTnLst>
                                </p:cTn>
                              </p:par>
                            </p:childTnLst>
                          </p:cTn>
                        </p:par>
                        <p:par>
                          <p:cTn id="152" fill="hold">
                            <p:stCondLst>
                              <p:cond delay="2000"/>
                            </p:stCondLst>
                            <p:childTnLst>
                              <p:par>
                                <p:cTn id="153" presetID="10" presetClass="entr" presetSubtype="0" fill="hold" nodeType="afterEffect">
                                  <p:stCondLst>
                                    <p:cond delay="0"/>
                                  </p:stCondLst>
                                  <p:childTnLst>
                                    <p:set>
                                      <p:cBhvr>
                                        <p:cTn id="154" dur="1" fill="hold">
                                          <p:stCondLst>
                                            <p:cond delay="0"/>
                                          </p:stCondLst>
                                        </p:cTn>
                                        <p:tgtEl>
                                          <p:spTgt spid="21"/>
                                        </p:tgtEl>
                                        <p:attrNameLst>
                                          <p:attrName>style.visibility</p:attrName>
                                        </p:attrNameLst>
                                      </p:cBhvr>
                                      <p:to>
                                        <p:strVal val="visible"/>
                                      </p:to>
                                    </p:set>
                                    <p:animEffect transition="in" filter="fade">
                                      <p:cBhvr>
                                        <p:cTn id="155" dur="500"/>
                                        <p:tgtEl>
                                          <p:spTgt spid="21"/>
                                        </p:tgtEl>
                                      </p:cBhvr>
                                    </p:animEffect>
                                  </p:childTnLst>
                                </p:cTn>
                              </p:par>
                            </p:childTnLst>
                          </p:cTn>
                        </p:par>
                        <p:par>
                          <p:cTn id="156" fill="hold">
                            <p:stCondLst>
                              <p:cond delay="2500"/>
                            </p:stCondLst>
                            <p:childTnLst>
                              <p:par>
                                <p:cTn id="157" presetID="6" presetClass="emph" presetSubtype="0" fill="hold" nodeType="afterEffect">
                                  <p:stCondLst>
                                    <p:cond delay="0"/>
                                  </p:stCondLst>
                                  <p:childTnLst>
                                    <p:animScale>
                                      <p:cBhvr>
                                        <p:cTn id="158" dur="500" fill="hold"/>
                                        <p:tgtEl>
                                          <p:spTgt spid="21"/>
                                        </p:tgtEl>
                                      </p:cBhvr>
                                      <p:by x="400000" y="400000"/>
                                    </p:animScale>
                                  </p:childTnLst>
                                </p:cTn>
                              </p:par>
                              <p:par>
                                <p:cTn id="159" presetID="10" presetClass="exit" presetSubtype="0" fill="hold" nodeType="withEffect">
                                  <p:stCondLst>
                                    <p:cond delay="250"/>
                                  </p:stCondLst>
                                  <p:childTnLst>
                                    <p:animEffect transition="out" filter="fade">
                                      <p:cBhvr>
                                        <p:cTn id="160" dur="500"/>
                                        <p:tgtEl>
                                          <p:spTgt spid="21"/>
                                        </p:tgtEl>
                                      </p:cBhvr>
                                    </p:animEffect>
                                    <p:set>
                                      <p:cBhvr>
                                        <p:cTn id="161" dur="1" fill="hold">
                                          <p:stCondLst>
                                            <p:cond delay="499"/>
                                          </p:stCondLst>
                                        </p:cTn>
                                        <p:tgtEl>
                                          <p:spTgt spid="21"/>
                                        </p:tgtEl>
                                        <p:attrNameLst>
                                          <p:attrName>style.visibility</p:attrName>
                                        </p:attrNameLst>
                                      </p:cBhvr>
                                      <p:to>
                                        <p:strVal val="hidden"/>
                                      </p:to>
                                    </p:set>
                                  </p:childTnLst>
                                </p:cTn>
                              </p:par>
                            </p:childTnLst>
                          </p:cTn>
                        </p:par>
                        <p:par>
                          <p:cTn id="162" fill="hold">
                            <p:stCondLst>
                              <p:cond delay="3000"/>
                            </p:stCondLst>
                            <p:childTnLst>
                              <p:par>
                                <p:cTn id="163" presetID="2" presetClass="entr" presetSubtype="8" fill="hold" grpId="0" nodeType="afterEffect">
                                  <p:stCondLst>
                                    <p:cond delay="0"/>
                                  </p:stCondLst>
                                  <p:childTnLst>
                                    <p:set>
                                      <p:cBhvr>
                                        <p:cTn id="164" dur="1" fill="hold">
                                          <p:stCondLst>
                                            <p:cond delay="0"/>
                                          </p:stCondLst>
                                        </p:cTn>
                                        <p:tgtEl>
                                          <p:spTgt spid="25"/>
                                        </p:tgtEl>
                                        <p:attrNameLst>
                                          <p:attrName>style.visibility</p:attrName>
                                        </p:attrNameLst>
                                      </p:cBhvr>
                                      <p:to>
                                        <p:strVal val="visible"/>
                                      </p:to>
                                    </p:set>
                                    <p:anim calcmode="lin" valueType="num">
                                      <p:cBhvr additive="base">
                                        <p:cTn id="165" dur="500" fill="hold"/>
                                        <p:tgtEl>
                                          <p:spTgt spid="25"/>
                                        </p:tgtEl>
                                        <p:attrNameLst>
                                          <p:attrName>ppt_x</p:attrName>
                                        </p:attrNameLst>
                                      </p:cBhvr>
                                      <p:tavLst>
                                        <p:tav tm="0">
                                          <p:val>
                                            <p:strVal val="0-#ppt_w/2"/>
                                          </p:val>
                                        </p:tav>
                                        <p:tav tm="100000">
                                          <p:val>
                                            <p:strVal val="#ppt_x"/>
                                          </p:val>
                                        </p:tav>
                                      </p:tavLst>
                                    </p:anim>
                                    <p:anim calcmode="lin" valueType="num">
                                      <p:cBhvr additive="base">
                                        <p:cTn id="166" dur="500" fill="hold"/>
                                        <p:tgtEl>
                                          <p:spTgt spid="25"/>
                                        </p:tgtEl>
                                        <p:attrNameLst>
                                          <p:attrName>ppt_y</p:attrName>
                                        </p:attrNameLst>
                                      </p:cBhvr>
                                      <p:tavLst>
                                        <p:tav tm="0">
                                          <p:val>
                                            <p:strVal val="#ppt_y"/>
                                          </p:val>
                                        </p:tav>
                                        <p:tav tm="100000">
                                          <p:val>
                                            <p:strVal val="#ppt_y"/>
                                          </p:val>
                                        </p:tav>
                                      </p:tavLst>
                                    </p:anim>
                                  </p:childTnLst>
                                </p:cTn>
                              </p:par>
                            </p:childTnLst>
                          </p:cTn>
                        </p:par>
                        <p:par>
                          <p:cTn id="167" fill="hold">
                            <p:stCondLst>
                              <p:cond delay="3500"/>
                            </p:stCondLst>
                            <p:childTnLst>
                              <p:par>
                                <p:cTn id="168" presetID="42" presetClass="entr" presetSubtype="0" fill="hold" grpId="0" nodeType="afterEffect">
                                  <p:stCondLst>
                                    <p:cond delay="0"/>
                                  </p:stCondLst>
                                  <p:childTnLst>
                                    <p:set>
                                      <p:cBhvr>
                                        <p:cTn id="169" dur="1" fill="hold">
                                          <p:stCondLst>
                                            <p:cond delay="0"/>
                                          </p:stCondLst>
                                        </p:cTn>
                                        <p:tgtEl>
                                          <p:spTgt spid="23"/>
                                        </p:tgtEl>
                                        <p:attrNameLst>
                                          <p:attrName>style.visibility</p:attrName>
                                        </p:attrNameLst>
                                      </p:cBhvr>
                                      <p:to>
                                        <p:strVal val="visible"/>
                                      </p:to>
                                    </p:set>
                                    <p:animEffect transition="in" filter="fade">
                                      <p:cBhvr>
                                        <p:cTn id="170" dur="1000"/>
                                        <p:tgtEl>
                                          <p:spTgt spid="23"/>
                                        </p:tgtEl>
                                      </p:cBhvr>
                                    </p:animEffect>
                                    <p:anim calcmode="lin" valueType="num">
                                      <p:cBhvr>
                                        <p:cTn id="171" dur="1000" fill="hold"/>
                                        <p:tgtEl>
                                          <p:spTgt spid="23"/>
                                        </p:tgtEl>
                                        <p:attrNameLst>
                                          <p:attrName>ppt_x</p:attrName>
                                        </p:attrNameLst>
                                      </p:cBhvr>
                                      <p:tavLst>
                                        <p:tav tm="0">
                                          <p:val>
                                            <p:strVal val="#ppt_x"/>
                                          </p:val>
                                        </p:tav>
                                        <p:tav tm="100000">
                                          <p:val>
                                            <p:strVal val="#ppt_x"/>
                                          </p:val>
                                        </p:tav>
                                      </p:tavLst>
                                    </p:anim>
                                    <p:anim calcmode="lin" valueType="num">
                                      <p:cBhvr>
                                        <p:cTn id="172" dur="1000" fill="hold"/>
                                        <p:tgtEl>
                                          <p:spTgt spid="23"/>
                                        </p:tgtEl>
                                        <p:attrNameLst>
                                          <p:attrName>ppt_y</p:attrName>
                                        </p:attrNameLst>
                                      </p:cBhvr>
                                      <p:tavLst>
                                        <p:tav tm="0">
                                          <p:val>
                                            <p:strVal val="#ppt_y+.1"/>
                                          </p:val>
                                        </p:tav>
                                        <p:tav tm="100000">
                                          <p:val>
                                            <p:strVal val="#ppt_y"/>
                                          </p:val>
                                        </p:tav>
                                      </p:tavLst>
                                    </p:anim>
                                  </p:childTnLst>
                                </p:cTn>
                              </p:par>
                            </p:childTnLst>
                          </p:cTn>
                        </p:par>
                        <p:par>
                          <p:cTn id="173" fill="hold">
                            <p:stCondLst>
                              <p:cond delay="4500"/>
                            </p:stCondLst>
                            <p:childTnLst>
                              <p:par>
                                <p:cTn id="174" presetID="22" presetClass="entr" presetSubtype="2" fill="hold" grpId="0" nodeType="afterEffect">
                                  <p:stCondLst>
                                    <p:cond delay="0"/>
                                  </p:stCondLst>
                                  <p:childTnLst>
                                    <p:set>
                                      <p:cBhvr>
                                        <p:cTn id="175" dur="1" fill="hold">
                                          <p:stCondLst>
                                            <p:cond delay="0"/>
                                          </p:stCondLst>
                                        </p:cTn>
                                        <p:tgtEl>
                                          <p:spTgt spid="26"/>
                                        </p:tgtEl>
                                        <p:attrNameLst>
                                          <p:attrName>style.visibility</p:attrName>
                                        </p:attrNameLst>
                                      </p:cBhvr>
                                      <p:to>
                                        <p:strVal val="visible"/>
                                      </p:to>
                                    </p:set>
                                    <p:animEffect transition="in" filter="wipe(right)">
                                      <p:cBhvr>
                                        <p:cTn id="176" dur="500"/>
                                        <p:tgtEl>
                                          <p:spTgt spid="26"/>
                                        </p:tgtEl>
                                      </p:cBhvr>
                                    </p:animEffect>
                                  </p:childTnLst>
                                </p:cTn>
                              </p:par>
                              <p:par>
                                <p:cTn id="177" presetID="22" presetClass="entr" presetSubtype="2" fill="hold" grpId="0" nodeType="withEffect">
                                  <p:stCondLst>
                                    <p:cond delay="0"/>
                                  </p:stCondLst>
                                  <p:childTnLst>
                                    <p:set>
                                      <p:cBhvr>
                                        <p:cTn id="178" dur="1" fill="hold">
                                          <p:stCondLst>
                                            <p:cond delay="0"/>
                                          </p:stCondLst>
                                        </p:cTn>
                                        <p:tgtEl>
                                          <p:spTgt spid="33"/>
                                        </p:tgtEl>
                                        <p:attrNameLst>
                                          <p:attrName>style.visibility</p:attrName>
                                        </p:attrNameLst>
                                      </p:cBhvr>
                                      <p:to>
                                        <p:strVal val="visible"/>
                                      </p:to>
                                    </p:set>
                                    <p:animEffect transition="in" filter="wipe(right)">
                                      <p:cBhvr>
                                        <p:cTn id="179" dur="500"/>
                                        <p:tgtEl>
                                          <p:spTgt spid="33"/>
                                        </p:tgtEl>
                                      </p:cBhvr>
                                    </p:animEffect>
                                  </p:childTnLst>
                                </p:cTn>
                              </p:par>
                            </p:childTnLst>
                          </p:cTn>
                        </p:par>
                        <p:par>
                          <p:cTn id="180" fill="hold">
                            <p:stCondLst>
                              <p:cond delay="5000"/>
                            </p:stCondLst>
                            <p:childTnLst>
                              <p:par>
                                <p:cTn id="181" presetID="41" presetClass="entr" presetSubtype="0" fill="hold" grpId="0" nodeType="afterEffect">
                                  <p:stCondLst>
                                    <p:cond delay="0"/>
                                  </p:stCondLst>
                                  <p:iterate type="lt">
                                    <p:tmPct val="10000"/>
                                  </p:iterate>
                                  <p:childTnLst>
                                    <p:set>
                                      <p:cBhvr>
                                        <p:cTn id="182" dur="1" fill="hold">
                                          <p:stCondLst>
                                            <p:cond delay="0"/>
                                          </p:stCondLst>
                                        </p:cTn>
                                        <p:tgtEl>
                                          <p:spTgt spid="24"/>
                                        </p:tgtEl>
                                        <p:attrNameLst>
                                          <p:attrName>style.visibility</p:attrName>
                                        </p:attrNameLst>
                                      </p:cBhvr>
                                      <p:to>
                                        <p:strVal val="visible"/>
                                      </p:to>
                                    </p:set>
                                    <p:anim calcmode="lin" valueType="num">
                                      <p:cBhvr>
                                        <p:cTn id="183" dur="5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184" dur="500" fill="hold"/>
                                        <p:tgtEl>
                                          <p:spTgt spid="24"/>
                                        </p:tgtEl>
                                        <p:attrNameLst>
                                          <p:attrName>ppt_y</p:attrName>
                                        </p:attrNameLst>
                                      </p:cBhvr>
                                      <p:tavLst>
                                        <p:tav tm="0">
                                          <p:val>
                                            <p:strVal val="#ppt_y"/>
                                          </p:val>
                                        </p:tav>
                                        <p:tav tm="100000">
                                          <p:val>
                                            <p:strVal val="#ppt_y"/>
                                          </p:val>
                                        </p:tav>
                                      </p:tavLst>
                                    </p:anim>
                                    <p:anim calcmode="lin" valueType="num">
                                      <p:cBhvr>
                                        <p:cTn id="185" dur="5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186" dur="50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187" dur="500" tmFilter="0,0; .5, 1; 1, 1"/>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3" grpId="0"/>
      <p:bldP spid="24" grpId="0"/>
      <p:bldP spid="26" grpId="0" animBg="1"/>
      <p:bldP spid="33" grpId="0" animBg="1"/>
      <p:bldP spid="2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481799" y="2019598"/>
            <a:ext cx="9310850" cy="3076371"/>
          </a:xfrm>
          <a:custGeom>
            <a:avLst/>
            <a:gdLst>
              <a:gd name="connsiteX0" fmla="*/ 0 w 7663389"/>
              <a:gd name="connsiteY0" fmla="*/ 0 h 2146434"/>
              <a:gd name="connsiteX1" fmla="*/ 7663389 w 7663389"/>
              <a:gd name="connsiteY1" fmla="*/ 0 h 2146434"/>
              <a:gd name="connsiteX2" fmla="*/ 7663389 w 7663389"/>
              <a:gd name="connsiteY2" fmla="*/ 2146434 h 2146434"/>
              <a:gd name="connsiteX3" fmla="*/ 0 w 7663389"/>
              <a:gd name="connsiteY3" fmla="*/ 2146434 h 2146434"/>
              <a:gd name="connsiteX4" fmla="*/ 0 w 7663389"/>
              <a:gd name="connsiteY4" fmla="*/ 0 h 2146434"/>
              <a:gd name="connsiteX0-1" fmla="*/ 0 w 7930089"/>
              <a:gd name="connsiteY0-2" fmla="*/ 0 h 2895734"/>
              <a:gd name="connsiteX1-3" fmla="*/ 7663389 w 7930089"/>
              <a:gd name="connsiteY1-4" fmla="*/ 0 h 2895734"/>
              <a:gd name="connsiteX2-5" fmla="*/ 7930089 w 7930089"/>
              <a:gd name="connsiteY2-6" fmla="*/ 2895734 h 2895734"/>
              <a:gd name="connsiteX3-7" fmla="*/ 0 w 7930089"/>
              <a:gd name="connsiteY3-8" fmla="*/ 2146434 h 2895734"/>
              <a:gd name="connsiteX4-9" fmla="*/ 0 w 7930089"/>
              <a:gd name="connsiteY4-10" fmla="*/ 0 h 2895734"/>
              <a:gd name="connsiteX0-11" fmla="*/ 342900 w 8272989"/>
              <a:gd name="connsiteY0-12" fmla="*/ 0 h 2895734"/>
              <a:gd name="connsiteX1-13" fmla="*/ 8006289 w 8272989"/>
              <a:gd name="connsiteY1-14" fmla="*/ 0 h 2895734"/>
              <a:gd name="connsiteX2-15" fmla="*/ 8272989 w 8272989"/>
              <a:gd name="connsiteY2-16" fmla="*/ 2895734 h 2895734"/>
              <a:gd name="connsiteX3-17" fmla="*/ 0 w 8272989"/>
              <a:gd name="connsiteY3-18" fmla="*/ 2235334 h 2895734"/>
              <a:gd name="connsiteX4-19" fmla="*/ 342900 w 8272989"/>
              <a:gd name="connsiteY4-20" fmla="*/ 0 h 2895734"/>
              <a:gd name="connsiteX0-21" fmla="*/ 342900 w 8272989"/>
              <a:gd name="connsiteY0-22" fmla="*/ 0 h 2895734"/>
              <a:gd name="connsiteX1-23" fmla="*/ 8222189 w 8272989"/>
              <a:gd name="connsiteY1-24" fmla="*/ 254000 h 2895734"/>
              <a:gd name="connsiteX2-25" fmla="*/ 8272989 w 8272989"/>
              <a:gd name="connsiteY2-26" fmla="*/ 2895734 h 2895734"/>
              <a:gd name="connsiteX3-27" fmla="*/ 0 w 8272989"/>
              <a:gd name="connsiteY3-28" fmla="*/ 2235334 h 2895734"/>
              <a:gd name="connsiteX4-29" fmla="*/ 342900 w 8272989"/>
              <a:gd name="connsiteY4-30" fmla="*/ 0 h 2895734"/>
              <a:gd name="connsiteX0-31" fmla="*/ 317500 w 8272989"/>
              <a:gd name="connsiteY0-32" fmla="*/ 0 h 2959234"/>
              <a:gd name="connsiteX1-33" fmla="*/ 8222189 w 8272989"/>
              <a:gd name="connsiteY1-34" fmla="*/ 317500 h 2959234"/>
              <a:gd name="connsiteX2-35" fmla="*/ 8272989 w 8272989"/>
              <a:gd name="connsiteY2-36" fmla="*/ 2959234 h 2959234"/>
              <a:gd name="connsiteX3-37" fmla="*/ 0 w 8272989"/>
              <a:gd name="connsiteY3-38" fmla="*/ 2298834 h 2959234"/>
              <a:gd name="connsiteX4-39" fmla="*/ 317500 w 8272989"/>
              <a:gd name="connsiteY4-40" fmla="*/ 0 h 2959234"/>
              <a:gd name="connsiteX0-41" fmla="*/ 317500 w 8387289"/>
              <a:gd name="connsiteY0-42" fmla="*/ 0 h 2959234"/>
              <a:gd name="connsiteX1-43" fmla="*/ 8387289 w 8387289"/>
              <a:gd name="connsiteY1-44" fmla="*/ 266700 h 2959234"/>
              <a:gd name="connsiteX2-45" fmla="*/ 8272989 w 8387289"/>
              <a:gd name="connsiteY2-46" fmla="*/ 2959234 h 2959234"/>
              <a:gd name="connsiteX3-47" fmla="*/ 0 w 8387289"/>
              <a:gd name="connsiteY3-48" fmla="*/ 2298834 h 2959234"/>
              <a:gd name="connsiteX4-49" fmla="*/ 317500 w 8387289"/>
              <a:gd name="connsiteY4-50" fmla="*/ 0 h 2959234"/>
              <a:gd name="connsiteX0-51" fmla="*/ 317500 w 8387289"/>
              <a:gd name="connsiteY0-52" fmla="*/ 0 h 2857634"/>
              <a:gd name="connsiteX1-53" fmla="*/ 8387289 w 8387289"/>
              <a:gd name="connsiteY1-54" fmla="*/ 266700 h 2857634"/>
              <a:gd name="connsiteX2-55" fmla="*/ 7701489 w 8387289"/>
              <a:gd name="connsiteY2-56" fmla="*/ 2857634 h 2857634"/>
              <a:gd name="connsiteX3-57" fmla="*/ 0 w 8387289"/>
              <a:gd name="connsiteY3-58" fmla="*/ 2298834 h 2857634"/>
              <a:gd name="connsiteX4-59" fmla="*/ 317500 w 8387289"/>
              <a:gd name="connsiteY4-60" fmla="*/ 0 h 2857634"/>
              <a:gd name="connsiteX0-61" fmla="*/ 317500 w 8387289"/>
              <a:gd name="connsiteY0-62" fmla="*/ 0 h 2857634"/>
              <a:gd name="connsiteX1-63" fmla="*/ 8387289 w 8387289"/>
              <a:gd name="connsiteY1-64" fmla="*/ 266700 h 2857634"/>
              <a:gd name="connsiteX2-65" fmla="*/ 7701489 w 8387289"/>
              <a:gd name="connsiteY2-66" fmla="*/ 2857634 h 2857634"/>
              <a:gd name="connsiteX3-67" fmla="*/ 58324 w 8387289"/>
              <a:gd name="connsiteY3-68" fmla="*/ 2074912 h 2857634"/>
              <a:gd name="connsiteX4-69" fmla="*/ 0 w 8387289"/>
              <a:gd name="connsiteY4-70" fmla="*/ 2298834 h 2857634"/>
              <a:gd name="connsiteX5" fmla="*/ 317500 w 8387289"/>
              <a:gd name="connsiteY5" fmla="*/ 0 h 2857634"/>
              <a:gd name="connsiteX0-71" fmla="*/ 317500 w 8387289"/>
              <a:gd name="connsiteY0-72" fmla="*/ 0 h 2857634"/>
              <a:gd name="connsiteX1-73" fmla="*/ 8387289 w 8387289"/>
              <a:gd name="connsiteY1-74" fmla="*/ 266700 h 2857634"/>
              <a:gd name="connsiteX2-75" fmla="*/ 7701489 w 8387289"/>
              <a:gd name="connsiteY2-76" fmla="*/ 2857634 h 2857634"/>
              <a:gd name="connsiteX3-77" fmla="*/ 58324 w 8387289"/>
              <a:gd name="connsiteY3-78" fmla="*/ 2074912 h 2857634"/>
              <a:gd name="connsiteX4-79" fmla="*/ 0 w 8387289"/>
              <a:gd name="connsiteY4-80" fmla="*/ 2298834 h 2857634"/>
              <a:gd name="connsiteX5-81" fmla="*/ 317500 w 8387289"/>
              <a:gd name="connsiteY5-82" fmla="*/ 0 h 2857634"/>
              <a:gd name="connsiteX0-83" fmla="*/ 317500 w 8387289"/>
              <a:gd name="connsiteY0-84" fmla="*/ 0 h 2857634"/>
              <a:gd name="connsiteX1-85" fmla="*/ 8387289 w 8387289"/>
              <a:gd name="connsiteY1-86" fmla="*/ 266700 h 2857634"/>
              <a:gd name="connsiteX2-87" fmla="*/ 7701489 w 8387289"/>
              <a:gd name="connsiteY2-88" fmla="*/ 2857634 h 2857634"/>
              <a:gd name="connsiteX3-89" fmla="*/ 58324 w 8387289"/>
              <a:gd name="connsiteY3-90" fmla="*/ 2074912 h 2857634"/>
              <a:gd name="connsiteX4-91" fmla="*/ 0 w 8387289"/>
              <a:gd name="connsiteY4-92" fmla="*/ 2298834 h 2857634"/>
              <a:gd name="connsiteX5-93" fmla="*/ 317500 w 8387289"/>
              <a:gd name="connsiteY5-94" fmla="*/ 0 h 2857634"/>
              <a:gd name="connsiteX0-95" fmla="*/ 317500 w 8387289"/>
              <a:gd name="connsiteY0-96" fmla="*/ 0 h 2857634"/>
              <a:gd name="connsiteX1-97" fmla="*/ 8387289 w 8387289"/>
              <a:gd name="connsiteY1-98" fmla="*/ 266700 h 2857634"/>
              <a:gd name="connsiteX2-99" fmla="*/ 7701489 w 8387289"/>
              <a:gd name="connsiteY2-100" fmla="*/ 2857634 h 2857634"/>
              <a:gd name="connsiteX3-101" fmla="*/ 58324 w 8387289"/>
              <a:gd name="connsiteY3-102" fmla="*/ 2074912 h 2857634"/>
              <a:gd name="connsiteX4-103" fmla="*/ 0 w 8387289"/>
              <a:gd name="connsiteY4-104" fmla="*/ 2298834 h 2857634"/>
              <a:gd name="connsiteX5-105" fmla="*/ 317500 w 8387289"/>
              <a:gd name="connsiteY5-106" fmla="*/ 0 h 2857634"/>
              <a:gd name="connsiteX0-107" fmla="*/ 269875 w 8339664"/>
              <a:gd name="connsiteY0-108" fmla="*/ 0 h 2857634"/>
              <a:gd name="connsiteX1-109" fmla="*/ 8339664 w 8339664"/>
              <a:gd name="connsiteY1-110" fmla="*/ 266700 h 2857634"/>
              <a:gd name="connsiteX2-111" fmla="*/ 7653864 w 8339664"/>
              <a:gd name="connsiteY2-112" fmla="*/ 2857634 h 2857634"/>
              <a:gd name="connsiteX3-113" fmla="*/ 10699 w 8339664"/>
              <a:gd name="connsiteY3-114" fmla="*/ 2074912 h 2857634"/>
              <a:gd name="connsiteX4-115" fmla="*/ 0 w 8339664"/>
              <a:gd name="connsiteY4-116" fmla="*/ 1908309 h 2857634"/>
              <a:gd name="connsiteX5-117" fmla="*/ 269875 w 8339664"/>
              <a:gd name="connsiteY5-118" fmla="*/ 0 h 2857634"/>
              <a:gd name="connsiteX0-119" fmla="*/ 259176 w 8328965"/>
              <a:gd name="connsiteY0-120" fmla="*/ 0 h 2857634"/>
              <a:gd name="connsiteX1-121" fmla="*/ 8328965 w 8328965"/>
              <a:gd name="connsiteY1-122" fmla="*/ 266700 h 2857634"/>
              <a:gd name="connsiteX2-123" fmla="*/ 7643165 w 8328965"/>
              <a:gd name="connsiteY2-124" fmla="*/ 2857634 h 2857634"/>
              <a:gd name="connsiteX3-125" fmla="*/ 0 w 8328965"/>
              <a:gd name="connsiteY3-126" fmla="*/ 2074912 h 2857634"/>
              <a:gd name="connsiteX4-127" fmla="*/ 259176 w 8328965"/>
              <a:gd name="connsiteY4-128" fmla="*/ 0 h 2857634"/>
              <a:gd name="connsiteX0-129" fmla="*/ 259176 w 8328965"/>
              <a:gd name="connsiteY0-130" fmla="*/ 0 h 2857634"/>
              <a:gd name="connsiteX1-131" fmla="*/ 8328965 w 8328965"/>
              <a:gd name="connsiteY1-132" fmla="*/ 209550 h 2857634"/>
              <a:gd name="connsiteX2-133" fmla="*/ 7643165 w 8328965"/>
              <a:gd name="connsiteY2-134" fmla="*/ 2857634 h 2857634"/>
              <a:gd name="connsiteX3-135" fmla="*/ 0 w 8328965"/>
              <a:gd name="connsiteY3-136" fmla="*/ 2074912 h 2857634"/>
              <a:gd name="connsiteX4-137" fmla="*/ 259176 w 8328965"/>
              <a:gd name="connsiteY4-138" fmla="*/ 0 h 2857634"/>
              <a:gd name="connsiteX0-139" fmla="*/ 259176 w 8155710"/>
              <a:gd name="connsiteY0-140" fmla="*/ 0 h 2857634"/>
              <a:gd name="connsiteX1-141" fmla="*/ 8155710 w 8155710"/>
              <a:gd name="connsiteY1-142" fmla="*/ 209550 h 2857634"/>
              <a:gd name="connsiteX2-143" fmla="*/ 7643165 w 8155710"/>
              <a:gd name="connsiteY2-144" fmla="*/ 2857634 h 2857634"/>
              <a:gd name="connsiteX3-145" fmla="*/ 0 w 8155710"/>
              <a:gd name="connsiteY3-146" fmla="*/ 2074912 h 2857634"/>
              <a:gd name="connsiteX4-147" fmla="*/ 259176 w 8155710"/>
              <a:gd name="connsiteY4-148" fmla="*/ 0 h 2857634"/>
              <a:gd name="connsiteX0-149" fmla="*/ 259176 w 8582965"/>
              <a:gd name="connsiteY0-150" fmla="*/ 0 h 2768734"/>
              <a:gd name="connsiteX1-151" fmla="*/ 8155710 w 8582965"/>
              <a:gd name="connsiteY1-152" fmla="*/ 209550 h 2768734"/>
              <a:gd name="connsiteX2-153" fmla="*/ 8582965 w 8582965"/>
              <a:gd name="connsiteY2-154" fmla="*/ 2768734 h 2768734"/>
              <a:gd name="connsiteX3-155" fmla="*/ 0 w 8582965"/>
              <a:gd name="connsiteY3-156" fmla="*/ 2074912 h 2768734"/>
              <a:gd name="connsiteX4-157" fmla="*/ 259176 w 8582965"/>
              <a:gd name="connsiteY4-158" fmla="*/ 0 h 2768734"/>
              <a:gd name="connsiteX0-159" fmla="*/ 55976 w 8379765"/>
              <a:gd name="connsiteY0-160" fmla="*/ 0 h 2768734"/>
              <a:gd name="connsiteX1-161" fmla="*/ 7952510 w 8379765"/>
              <a:gd name="connsiteY1-162" fmla="*/ 209550 h 2768734"/>
              <a:gd name="connsiteX2-163" fmla="*/ 8379765 w 8379765"/>
              <a:gd name="connsiteY2-164" fmla="*/ 2768734 h 2768734"/>
              <a:gd name="connsiteX3-165" fmla="*/ 0 w 8379765"/>
              <a:gd name="connsiteY3-166" fmla="*/ 2138412 h 2768734"/>
              <a:gd name="connsiteX4-167" fmla="*/ 55976 w 8379765"/>
              <a:gd name="connsiteY4-168" fmla="*/ 0 h 276873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379765" h="2768734">
                <a:moveTo>
                  <a:pt x="55976" y="0"/>
                </a:moveTo>
                <a:lnTo>
                  <a:pt x="7952510" y="209550"/>
                </a:lnTo>
                <a:lnTo>
                  <a:pt x="8379765" y="2768734"/>
                </a:lnTo>
                <a:lnTo>
                  <a:pt x="0" y="2138412"/>
                </a:lnTo>
                <a:lnTo>
                  <a:pt x="55976" y="0"/>
                </a:lnTo>
                <a:close/>
              </a:path>
            </a:pathLst>
          </a:custGeom>
          <a:gradFill flip="none" rotWithShape="1">
            <a:gsLst>
              <a:gs pos="93000">
                <a:schemeClr val="bg1">
                  <a:lumMod val="65000"/>
                </a:schemeClr>
              </a:gs>
              <a:gs pos="0">
                <a:schemeClr val="bg1">
                  <a:lumMod val="85000"/>
                </a:schemeClr>
              </a:gs>
              <a:gs pos="50000">
                <a:schemeClr val="bg1"/>
              </a:gs>
            </a:gsLst>
            <a:lin ang="3000000" scaled="0"/>
            <a:tileRect/>
          </a:gradFill>
          <a:ln w="9525" cap="flat" cmpd="sng" algn="ctr">
            <a:noFill/>
            <a:prstDash val="solid"/>
            <a:round/>
            <a:headEnd type="none" w="med" len="med"/>
            <a:tailEnd type="none" w="med" len="med"/>
          </a:ln>
          <a:effectLst>
            <a:outerShdw blurRad="215900" dist="127000" dir="6480000" sx="103000" sy="103000" algn="l" rotWithShape="0">
              <a:prstClr val="black">
                <a:alpha val="25000"/>
              </a:prstClr>
            </a:outerShdw>
          </a:effectLst>
        </p:spPr>
        <p:txBody>
          <a:bodyPr rot="0" spcFirstLastPara="0" vertOverflow="overflow" horzOverflow="overflow" vert="horz" wrap="square" lIns="101600" tIns="50800" rIns="101600" bIns="50800" numCol="1" spcCol="0" rtlCol="0" fromWordArt="0" anchor="t" anchorCtr="0" forceAA="0" compatLnSpc="1">
            <a:noAutofit/>
          </a:bodyPr>
          <a:lstStyle/>
          <a:p>
            <a:endParaRPr lang="zh-CN" altLang="en-US">
              <a:latin typeface="Arial" panose="020B0604020202020204" pitchFamily="34" charset="0"/>
            </a:endParaRPr>
          </a:p>
        </p:txBody>
      </p:sp>
      <p:sp>
        <p:nvSpPr>
          <p:cNvPr id="35" name="TextBox 34"/>
          <p:cNvSpPr txBox="1"/>
          <p:nvPr/>
        </p:nvSpPr>
        <p:spPr bwMode="auto">
          <a:xfrm>
            <a:off x="1553437" y="2411827"/>
            <a:ext cx="1550424" cy="365934"/>
          </a:xfrm>
          <a:prstGeom prst="rect">
            <a:avLst/>
          </a:prstGeom>
          <a:noFill/>
        </p:spPr>
        <p:txBody>
          <a:bodyPr wrap="none">
            <a:spAutoFit/>
          </a:bodyPr>
          <a:lstStyle/>
          <a:p>
            <a:pPr defTabSz="1015365" fontAlgn="auto">
              <a:spcBef>
                <a:spcPts val="0"/>
              </a:spcBef>
              <a:spcAft>
                <a:spcPts val="0"/>
              </a:spcAft>
              <a:defRPr/>
            </a:pPr>
            <a:r>
              <a:rPr lang="zh-CN" altLang="en-US" sz="1780" b="1" kern="0" dirty="0">
                <a:solidFill>
                  <a:prstClr val="black">
                    <a:lumMod val="85000"/>
                    <a:lumOff val="15000"/>
                  </a:prstClr>
                </a:solidFill>
                <a:latin typeface="微软雅黑" panose="020B0503020204020204" pitchFamily="34" charset="-122"/>
                <a:ea typeface="微软雅黑" panose="020B0503020204020204" pitchFamily="34" charset="-122"/>
              </a:rPr>
              <a:t>中国梦的阐述</a:t>
            </a:r>
          </a:p>
        </p:txBody>
      </p:sp>
      <p:sp>
        <p:nvSpPr>
          <p:cNvPr id="37" name="TextBox 36"/>
          <p:cNvSpPr txBox="1"/>
          <p:nvPr/>
        </p:nvSpPr>
        <p:spPr bwMode="auto">
          <a:xfrm>
            <a:off x="1564021" y="2787536"/>
            <a:ext cx="3017173" cy="271934"/>
          </a:xfrm>
          <a:prstGeom prst="rect">
            <a:avLst/>
          </a:prstGeom>
          <a:noFill/>
        </p:spPr>
        <p:txBody>
          <a:bodyPr wrap="none">
            <a:spAutoFit/>
          </a:bodyPr>
          <a:lstStyle/>
          <a:p>
            <a:pPr defTabSz="1015365" fontAlgn="auto">
              <a:spcBef>
                <a:spcPts val="0"/>
              </a:spcBef>
              <a:spcAft>
                <a:spcPts val="0"/>
              </a:spcAft>
              <a:defRPr/>
            </a:pPr>
            <a:r>
              <a:rPr lang="zh-CN" altLang="en-US" sz="1165" kern="0" dirty="0">
                <a:solidFill>
                  <a:prstClr val="black">
                    <a:lumMod val="85000"/>
                    <a:lumOff val="15000"/>
                  </a:prstClr>
                </a:solidFill>
                <a:latin typeface="微软雅黑" panose="020B0503020204020204" pitchFamily="34" charset="-122"/>
                <a:ea typeface="微软雅黑" panose="020B0503020204020204" pitchFamily="34" charset="-122"/>
              </a:rPr>
              <a:t>中共中央总书记习近平深情地阐述了中国梦</a:t>
            </a:r>
          </a:p>
        </p:txBody>
      </p:sp>
      <p:sp>
        <p:nvSpPr>
          <p:cNvPr id="39" name="TextBox 38"/>
          <p:cNvSpPr txBox="1"/>
          <p:nvPr/>
        </p:nvSpPr>
        <p:spPr bwMode="auto">
          <a:xfrm>
            <a:off x="1553437" y="3454397"/>
            <a:ext cx="2005677" cy="365934"/>
          </a:xfrm>
          <a:prstGeom prst="rect">
            <a:avLst/>
          </a:prstGeom>
          <a:noFill/>
        </p:spPr>
        <p:txBody>
          <a:bodyPr wrap="none">
            <a:spAutoFit/>
          </a:bodyPr>
          <a:lstStyle/>
          <a:p>
            <a:pPr defTabSz="1015365" fontAlgn="auto">
              <a:spcBef>
                <a:spcPts val="0"/>
              </a:spcBef>
              <a:spcAft>
                <a:spcPts val="0"/>
              </a:spcAft>
              <a:defRPr/>
            </a:pPr>
            <a:r>
              <a:rPr lang="zh-CN" altLang="en-US" sz="1780" b="1" kern="0" dirty="0">
                <a:solidFill>
                  <a:prstClr val="black">
                    <a:lumMod val="85000"/>
                    <a:lumOff val="15000"/>
                  </a:prstClr>
                </a:solidFill>
                <a:latin typeface="微软雅黑" panose="020B0503020204020204" pitchFamily="34" charset="-122"/>
                <a:ea typeface="微软雅黑" panose="020B0503020204020204" pitchFamily="34" charset="-122"/>
              </a:rPr>
              <a:t>汇聚力量共圆梦想</a:t>
            </a:r>
          </a:p>
        </p:txBody>
      </p:sp>
      <p:sp>
        <p:nvSpPr>
          <p:cNvPr id="41" name="TextBox 40"/>
          <p:cNvSpPr txBox="1"/>
          <p:nvPr/>
        </p:nvSpPr>
        <p:spPr bwMode="auto">
          <a:xfrm>
            <a:off x="1564021" y="3760091"/>
            <a:ext cx="2868093" cy="271934"/>
          </a:xfrm>
          <a:prstGeom prst="rect">
            <a:avLst/>
          </a:prstGeom>
          <a:noFill/>
        </p:spPr>
        <p:txBody>
          <a:bodyPr wrap="none">
            <a:spAutoFit/>
          </a:bodyPr>
          <a:lstStyle/>
          <a:p>
            <a:pPr defTabSz="1015365" fontAlgn="auto">
              <a:spcBef>
                <a:spcPts val="0"/>
              </a:spcBef>
              <a:spcAft>
                <a:spcPts val="0"/>
              </a:spcAft>
              <a:defRPr/>
            </a:pPr>
            <a:r>
              <a:rPr lang="zh-CN" altLang="en-US" sz="1165" kern="0" dirty="0">
                <a:solidFill>
                  <a:prstClr val="black">
                    <a:lumMod val="85000"/>
                    <a:lumOff val="15000"/>
                  </a:prstClr>
                </a:solidFill>
                <a:latin typeface="微软雅黑" panose="020B0503020204020204" pitchFamily="34" charset="-122"/>
                <a:ea typeface="微软雅黑" panose="020B0503020204020204" pitchFamily="34" charset="-122"/>
              </a:rPr>
              <a:t>是中华民族要对人类有所贡献的雄心壮志</a:t>
            </a:r>
          </a:p>
        </p:txBody>
      </p:sp>
      <p:sp>
        <p:nvSpPr>
          <p:cNvPr id="43" name="TextBox 42"/>
          <p:cNvSpPr txBox="1"/>
          <p:nvPr/>
        </p:nvSpPr>
        <p:spPr bwMode="auto">
          <a:xfrm>
            <a:off x="5809700" y="2411827"/>
            <a:ext cx="1550424" cy="365934"/>
          </a:xfrm>
          <a:prstGeom prst="rect">
            <a:avLst/>
          </a:prstGeom>
          <a:noFill/>
        </p:spPr>
        <p:txBody>
          <a:bodyPr wrap="none">
            <a:spAutoFit/>
          </a:bodyPr>
          <a:lstStyle/>
          <a:p>
            <a:pPr defTabSz="1015365" fontAlgn="auto">
              <a:spcBef>
                <a:spcPts val="0"/>
              </a:spcBef>
              <a:spcAft>
                <a:spcPts val="0"/>
              </a:spcAft>
              <a:defRPr/>
            </a:pPr>
            <a:r>
              <a:rPr lang="zh-CN" altLang="en-US" sz="1780" b="1" kern="0" dirty="0">
                <a:solidFill>
                  <a:prstClr val="black">
                    <a:lumMod val="85000"/>
                    <a:lumOff val="15000"/>
                  </a:prstClr>
                </a:solidFill>
                <a:latin typeface="微软雅黑" panose="020B0503020204020204" pitchFamily="34" charset="-122"/>
                <a:ea typeface="微软雅黑" panose="020B0503020204020204" pitchFamily="34" charset="-122"/>
              </a:rPr>
              <a:t>中国梦的定义</a:t>
            </a:r>
          </a:p>
        </p:txBody>
      </p:sp>
      <p:sp>
        <p:nvSpPr>
          <p:cNvPr id="45" name="TextBox 44"/>
          <p:cNvSpPr txBox="1"/>
          <p:nvPr/>
        </p:nvSpPr>
        <p:spPr bwMode="auto">
          <a:xfrm>
            <a:off x="5820284" y="2784008"/>
            <a:ext cx="3166251" cy="271934"/>
          </a:xfrm>
          <a:prstGeom prst="rect">
            <a:avLst/>
          </a:prstGeom>
          <a:noFill/>
        </p:spPr>
        <p:txBody>
          <a:bodyPr wrap="none">
            <a:spAutoFit/>
          </a:bodyPr>
          <a:lstStyle/>
          <a:p>
            <a:pPr defTabSz="1015365" fontAlgn="auto">
              <a:spcBef>
                <a:spcPts val="0"/>
              </a:spcBef>
              <a:spcAft>
                <a:spcPts val="0"/>
              </a:spcAft>
              <a:defRPr/>
            </a:pPr>
            <a:r>
              <a:rPr lang="zh-CN" altLang="en-US" sz="1165" kern="0" dirty="0">
                <a:solidFill>
                  <a:prstClr val="black">
                    <a:lumMod val="85000"/>
                    <a:lumOff val="15000"/>
                  </a:prstClr>
                </a:solidFill>
                <a:latin typeface="微软雅黑" panose="020B0503020204020204" pitchFamily="34" charset="-122"/>
                <a:ea typeface="微软雅黑" panose="020B0503020204020204" pitchFamily="34" charset="-122"/>
              </a:rPr>
              <a:t>中华民族正在万众一心、努力奋斗的共同理想</a:t>
            </a:r>
          </a:p>
        </p:txBody>
      </p:sp>
      <p:sp>
        <p:nvSpPr>
          <p:cNvPr id="47" name="TextBox 46"/>
          <p:cNvSpPr txBox="1"/>
          <p:nvPr/>
        </p:nvSpPr>
        <p:spPr bwMode="auto">
          <a:xfrm>
            <a:off x="5831201" y="3461452"/>
            <a:ext cx="1778051" cy="365934"/>
          </a:xfrm>
          <a:prstGeom prst="rect">
            <a:avLst/>
          </a:prstGeom>
          <a:noFill/>
        </p:spPr>
        <p:txBody>
          <a:bodyPr wrap="none">
            <a:spAutoFit/>
          </a:bodyPr>
          <a:lstStyle/>
          <a:p>
            <a:pPr defTabSz="1015365" fontAlgn="auto">
              <a:spcBef>
                <a:spcPts val="0"/>
              </a:spcBef>
              <a:spcAft>
                <a:spcPts val="0"/>
              </a:spcAft>
              <a:defRPr/>
            </a:pPr>
            <a:r>
              <a:rPr lang="zh-CN" altLang="en-US" sz="1780" b="1" kern="0" dirty="0">
                <a:solidFill>
                  <a:prstClr val="black">
                    <a:lumMod val="85000"/>
                    <a:lumOff val="15000"/>
                  </a:prstClr>
                </a:solidFill>
                <a:latin typeface="微软雅黑" panose="020B0503020204020204" pitchFamily="34" charset="-122"/>
                <a:ea typeface="微软雅黑" panose="020B0503020204020204" pitchFamily="34" charset="-122"/>
              </a:rPr>
              <a:t>中国梦人民的梦</a:t>
            </a:r>
          </a:p>
        </p:txBody>
      </p:sp>
      <p:sp>
        <p:nvSpPr>
          <p:cNvPr id="49" name="TextBox 48"/>
          <p:cNvSpPr txBox="1"/>
          <p:nvPr/>
        </p:nvSpPr>
        <p:spPr bwMode="auto">
          <a:xfrm>
            <a:off x="5841783" y="3760091"/>
            <a:ext cx="2569934" cy="271934"/>
          </a:xfrm>
          <a:prstGeom prst="rect">
            <a:avLst/>
          </a:prstGeom>
          <a:noFill/>
        </p:spPr>
        <p:txBody>
          <a:bodyPr wrap="none">
            <a:spAutoFit/>
          </a:bodyPr>
          <a:lstStyle/>
          <a:p>
            <a:pPr defTabSz="1015365" fontAlgn="auto">
              <a:spcBef>
                <a:spcPts val="0"/>
              </a:spcBef>
              <a:spcAft>
                <a:spcPts val="0"/>
              </a:spcAft>
              <a:defRPr/>
            </a:pPr>
            <a:r>
              <a:rPr lang="zh-CN" altLang="en-US" sz="1165" kern="0" dirty="0">
                <a:solidFill>
                  <a:prstClr val="black">
                    <a:lumMod val="85000"/>
                    <a:lumOff val="15000"/>
                  </a:prstClr>
                </a:solidFill>
                <a:latin typeface="微软雅黑" panose="020B0503020204020204" pitchFamily="34" charset="-122"/>
                <a:ea typeface="微软雅黑" panose="020B0503020204020204" pitchFamily="34" charset="-122"/>
              </a:rPr>
              <a:t>中华民族从传统走向现代的价值追求</a:t>
            </a:r>
          </a:p>
        </p:txBody>
      </p:sp>
      <p:sp>
        <p:nvSpPr>
          <p:cNvPr id="36" name="圆角矩形​​ 10"/>
          <p:cNvSpPr/>
          <p:nvPr/>
        </p:nvSpPr>
        <p:spPr bwMode="auto">
          <a:xfrm>
            <a:off x="713824" y="2378314"/>
            <a:ext cx="719667" cy="719666"/>
          </a:xfrm>
          <a:prstGeom prst="roundRect">
            <a:avLst/>
          </a:prstGeom>
          <a:gradFill flip="none" rotWithShape="1">
            <a:gsLst>
              <a:gs pos="0">
                <a:srgbClr val="FF0000"/>
              </a:gs>
              <a:gs pos="38000">
                <a:srgbClr val="C00000"/>
              </a:gs>
              <a:gs pos="100000">
                <a:srgbClr val="FFC000"/>
              </a:gs>
            </a:gsLst>
            <a:lin ang="16200000" scaled="0"/>
            <a:tileRect/>
          </a:gradFill>
          <a:ln w="25400" cap="flat" cmpd="sng" algn="ctr">
            <a:solidFill>
              <a:srgbClr val="FFFF00"/>
            </a:solidFill>
            <a:prstDash val="solid"/>
          </a:ln>
          <a:effectLst>
            <a:outerShdw blurRad="63500" sx="102000" sy="102000" algn="ctr" rotWithShape="0">
              <a:prstClr val="black">
                <a:alpha val="40000"/>
              </a:prstClr>
            </a:outerShdw>
          </a:effectLst>
        </p:spPr>
        <p:txBody>
          <a:bodyPr anchor="ctr"/>
          <a:lstStyle/>
          <a:p>
            <a:pPr algn="ctr" defTabSz="1015365" fontAlgn="auto">
              <a:spcBef>
                <a:spcPts val="0"/>
              </a:spcBef>
              <a:spcAft>
                <a:spcPts val="0"/>
              </a:spcAft>
              <a:defRPr/>
            </a:pPr>
            <a:r>
              <a:rPr lang="en-US" altLang="zh-CN" sz="3110" b="1" kern="0" dirty="0">
                <a:solidFill>
                  <a:prstClr val="white"/>
                </a:solidFill>
                <a:latin typeface="Arial" panose="020B0604020202020204" pitchFamily="34" charset="0"/>
                <a:ea typeface="微软雅黑" panose="020B0503020204020204" pitchFamily="34" charset="-122"/>
                <a:cs typeface="Arial" panose="020B0604020202020204" pitchFamily="34" charset="0"/>
              </a:rPr>
              <a:t>1</a:t>
            </a:r>
            <a:endParaRPr lang="zh-CN" altLang="en-US" sz="3110" b="1" kern="0" dirty="0">
              <a:solidFill>
                <a:prstClr val="white"/>
              </a:solidFill>
              <a:latin typeface="Arial" panose="020B0604020202020204" pitchFamily="34" charset="0"/>
              <a:ea typeface="微软雅黑" panose="020B0503020204020204" pitchFamily="34" charset="-122"/>
              <a:cs typeface="Arial" panose="020B0604020202020204" pitchFamily="34" charset="0"/>
            </a:endParaRPr>
          </a:p>
        </p:txBody>
      </p:sp>
      <p:sp>
        <p:nvSpPr>
          <p:cNvPr id="40" name="圆角矩形​​ 18"/>
          <p:cNvSpPr/>
          <p:nvPr/>
        </p:nvSpPr>
        <p:spPr bwMode="auto">
          <a:xfrm>
            <a:off x="4989621" y="2378313"/>
            <a:ext cx="719667" cy="719667"/>
          </a:xfrm>
          <a:prstGeom prst="roundRect">
            <a:avLst/>
          </a:prstGeom>
          <a:gradFill flip="none" rotWithShape="1">
            <a:gsLst>
              <a:gs pos="0">
                <a:srgbClr val="FF0000"/>
              </a:gs>
              <a:gs pos="38000">
                <a:srgbClr val="C00000"/>
              </a:gs>
              <a:gs pos="100000">
                <a:srgbClr val="FFC000"/>
              </a:gs>
            </a:gsLst>
            <a:lin ang="16200000" scaled="0"/>
            <a:tileRect/>
          </a:gradFill>
          <a:ln w="25400" cap="flat" cmpd="sng" algn="ctr">
            <a:solidFill>
              <a:srgbClr val="FFFF00"/>
            </a:solidFill>
            <a:prstDash val="solid"/>
          </a:ln>
          <a:effectLst>
            <a:outerShdw blurRad="63500" sx="102000" sy="102000" algn="ctr" rotWithShape="0">
              <a:prstClr val="black">
                <a:alpha val="40000"/>
              </a:prstClr>
            </a:outerShdw>
          </a:effectLst>
        </p:spPr>
        <p:txBody>
          <a:bodyPr anchor="ctr"/>
          <a:lstStyle/>
          <a:p>
            <a:pPr algn="ctr" fontAlgn="auto">
              <a:spcBef>
                <a:spcPts val="0"/>
              </a:spcBef>
              <a:spcAft>
                <a:spcPts val="0"/>
              </a:spcAft>
            </a:pPr>
            <a:r>
              <a:rPr lang="en-US" altLang="zh-CN" sz="3110" b="1" kern="0" dirty="0">
                <a:solidFill>
                  <a:prstClr val="white"/>
                </a:solidFill>
                <a:latin typeface="Arial" panose="020B0604020202020204" pitchFamily="34" charset="0"/>
                <a:ea typeface="微软雅黑" panose="020B0503020204020204" pitchFamily="34" charset="-122"/>
                <a:cs typeface="Arial" panose="020B0604020202020204" pitchFamily="34" charset="0"/>
              </a:rPr>
              <a:t>2</a:t>
            </a:r>
            <a:endParaRPr lang="zh-CN" altLang="en-US" sz="3110" b="1" kern="0" dirty="0">
              <a:solidFill>
                <a:prstClr val="white"/>
              </a:solidFill>
              <a:latin typeface="Arial" panose="020B0604020202020204" pitchFamily="34" charset="0"/>
              <a:ea typeface="微软雅黑" panose="020B0503020204020204" pitchFamily="34" charset="-122"/>
              <a:cs typeface="Arial" panose="020B0604020202020204" pitchFamily="34" charset="0"/>
            </a:endParaRPr>
          </a:p>
        </p:txBody>
      </p:sp>
      <p:sp>
        <p:nvSpPr>
          <p:cNvPr id="44" name="圆角矩形​​ 22"/>
          <p:cNvSpPr/>
          <p:nvPr/>
        </p:nvSpPr>
        <p:spPr bwMode="auto">
          <a:xfrm>
            <a:off x="708533" y="3421758"/>
            <a:ext cx="719667" cy="719667"/>
          </a:xfrm>
          <a:prstGeom prst="roundRect">
            <a:avLst/>
          </a:prstGeom>
          <a:gradFill flip="none" rotWithShape="1">
            <a:gsLst>
              <a:gs pos="0">
                <a:srgbClr val="FF0000"/>
              </a:gs>
              <a:gs pos="38000">
                <a:srgbClr val="C00000"/>
              </a:gs>
              <a:gs pos="100000">
                <a:srgbClr val="FFC000"/>
              </a:gs>
            </a:gsLst>
            <a:lin ang="16200000" scaled="0"/>
            <a:tileRect/>
          </a:gradFill>
          <a:ln w="25400" cap="flat" cmpd="sng" algn="ctr">
            <a:solidFill>
              <a:srgbClr val="FFFF00"/>
            </a:solidFill>
            <a:prstDash val="solid"/>
          </a:ln>
          <a:effectLst>
            <a:outerShdw blurRad="63500" sx="102000" sy="102000" algn="ctr" rotWithShape="0">
              <a:prstClr val="black">
                <a:alpha val="40000"/>
              </a:prstClr>
            </a:outerShdw>
          </a:effectLst>
        </p:spPr>
        <p:txBody>
          <a:bodyPr anchor="ctr"/>
          <a:lstStyle/>
          <a:p>
            <a:pPr algn="ctr" fontAlgn="auto">
              <a:spcBef>
                <a:spcPts val="0"/>
              </a:spcBef>
              <a:spcAft>
                <a:spcPts val="0"/>
              </a:spcAft>
            </a:pPr>
            <a:r>
              <a:rPr lang="en-US" altLang="zh-CN" sz="3110" b="1" kern="0" dirty="0">
                <a:solidFill>
                  <a:prstClr val="white"/>
                </a:solidFill>
                <a:latin typeface="Arial" panose="020B0604020202020204" pitchFamily="34" charset="0"/>
                <a:ea typeface="微软雅黑" panose="020B0503020204020204" pitchFamily="34" charset="-122"/>
                <a:cs typeface="Arial" panose="020B0604020202020204" pitchFamily="34" charset="0"/>
              </a:rPr>
              <a:t>3</a:t>
            </a:r>
            <a:endParaRPr lang="zh-CN" altLang="en-US" sz="3110" b="1" kern="0" dirty="0">
              <a:solidFill>
                <a:prstClr val="white"/>
              </a:solidFill>
              <a:latin typeface="Arial" panose="020B0604020202020204" pitchFamily="34" charset="0"/>
              <a:ea typeface="微软雅黑" panose="020B0503020204020204" pitchFamily="34" charset="-122"/>
              <a:cs typeface="Arial" panose="020B0604020202020204" pitchFamily="34" charset="0"/>
            </a:endParaRPr>
          </a:p>
        </p:txBody>
      </p:sp>
      <p:sp>
        <p:nvSpPr>
          <p:cNvPr id="48" name="圆角矩形​​ 26"/>
          <p:cNvSpPr/>
          <p:nvPr/>
        </p:nvSpPr>
        <p:spPr bwMode="auto">
          <a:xfrm>
            <a:off x="5000538" y="3421758"/>
            <a:ext cx="719667" cy="719667"/>
          </a:xfrm>
          <a:prstGeom prst="roundRect">
            <a:avLst/>
          </a:prstGeom>
          <a:gradFill flip="none" rotWithShape="1">
            <a:gsLst>
              <a:gs pos="0">
                <a:srgbClr val="FF0000"/>
              </a:gs>
              <a:gs pos="38000">
                <a:srgbClr val="C00000"/>
              </a:gs>
              <a:gs pos="100000">
                <a:srgbClr val="FFC000"/>
              </a:gs>
            </a:gsLst>
            <a:lin ang="16200000" scaled="0"/>
            <a:tileRect/>
          </a:gradFill>
          <a:ln w="25400" cap="flat" cmpd="sng" algn="ctr">
            <a:solidFill>
              <a:srgbClr val="FFFF00"/>
            </a:solidFill>
            <a:prstDash val="solid"/>
          </a:ln>
          <a:effectLst>
            <a:outerShdw blurRad="63500" sx="102000" sy="102000" algn="ctr" rotWithShape="0">
              <a:prstClr val="black">
                <a:alpha val="40000"/>
              </a:prstClr>
            </a:outerShdw>
          </a:effectLst>
        </p:spPr>
        <p:txBody>
          <a:bodyPr anchor="ctr"/>
          <a:lstStyle/>
          <a:p>
            <a:pPr algn="ctr" fontAlgn="auto">
              <a:spcBef>
                <a:spcPts val="0"/>
              </a:spcBef>
              <a:spcAft>
                <a:spcPts val="0"/>
              </a:spcAft>
            </a:pPr>
            <a:r>
              <a:rPr lang="en-US" altLang="zh-CN" sz="3110" b="1" kern="0" dirty="0">
                <a:solidFill>
                  <a:prstClr val="white"/>
                </a:solidFill>
                <a:latin typeface="Arial" panose="020B0604020202020204" pitchFamily="34" charset="0"/>
                <a:ea typeface="微软雅黑" panose="020B0503020204020204" pitchFamily="34" charset="-122"/>
                <a:cs typeface="Arial" panose="020B0604020202020204" pitchFamily="34" charset="0"/>
              </a:rPr>
              <a:t>4</a:t>
            </a:r>
            <a:endParaRPr lang="zh-CN" altLang="en-US" sz="3110" b="1" kern="0" dirty="0">
              <a:solidFill>
                <a:prstClr val="white"/>
              </a:solidFill>
              <a:latin typeface="Arial" panose="020B0604020202020204" pitchFamily="34" charset="0"/>
              <a:ea typeface="微软雅黑" panose="020B0503020204020204" pitchFamily="34" charset="-122"/>
              <a:cs typeface="Arial" panose="020B0604020202020204" pitchFamily="34" charset="0"/>
            </a:endParaRPr>
          </a:p>
        </p:txBody>
      </p:sp>
      <p:sp>
        <p:nvSpPr>
          <p:cNvPr id="24" name="矩形 23"/>
          <p:cNvSpPr/>
          <p:nvPr/>
        </p:nvSpPr>
        <p:spPr>
          <a:xfrm>
            <a:off x="551049" y="1130303"/>
            <a:ext cx="8747710" cy="1021737"/>
          </a:xfrm>
          <a:custGeom>
            <a:avLst/>
            <a:gdLst>
              <a:gd name="connsiteX0" fmla="*/ 0 w 7663389"/>
              <a:gd name="connsiteY0" fmla="*/ 0 h 690963"/>
              <a:gd name="connsiteX1" fmla="*/ 7663389 w 7663389"/>
              <a:gd name="connsiteY1" fmla="*/ 0 h 690963"/>
              <a:gd name="connsiteX2" fmla="*/ 7663389 w 7663389"/>
              <a:gd name="connsiteY2" fmla="*/ 690963 h 690963"/>
              <a:gd name="connsiteX3" fmla="*/ 0 w 7663389"/>
              <a:gd name="connsiteY3" fmla="*/ 690963 h 690963"/>
              <a:gd name="connsiteX4" fmla="*/ 0 w 7663389"/>
              <a:gd name="connsiteY4" fmla="*/ 0 h 690963"/>
              <a:gd name="connsiteX0-1" fmla="*/ 0 w 7853889"/>
              <a:gd name="connsiteY0-2" fmla="*/ 0 h 919563"/>
              <a:gd name="connsiteX1-3" fmla="*/ 7663389 w 7853889"/>
              <a:gd name="connsiteY1-4" fmla="*/ 0 h 919563"/>
              <a:gd name="connsiteX2-5" fmla="*/ 7853889 w 7853889"/>
              <a:gd name="connsiteY2-6" fmla="*/ 919563 h 919563"/>
              <a:gd name="connsiteX3-7" fmla="*/ 0 w 7853889"/>
              <a:gd name="connsiteY3-8" fmla="*/ 690963 h 919563"/>
              <a:gd name="connsiteX4-9" fmla="*/ 0 w 7853889"/>
              <a:gd name="connsiteY4-10" fmla="*/ 0 h 919563"/>
              <a:gd name="connsiteX0-11" fmla="*/ 19050 w 7872939"/>
              <a:gd name="connsiteY0-12" fmla="*/ 0 h 919563"/>
              <a:gd name="connsiteX1-13" fmla="*/ 7682439 w 7872939"/>
              <a:gd name="connsiteY1-14" fmla="*/ 0 h 919563"/>
              <a:gd name="connsiteX2-15" fmla="*/ 7872939 w 7872939"/>
              <a:gd name="connsiteY2-16" fmla="*/ 919563 h 919563"/>
              <a:gd name="connsiteX3-17" fmla="*/ 0 w 7872939"/>
              <a:gd name="connsiteY3-18" fmla="*/ 690963 h 919563"/>
              <a:gd name="connsiteX4-19" fmla="*/ 19050 w 7872939"/>
              <a:gd name="connsiteY4-20" fmla="*/ 0 h 91956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872939" h="919563">
                <a:moveTo>
                  <a:pt x="19050" y="0"/>
                </a:moveTo>
                <a:lnTo>
                  <a:pt x="7682439" y="0"/>
                </a:lnTo>
                <a:lnTo>
                  <a:pt x="7872939" y="919563"/>
                </a:lnTo>
                <a:lnTo>
                  <a:pt x="0" y="690963"/>
                </a:lnTo>
                <a:lnTo>
                  <a:pt x="19050" y="0"/>
                </a:lnTo>
                <a:close/>
              </a:path>
            </a:pathLst>
          </a:custGeom>
          <a:gradFill flip="none" rotWithShape="1">
            <a:gsLst>
              <a:gs pos="100000">
                <a:srgbClr val="FF0000">
                  <a:shade val="30000"/>
                  <a:satMod val="115000"/>
                </a:srgbClr>
              </a:gs>
              <a:gs pos="50000">
                <a:srgbClr val="FF0000">
                  <a:shade val="67500"/>
                  <a:satMod val="115000"/>
                </a:srgbClr>
              </a:gs>
              <a:gs pos="0">
                <a:srgbClr val="FF0000">
                  <a:shade val="100000"/>
                  <a:satMod val="115000"/>
                </a:srgbClr>
              </a:gs>
            </a:gsLst>
            <a:path path="circle">
              <a:fillToRect r="100000" b="100000"/>
            </a:path>
            <a:tileRect l="-100000" t="-100000"/>
          </a:gra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5" name="Picture 2" descr="C:\Users\PC\Desktop\ppt\3\未标题-1.png"/>
          <p:cNvPicPr>
            <a:picLocks noChangeAspect="1" noChangeArrowheads="1"/>
          </p:cNvPicPr>
          <p:nvPr/>
        </p:nvPicPr>
        <p:blipFill rotWithShape="1">
          <a:blip r:embed="rId3" cstate="email">
            <a:extLst>
              <a:ext uri="{BEBA8EAE-BF5A-486C-A8C5-ECC9F3942E4B}">
                <a14:imgProps xmlns:a14="http://schemas.microsoft.com/office/drawing/2010/main">
                  <a14:imgLayer r:embed="rId4">
                    <a14:imgEffect>
                      <a14:brightnessContrast bright="20000" contrast="-40000"/>
                    </a14:imgEffect>
                  </a14:imgLayer>
                </a14:imgProps>
              </a:ext>
            </a:extLst>
          </a:blip>
          <a:srcRect/>
          <a:stretch>
            <a:fillRect/>
          </a:stretch>
        </p:blipFill>
        <p:spPr bwMode="auto">
          <a:xfrm>
            <a:off x="8084860" y="1251248"/>
            <a:ext cx="953118" cy="900790"/>
          </a:xfrm>
          <a:prstGeom prst="rect">
            <a:avLst/>
          </a:prstGeom>
          <a:noFill/>
          <a:extLst>
            <a:ext uri="{909E8E84-426E-40DD-AFC4-6F175D3DCCD1}">
              <a14:hiddenFill xmlns:a14="http://schemas.microsoft.com/office/drawing/2010/main">
                <a:solidFill>
                  <a:srgbClr val="FFFFFF"/>
                </a:solidFill>
              </a14:hiddenFill>
            </a:ext>
          </a:extLst>
        </p:spPr>
      </p:pic>
      <p:sp>
        <p:nvSpPr>
          <p:cNvPr id="55" name="标题 24"/>
          <p:cNvSpPr txBox="1"/>
          <p:nvPr/>
        </p:nvSpPr>
        <p:spPr bwMode="auto">
          <a:xfrm>
            <a:off x="601031" y="1144858"/>
            <a:ext cx="1666473" cy="783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600" tIns="50800" rIns="101600" bIns="50800" numCol="1" rtlCol="0" anchor="ctr" anchorCtr="0" compatLnSpc="1">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eaLnBrk="1" fontAlgn="base" hangingPunct="1">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eaLnBrk="1" fontAlgn="base" hangingPunct="1">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eaLnBrk="1" fontAlgn="base" hangingPunct="1">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eaLnBrk="1" fontAlgn="base" hangingPunct="1">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defTabSz="1015365" eaLnBrk="1" fontAlgn="auto" hangingPunct="1">
              <a:spcAft>
                <a:spcPts val="0"/>
              </a:spcAft>
              <a:defRPr/>
            </a:pPr>
            <a:r>
              <a:rPr lang="zh-CN" altLang="en-US" sz="4445" b="1" dirty="0">
                <a:solidFill>
                  <a:srgbClr val="FFC000"/>
                </a:solidFill>
                <a:latin typeface="微软雅黑" panose="020B0503020204020204" pitchFamily="34" charset="-122"/>
                <a:ea typeface="微软雅黑" panose="020B0503020204020204" pitchFamily="34" charset="-122"/>
              </a:rPr>
              <a:t>目录</a:t>
            </a:r>
            <a:endParaRPr lang="zh-CN" altLang="en-US" sz="3110" dirty="0">
              <a:solidFill>
                <a:srgbClr val="FFC000"/>
              </a:solidFill>
              <a:latin typeface="微软雅黑" panose="020B0503020204020204" pitchFamily="34" charset="-122"/>
              <a:ea typeface="微软雅黑" panose="020B0503020204020204" pitchFamily="34" charset="-122"/>
            </a:endParaRPr>
          </a:p>
        </p:txBody>
      </p:sp>
      <p:sp>
        <p:nvSpPr>
          <p:cNvPr id="28" name="标题 24"/>
          <p:cNvSpPr txBox="1"/>
          <p:nvPr/>
        </p:nvSpPr>
        <p:spPr bwMode="auto">
          <a:xfrm>
            <a:off x="1790882" y="1341970"/>
            <a:ext cx="2671367" cy="670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600" tIns="50800" rIns="101600" bIns="50800" numCol="1" rtlCol="0" anchor="ctr" anchorCtr="0" compatLnSpc="1">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eaLnBrk="1" fontAlgn="base" hangingPunct="1">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eaLnBrk="1" fontAlgn="base" hangingPunct="1">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eaLnBrk="1" fontAlgn="base" hangingPunct="1">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eaLnBrk="1" fontAlgn="base" hangingPunct="1">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defTabSz="1015365" eaLnBrk="1" fontAlgn="auto" hangingPunct="1">
              <a:spcAft>
                <a:spcPts val="0"/>
              </a:spcAft>
              <a:defRPr/>
            </a:pPr>
            <a:r>
              <a:rPr lang="en-US" altLang="zh-CN" sz="3110" dirty="0">
                <a:solidFill>
                  <a:srgbClr val="FFC000"/>
                </a:solidFill>
                <a:latin typeface="微软雅黑" panose="020B0503020204020204" pitchFamily="34" charset="-122"/>
                <a:ea typeface="微软雅黑" panose="020B0503020204020204" pitchFamily="34" charset="-122"/>
              </a:rPr>
              <a:t>CONTENTS</a:t>
            </a:r>
            <a:endParaRPr lang="zh-CN" altLang="en-US" sz="3110" dirty="0">
              <a:solidFill>
                <a:srgbClr val="FFC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p14:dur="10" advTm="17000"/>
    </mc:Choice>
    <mc:Fallback xmlns="">
      <p:transition advTm="17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wipe(left)">
                                      <p:cBhvr>
                                        <p:cTn id="11" dur="500"/>
                                        <p:tgtEl>
                                          <p:spTgt spid="55"/>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childTnLst>
                          </p:cTn>
                        </p:par>
                        <p:par>
                          <p:cTn id="16" fill="hold">
                            <p:stCondLst>
                              <p:cond delay="1500"/>
                            </p:stCondLst>
                            <p:childTnLst>
                              <p:par>
                                <p:cTn id="17" presetID="15" presetClass="entr" presetSubtype="0"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 calcmode="lin" valueType="num">
                                      <p:cBhvr>
                                        <p:cTn id="19" dur="1000" fill="hold"/>
                                        <p:tgtEl>
                                          <p:spTgt spid="36"/>
                                        </p:tgtEl>
                                        <p:attrNameLst>
                                          <p:attrName>ppt_w</p:attrName>
                                        </p:attrNameLst>
                                      </p:cBhvr>
                                      <p:tavLst>
                                        <p:tav tm="0">
                                          <p:val>
                                            <p:fltVal val="0"/>
                                          </p:val>
                                        </p:tav>
                                        <p:tav tm="100000">
                                          <p:val>
                                            <p:strVal val="#ppt_w"/>
                                          </p:val>
                                        </p:tav>
                                      </p:tavLst>
                                    </p:anim>
                                    <p:anim calcmode="lin" valueType="num">
                                      <p:cBhvr>
                                        <p:cTn id="20" dur="1000" fill="hold"/>
                                        <p:tgtEl>
                                          <p:spTgt spid="36"/>
                                        </p:tgtEl>
                                        <p:attrNameLst>
                                          <p:attrName>ppt_h</p:attrName>
                                        </p:attrNameLst>
                                      </p:cBhvr>
                                      <p:tavLst>
                                        <p:tav tm="0">
                                          <p:val>
                                            <p:fltVal val="0"/>
                                          </p:val>
                                        </p:tav>
                                        <p:tav tm="100000">
                                          <p:val>
                                            <p:strVal val="#ppt_h"/>
                                          </p:val>
                                        </p:tav>
                                      </p:tavLst>
                                    </p:anim>
                                    <p:anim calcmode="lin" valueType="num">
                                      <p:cBhvr>
                                        <p:cTn id="21"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36"/>
                                        </p:tgtEl>
                                        <p:attrNameLst>
                                          <p:attrName>ppt_y</p:attrName>
                                        </p:attrNameLst>
                                      </p:cBhvr>
                                      <p:tavLst>
                                        <p:tav tm="0" fmla="#ppt_y+(sin(-2*pi*(1-$))*-#ppt_x+cos(-2*pi*(1-$))*(1-#ppt_y))*(1-$)">
                                          <p:val>
                                            <p:fltVal val="0"/>
                                          </p:val>
                                        </p:tav>
                                        <p:tav tm="100000">
                                          <p:val>
                                            <p:fltVal val="1"/>
                                          </p:val>
                                        </p:tav>
                                      </p:tavLst>
                                    </p:anim>
                                  </p:childTnLst>
                                </p:cTn>
                              </p:par>
                              <p:par>
                                <p:cTn id="23" presetID="15" presetClass="entr" presetSubtype="0" fill="hold" grpId="0" nodeType="withEffect">
                                  <p:stCondLst>
                                    <p:cond delay="250"/>
                                  </p:stCondLst>
                                  <p:childTnLst>
                                    <p:set>
                                      <p:cBhvr>
                                        <p:cTn id="24" dur="1" fill="hold">
                                          <p:stCondLst>
                                            <p:cond delay="0"/>
                                          </p:stCondLst>
                                        </p:cTn>
                                        <p:tgtEl>
                                          <p:spTgt spid="40"/>
                                        </p:tgtEl>
                                        <p:attrNameLst>
                                          <p:attrName>style.visibility</p:attrName>
                                        </p:attrNameLst>
                                      </p:cBhvr>
                                      <p:to>
                                        <p:strVal val="visible"/>
                                      </p:to>
                                    </p:set>
                                    <p:anim calcmode="lin" valueType="num">
                                      <p:cBhvr>
                                        <p:cTn id="25" dur="1000" fill="hold"/>
                                        <p:tgtEl>
                                          <p:spTgt spid="40"/>
                                        </p:tgtEl>
                                        <p:attrNameLst>
                                          <p:attrName>ppt_w</p:attrName>
                                        </p:attrNameLst>
                                      </p:cBhvr>
                                      <p:tavLst>
                                        <p:tav tm="0">
                                          <p:val>
                                            <p:fltVal val="0"/>
                                          </p:val>
                                        </p:tav>
                                        <p:tav tm="100000">
                                          <p:val>
                                            <p:strVal val="#ppt_w"/>
                                          </p:val>
                                        </p:tav>
                                      </p:tavLst>
                                    </p:anim>
                                    <p:anim calcmode="lin" valueType="num">
                                      <p:cBhvr>
                                        <p:cTn id="26" dur="1000" fill="hold"/>
                                        <p:tgtEl>
                                          <p:spTgt spid="40"/>
                                        </p:tgtEl>
                                        <p:attrNameLst>
                                          <p:attrName>ppt_h</p:attrName>
                                        </p:attrNameLst>
                                      </p:cBhvr>
                                      <p:tavLst>
                                        <p:tav tm="0">
                                          <p:val>
                                            <p:fltVal val="0"/>
                                          </p:val>
                                        </p:tav>
                                        <p:tav tm="100000">
                                          <p:val>
                                            <p:strVal val="#ppt_h"/>
                                          </p:val>
                                        </p:tav>
                                      </p:tavLst>
                                    </p:anim>
                                    <p:anim calcmode="lin" valueType="num">
                                      <p:cBhvr>
                                        <p:cTn id="27" dur="1000" fill="hold"/>
                                        <p:tgtEl>
                                          <p:spTgt spid="40"/>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40"/>
                                        </p:tgtEl>
                                        <p:attrNameLst>
                                          <p:attrName>ppt_y</p:attrName>
                                        </p:attrNameLst>
                                      </p:cBhvr>
                                      <p:tavLst>
                                        <p:tav tm="0" fmla="#ppt_y+(sin(-2*pi*(1-$))*-#ppt_x+cos(-2*pi*(1-$))*(1-#ppt_y))*(1-$)">
                                          <p:val>
                                            <p:fltVal val="0"/>
                                          </p:val>
                                        </p:tav>
                                        <p:tav tm="100000">
                                          <p:val>
                                            <p:fltVal val="1"/>
                                          </p:val>
                                        </p:tav>
                                      </p:tavLst>
                                    </p:anim>
                                  </p:childTnLst>
                                </p:cTn>
                              </p:par>
                              <p:par>
                                <p:cTn id="29" presetID="15" presetClass="entr" presetSubtype="0" fill="hold" grpId="0" nodeType="withEffect">
                                  <p:stCondLst>
                                    <p:cond delay="500"/>
                                  </p:stCondLst>
                                  <p:childTnLst>
                                    <p:set>
                                      <p:cBhvr>
                                        <p:cTn id="30" dur="1" fill="hold">
                                          <p:stCondLst>
                                            <p:cond delay="0"/>
                                          </p:stCondLst>
                                        </p:cTn>
                                        <p:tgtEl>
                                          <p:spTgt spid="44"/>
                                        </p:tgtEl>
                                        <p:attrNameLst>
                                          <p:attrName>style.visibility</p:attrName>
                                        </p:attrNameLst>
                                      </p:cBhvr>
                                      <p:to>
                                        <p:strVal val="visible"/>
                                      </p:to>
                                    </p:set>
                                    <p:anim calcmode="lin" valueType="num">
                                      <p:cBhvr>
                                        <p:cTn id="31" dur="1000" fill="hold"/>
                                        <p:tgtEl>
                                          <p:spTgt spid="44"/>
                                        </p:tgtEl>
                                        <p:attrNameLst>
                                          <p:attrName>ppt_w</p:attrName>
                                        </p:attrNameLst>
                                      </p:cBhvr>
                                      <p:tavLst>
                                        <p:tav tm="0">
                                          <p:val>
                                            <p:fltVal val="0"/>
                                          </p:val>
                                        </p:tav>
                                        <p:tav tm="100000">
                                          <p:val>
                                            <p:strVal val="#ppt_w"/>
                                          </p:val>
                                        </p:tav>
                                      </p:tavLst>
                                    </p:anim>
                                    <p:anim calcmode="lin" valueType="num">
                                      <p:cBhvr>
                                        <p:cTn id="32" dur="1000" fill="hold"/>
                                        <p:tgtEl>
                                          <p:spTgt spid="44"/>
                                        </p:tgtEl>
                                        <p:attrNameLst>
                                          <p:attrName>ppt_h</p:attrName>
                                        </p:attrNameLst>
                                      </p:cBhvr>
                                      <p:tavLst>
                                        <p:tav tm="0">
                                          <p:val>
                                            <p:fltVal val="0"/>
                                          </p:val>
                                        </p:tav>
                                        <p:tav tm="100000">
                                          <p:val>
                                            <p:strVal val="#ppt_h"/>
                                          </p:val>
                                        </p:tav>
                                      </p:tavLst>
                                    </p:anim>
                                    <p:anim calcmode="lin" valueType="num">
                                      <p:cBhvr>
                                        <p:cTn id="33" dur="1000" fill="hold"/>
                                        <p:tgtEl>
                                          <p:spTgt spid="44"/>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44"/>
                                        </p:tgtEl>
                                        <p:attrNameLst>
                                          <p:attrName>ppt_y</p:attrName>
                                        </p:attrNameLst>
                                      </p:cBhvr>
                                      <p:tavLst>
                                        <p:tav tm="0" fmla="#ppt_y+(sin(-2*pi*(1-$))*-#ppt_x+cos(-2*pi*(1-$))*(1-#ppt_y))*(1-$)">
                                          <p:val>
                                            <p:fltVal val="0"/>
                                          </p:val>
                                        </p:tav>
                                        <p:tav tm="100000">
                                          <p:val>
                                            <p:fltVal val="1"/>
                                          </p:val>
                                        </p:tav>
                                      </p:tavLst>
                                    </p:anim>
                                  </p:childTnLst>
                                </p:cTn>
                              </p:par>
                              <p:par>
                                <p:cTn id="35" presetID="15" presetClass="entr" presetSubtype="0" fill="hold" grpId="0" nodeType="withEffect">
                                  <p:stCondLst>
                                    <p:cond delay="750"/>
                                  </p:stCondLst>
                                  <p:childTnLst>
                                    <p:set>
                                      <p:cBhvr>
                                        <p:cTn id="36" dur="1" fill="hold">
                                          <p:stCondLst>
                                            <p:cond delay="0"/>
                                          </p:stCondLst>
                                        </p:cTn>
                                        <p:tgtEl>
                                          <p:spTgt spid="48"/>
                                        </p:tgtEl>
                                        <p:attrNameLst>
                                          <p:attrName>style.visibility</p:attrName>
                                        </p:attrNameLst>
                                      </p:cBhvr>
                                      <p:to>
                                        <p:strVal val="visible"/>
                                      </p:to>
                                    </p:set>
                                    <p:anim calcmode="lin" valueType="num">
                                      <p:cBhvr>
                                        <p:cTn id="37" dur="1000" fill="hold"/>
                                        <p:tgtEl>
                                          <p:spTgt spid="48"/>
                                        </p:tgtEl>
                                        <p:attrNameLst>
                                          <p:attrName>ppt_w</p:attrName>
                                        </p:attrNameLst>
                                      </p:cBhvr>
                                      <p:tavLst>
                                        <p:tav tm="0">
                                          <p:val>
                                            <p:fltVal val="0"/>
                                          </p:val>
                                        </p:tav>
                                        <p:tav tm="100000">
                                          <p:val>
                                            <p:strVal val="#ppt_w"/>
                                          </p:val>
                                        </p:tav>
                                      </p:tavLst>
                                    </p:anim>
                                    <p:anim calcmode="lin" valueType="num">
                                      <p:cBhvr>
                                        <p:cTn id="38" dur="1000" fill="hold"/>
                                        <p:tgtEl>
                                          <p:spTgt spid="48"/>
                                        </p:tgtEl>
                                        <p:attrNameLst>
                                          <p:attrName>ppt_h</p:attrName>
                                        </p:attrNameLst>
                                      </p:cBhvr>
                                      <p:tavLst>
                                        <p:tav tm="0">
                                          <p:val>
                                            <p:fltVal val="0"/>
                                          </p:val>
                                        </p:tav>
                                        <p:tav tm="100000">
                                          <p:val>
                                            <p:strVal val="#ppt_h"/>
                                          </p:val>
                                        </p:tav>
                                      </p:tavLst>
                                    </p:anim>
                                    <p:anim calcmode="lin" valueType="num">
                                      <p:cBhvr>
                                        <p:cTn id="39" dur="1000" fill="hold"/>
                                        <p:tgtEl>
                                          <p:spTgt spid="48"/>
                                        </p:tgtEl>
                                        <p:attrNameLst>
                                          <p:attrName>ppt_x</p:attrName>
                                        </p:attrNameLst>
                                      </p:cBhvr>
                                      <p:tavLst>
                                        <p:tav tm="0" fmla="#ppt_x+(cos(-2*pi*(1-$))*-#ppt_x-sin(-2*pi*(1-$))*(1-#ppt_y))*(1-$)">
                                          <p:val>
                                            <p:fltVal val="0"/>
                                          </p:val>
                                        </p:tav>
                                        <p:tav tm="100000">
                                          <p:val>
                                            <p:fltVal val="1"/>
                                          </p:val>
                                        </p:tav>
                                      </p:tavLst>
                                    </p:anim>
                                    <p:anim calcmode="lin" valueType="num">
                                      <p:cBhvr>
                                        <p:cTn id="40" dur="1000" fill="hold"/>
                                        <p:tgtEl>
                                          <p:spTgt spid="48"/>
                                        </p:tgtEl>
                                        <p:attrNameLst>
                                          <p:attrName>ppt_y</p:attrName>
                                        </p:attrNameLst>
                                      </p:cBhvr>
                                      <p:tavLst>
                                        <p:tav tm="0" fmla="#ppt_y+(sin(-2*pi*(1-$))*-#ppt_x+cos(-2*pi*(1-$))*(1-#ppt_y))*(1-$)">
                                          <p:val>
                                            <p:fltVal val="0"/>
                                          </p:val>
                                        </p:tav>
                                        <p:tav tm="100000">
                                          <p:val>
                                            <p:fltVal val="1"/>
                                          </p:val>
                                        </p:tav>
                                      </p:tavLst>
                                    </p:anim>
                                  </p:childTnLst>
                                </p:cTn>
                              </p:par>
                            </p:childTnLst>
                          </p:cTn>
                        </p:par>
                        <p:par>
                          <p:cTn id="41" fill="hold">
                            <p:stCondLst>
                              <p:cond delay="2500"/>
                            </p:stCondLst>
                            <p:childTnLst>
                              <p:par>
                                <p:cTn id="42" presetID="42" presetClass="entr" presetSubtype="0" fill="hold" grpId="0" nodeType="afterEffect">
                                  <p:stCondLst>
                                    <p:cond delay="0"/>
                                  </p:stCondLst>
                                  <p:childTnLst>
                                    <p:set>
                                      <p:cBhvr>
                                        <p:cTn id="43" dur="1" fill="hold">
                                          <p:stCondLst>
                                            <p:cond delay="0"/>
                                          </p:stCondLst>
                                        </p:cTn>
                                        <p:tgtEl>
                                          <p:spTgt spid="35"/>
                                        </p:tgtEl>
                                        <p:attrNameLst>
                                          <p:attrName>style.visibility</p:attrName>
                                        </p:attrNameLst>
                                      </p:cBhvr>
                                      <p:to>
                                        <p:strVal val="visible"/>
                                      </p:to>
                                    </p:set>
                                    <p:animEffect transition="in" filter="fade">
                                      <p:cBhvr>
                                        <p:cTn id="44" dur="500"/>
                                        <p:tgtEl>
                                          <p:spTgt spid="35"/>
                                        </p:tgtEl>
                                      </p:cBhvr>
                                    </p:animEffect>
                                    <p:anim calcmode="lin" valueType="num">
                                      <p:cBhvr>
                                        <p:cTn id="45" dur="500" fill="hold"/>
                                        <p:tgtEl>
                                          <p:spTgt spid="35"/>
                                        </p:tgtEl>
                                        <p:attrNameLst>
                                          <p:attrName>ppt_x</p:attrName>
                                        </p:attrNameLst>
                                      </p:cBhvr>
                                      <p:tavLst>
                                        <p:tav tm="0">
                                          <p:val>
                                            <p:strVal val="#ppt_x"/>
                                          </p:val>
                                        </p:tav>
                                        <p:tav tm="100000">
                                          <p:val>
                                            <p:strVal val="#ppt_x"/>
                                          </p:val>
                                        </p:tav>
                                      </p:tavLst>
                                    </p:anim>
                                    <p:anim calcmode="lin" valueType="num">
                                      <p:cBhvr>
                                        <p:cTn id="46" dur="500" fill="hold"/>
                                        <p:tgtEl>
                                          <p:spTgt spid="35"/>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10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500"/>
                                        <p:tgtEl>
                                          <p:spTgt spid="37"/>
                                        </p:tgtEl>
                                      </p:cBhvr>
                                    </p:animEffect>
                                    <p:anim calcmode="lin" valueType="num">
                                      <p:cBhvr>
                                        <p:cTn id="50" dur="500" fill="hold"/>
                                        <p:tgtEl>
                                          <p:spTgt spid="37"/>
                                        </p:tgtEl>
                                        <p:attrNameLst>
                                          <p:attrName>ppt_x</p:attrName>
                                        </p:attrNameLst>
                                      </p:cBhvr>
                                      <p:tavLst>
                                        <p:tav tm="0">
                                          <p:val>
                                            <p:strVal val="#ppt_x"/>
                                          </p:val>
                                        </p:tav>
                                        <p:tav tm="100000">
                                          <p:val>
                                            <p:strVal val="#ppt_x"/>
                                          </p:val>
                                        </p:tav>
                                      </p:tavLst>
                                    </p:anim>
                                    <p:anim calcmode="lin" valueType="num">
                                      <p:cBhvr>
                                        <p:cTn id="51" dur="500" fill="hold"/>
                                        <p:tgtEl>
                                          <p:spTgt spid="37"/>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200"/>
                                  </p:stCondLst>
                                  <p:childTnLst>
                                    <p:set>
                                      <p:cBhvr>
                                        <p:cTn id="53" dur="1" fill="hold">
                                          <p:stCondLst>
                                            <p:cond delay="0"/>
                                          </p:stCondLst>
                                        </p:cTn>
                                        <p:tgtEl>
                                          <p:spTgt spid="43"/>
                                        </p:tgtEl>
                                        <p:attrNameLst>
                                          <p:attrName>style.visibility</p:attrName>
                                        </p:attrNameLst>
                                      </p:cBhvr>
                                      <p:to>
                                        <p:strVal val="visible"/>
                                      </p:to>
                                    </p:set>
                                    <p:animEffect transition="in" filter="fade">
                                      <p:cBhvr>
                                        <p:cTn id="54" dur="500"/>
                                        <p:tgtEl>
                                          <p:spTgt spid="43"/>
                                        </p:tgtEl>
                                      </p:cBhvr>
                                    </p:animEffect>
                                    <p:anim calcmode="lin" valueType="num">
                                      <p:cBhvr>
                                        <p:cTn id="55" dur="500" fill="hold"/>
                                        <p:tgtEl>
                                          <p:spTgt spid="43"/>
                                        </p:tgtEl>
                                        <p:attrNameLst>
                                          <p:attrName>ppt_x</p:attrName>
                                        </p:attrNameLst>
                                      </p:cBhvr>
                                      <p:tavLst>
                                        <p:tav tm="0">
                                          <p:val>
                                            <p:strVal val="#ppt_x"/>
                                          </p:val>
                                        </p:tav>
                                        <p:tav tm="100000">
                                          <p:val>
                                            <p:strVal val="#ppt_x"/>
                                          </p:val>
                                        </p:tav>
                                      </p:tavLst>
                                    </p:anim>
                                    <p:anim calcmode="lin" valueType="num">
                                      <p:cBhvr>
                                        <p:cTn id="56" dur="500" fill="hold"/>
                                        <p:tgtEl>
                                          <p:spTgt spid="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300"/>
                                  </p:stCondLst>
                                  <p:childTnLst>
                                    <p:set>
                                      <p:cBhvr>
                                        <p:cTn id="58" dur="1" fill="hold">
                                          <p:stCondLst>
                                            <p:cond delay="0"/>
                                          </p:stCondLst>
                                        </p:cTn>
                                        <p:tgtEl>
                                          <p:spTgt spid="45"/>
                                        </p:tgtEl>
                                        <p:attrNameLst>
                                          <p:attrName>style.visibility</p:attrName>
                                        </p:attrNameLst>
                                      </p:cBhvr>
                                      <p:to>
                                        <p:strVal val="visible"/>
                                      </p:to>
                                    </p:set>
                                    <p:animEffect transition="in" filter="fade">
                                      <p:cBhvr>
                                        <p:cTn id="59" dur="500"/>
                                        <p:tgtEl>
                                          <p:spTgt spid="45"/>
                                        </p:tgtEl>
                                      </p:cBhvr>
                                    </p:animEffect>
                                    <p:anim calcmode="lin" valueType="num">
                                      <p:cBhvr>
                                        <p:cTn id="60" dur="500" fill="hold"/>
                                        <p:tgtEl>
                                          <p:spTgt spid="45"/>
                                        </p:tgtEl>
                                        <p:attrNameLst>
                                          <p:attrName>ppt_x</p:attrName>
                                        </p:attrNameLst>
                                      </p:cBhvr>
                                      <p:tavLst>
                                        <p:tav tm="0">
                                          <p:val>
                                            <p:strVal val="#ppt_x"/>
                                          </p:val>
                                        </p:tav>
                                        <p:tav tm="100000">
                                          <p:val>
                                            <p:strVal val="#ppt_x"/>
                                          </p:val>
                                        </p:tav>
                                      </p:tavLst>
                                    </p:anim>
                                    <p:anim calcmode="lin" valueType="num">
                                      <p:cBhvr>
                                        <p:cTn id="61" dur="500" fill="hold"/>
                                        <p:tgtEl>
                                          <p:spTgt spid="45"/>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400"/>
                                  </p:stCondLst>
                                  <p:childTnLst>
                                    <p:set>
                                      <p:cBhvr>
                                        <p:cTn id="63" dur="1" fill="hold">
                                          <p:stCondLst>
                                            <p:cond delay="0"/>
                                          </p:stCondLst>
                                        </p:cTn>
                                        <p:tgtEl>
                                          <p:spTgt spid="39"/>
                                        </p:tgtEl>
                                        <p:attrNameLst>
                                          <p:attrName>style.visibility</p:attrName>
                                        </p:attrNameLst>
                                      </p:cBhvr>
                                      <p:to>
                                        <p:strVal val="visible"/>
                                      </p:to>
                                    </p:set>
                                    <p:animEffect transition="in" filter="fade">
                                      <p:cBhvr>
                                        <p:cTn id="64" dur="500"/>
                                        <p:tgtEl>
                                          <p:spTgt spid="39"/>
                                        </p:tgtEl>
                                      </p:cBhvr>
                                    </p:animEffect>
                                    <p:anim calcmode="lin" valueType="num">
                                      <p:cBhvr>
                                        <p:cTn id="65" dur="500" fill="hold"/>
                                        <p:tgtEl>
                                          <p:spTgt spid="39"/>
                                        </p:tgtEl>
                                        <p:attrNameLst>
                                          <p:attrName>ppt_x</p:attrName>
                                        </p:attrNameLst>
                                      </p:cBhvr>
                                      <p:tavLst>
                                        <p:tav tm="0">
                                          <p:val>
                                            <p:strVal val="#ppt_x"/>
                                          </p:val>
                                        </p:tav>
                                        <p:tav tm="100000">
                                          <p:val>
                                            <p:strVal val="#ppt_x"/>
                                          </p:val>
                                        </p:tav>
                                      </p:tavLst>
                                    </p:anim>
                                    <p:anim calcmode="lin" valueType="num">
                                      <p:cBhvr>
                                        <p:cTn id="66" dur="500" fill="hold"/>
                                        <p:tgtEl>
                                          <p:spTgt spid="39"/>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50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500"/>
                                        <p:tgtEl>
                                          <p:spTgt spid="41"/>
                                        </p:tgtEl>
                                      </p:cBhvr>
                                    </p:animEffect>
                                    <p:anim calcmode="lin" valueType="num">
                                      <p:cBhvr>
                                        <p:cTn id="70" dur="500" fill="hold"/>
                                        <p:tgtEl>
                                          <p:spTgt spid="41"/>
                                        </p:tgtEl>
                                        <p:attrNameLst>
                                          <p:attrName>ppt_x</p:attrName>
                                        </p:attrNameLst>
                                      </p:cBhvr>
                                      <p:tavLst>
                                        <p:tav tm="0">
                                          <p:val>
                                            <p:strVal val="#ppt_x"/>
                                          </p:val>
                                        </p:tav>
                                        <p:tav tm="100000">
                                          <p:val>
                                            <p:strVal val="#ppt_x"/>
                                          </p:val>
                                        </p:tav>
                                      </p:tavLst>
                                    </p:anim>
                                    <p:anim calcmode="lin" valueType="num">
                                      <p:cBhvr>
                                        <p:cTn id="71" dur="500" fill="hold"/>
                                        <p:tgtEl>
                                          <p:spTgt spid="41"/>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600"/>
                                  </p:stCondLst>
                                  <p:childTnLst>
                                    <p:set>
                                      <p:cBhvr>
                                        <p:cTn id="73" dur="1" fill="hold">
                                          <p:stCondLst>
                                            <p:cond delay="0"/>
                                          </p:stCondLst>
                                        </p:cTn>
                                        <p:tgtEl>
                                          <p:spTgt spid="47"/>
                                        </p:tgtEl>
                                        <p:attrNameLst>
                                          <p:attrName>style.visibility</p:attrName>
                                        </p:attrNameLst>
                                      </p:cBhvr>
                                      <p:to>
                                        <p:strVal val="visible"/>
                                      </p:to>
                                    </p:set>
                                    <p:animEffect transition="in" filter="fade">
                                      <p:cBhvr>
                                        <p:cTn id="74" dur="500"/>
                                        <p:tgtEl>
                                          <p:spTgt spid="47"/>
                                        </p:tgtEl>
                                      </p:cBhvr>
                                    </p:animEffect>
                                    <p:anim calcmode="lin" valueType="num">
                                      <p:cBhvr>
                                        <p:cTn id="75" dur="500" fill="hold"/>
                                        <p:tgtEl>
                                          <p:spTgt spid="47"/>
                                        </p:tgtEl>
                                        <p:attrNameLst>
                                          <p:attrName>ppt_x</p:attrName>
                                        </p:attrNameLst>
                                      </p:cBhvr>
                                      <p:tavLst>
                                        <p:tav tm="0">
                                          <p:val>
                                            <p:strVal val="#ppt_x"/>
                                          </p:val>
                                        </p:tav>
                                        <p:tav tm="100000">
                                          <p:val>
                                            <p:strVal val="#ppt_x"/>
                                          </p:val>
                                        </p:tav>
                                      </p:tavLst>
                                    </p:anim>
                                    <p:anim calcmode="lin" valueType="num">
                                      <p:cBhvr>
                                        <p:cTn id="76" dur="500" fill="hold"/>
                                        <p:tgtEl>
                                          <p:spTgt spid="47"/>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700"/>
                                  </p:stCondLst>
                                  <p:childTnLst>
                                    <p:set>
                                      <p:cBhvr>
                                        <p:cTn id="78" dur="1" fill="hold">
                                          <p:stCondLst>
                                            <p:cond delay="0"/>
                                          </p:stCondLst>
                                        </p:cTn>
                                        <p:tgtEl>
                                          <p:spTgt spid="49"/>
                                        </p:tgtEl>
                                        <p:attrNameLst>
                                          <p:attrName>style.visibility</p:attrName>
                                        </p:attrNameLst>
                                      </p:cBhvr>
                                      <p:to>
                                        <p:strVal val="visible"/>
                                      </p:to>
                                    </p:set>
                                    <p:animEffect transition="in" filter="fade">
                                      <p:cBhvr>
                                        <p:cTn id="79" dur="500"/>
                                        <p:tgtEl>
                                          <p:spTgt spid="49"/>
                                        </p:tgtEl>
                                      </p:cBhvr>
                                    </p:animEffect>
                                    <p:anim calcmode="lin" valueType="num">
                                      <p:cBhvr>
                                        <p:cTn id="80" dur="500" fill="hold"/>
                                        <p:tgtEl>
                                          <p:spTgt spid="49"/>
                                        </p:tgtEl>
                                        <p:attrNameLst>
                                          <p:attrName>ppt_x</p:attrName>
                                        </p:attrNameLst>
                                      </p:cBhvr>
                                      <p:tavLst>
                                        <p:tav tm="0">
                                          <p:val>
                                            <p:strVal val="#ppt_x"/>
                                          </p:val>
                                        </p:tav>
                                        <p:tav tm="100000">
                                          <p:val>
                                            <p:strVal val="#ppt_x"/>
                                          </p:val>
                                        </p:tav>
                                      </p:tavLst>
                                    </p:anim>
                                    <p:anim calcmode="lin" valueType="num">
                                      <p:cBhvr>
                                        <p:cTn id="81" dur="500" fill="hold"/>
                                        <p:tgtEl>
                                          <p:spTgt spid="49"/>
                                        </p:tgtEl>
                                        <p:attrNameLst>
                                          <p:attrName>ppt_y</p:attrName>
                                        </p:attrNameLst>
                                      </p:cBhvr>
                                      <p:tavLst>
                                        <p:tav tm="0">
                                          <p:val>
                                            <p:strVal val="#ppt_y+.1"/>
                                          </p:val>
                                        </p:tav>
                                        <p:tav tm="100000">
                                          <p:val>
                                            <p:strVal val="#ppt_y"/>
                                          </p:val>
                                        </p:tav>
                                      </p:tavLst>
                                    </p:anim>
                                  </p:childTnLst>
                                </p:cTn>
                              </p:par>
                              <p:par>
                                <p:cTn id="82" presetID="22" presetClass="entr" presetSubtype="2"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wipe(right)">
                                      <p:cBhvr>
                                        <p:cTn id="84"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5" grpId="0"/>
      <p:bldP spid="37" grpId="0"/>
      <p:bldP spid="39" grpId="0"/>
      <p:bldP spid="41" grpId="0"/>
      <p:bldP spid="43" grpId="0"/>
      <p:bldP spid="45" grpId="0"/>
      <p:bldP spid="47" grpId="0"/>
      <p:bldP spid="49" grpId="0"/>
      <p:bldP spid="36" grpId="0" animBg="1"/>
      <p:bldP spid="40" grpId="0" animBg="1"/>
      <p:bldP spid="44" grpId="0" animBg="1"/>
      <p:bldP spid="48" grpId="0" animBg="1"/>
      <p:bldP spid="24" grpId="0" animBg="1"/>
      <p:bldP spid="55" grpId="0"/>
      <p:bldP spid="2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bwMode="auto">
          <a:xfrm>
            <a:off x="0" y="896056"/>
            <a:ext cx="10160000" cy="4233333"/>
          </a:xfrm>
          <a:prstGeom prst="rect">
            <a:avLst/>
          </a:prstGeom>
          <a:solidFill>
            <a:srgbClr val="FFC000"/>
          </a:solidFill>
          <a:ln w="9525" cap="flat" cmpd="sng" algn="ctr">
            <a:noFill/>
            <a:prstDash val="solid"/>
            <a:round/>
            <a:headEnd type="none" w="med" len="med"/>
            <a:tailEnd type="none" w="med" len="med"/>
          </a:ln>
          <a:effectLst/>
        </p:spPr>
        <p:txBody>
          <a:bodyPr vert="horz" wrap="square" lIns="101600" tIns="50800" rIns="101600" bIns="50800" numCol="1" rtlCol="0" anchor="t" anchorCtr="0" compatLnSpc="1"/>
          <a:lstStyle/>
          <a:p>
            <a:endParaRPr lang="zh-CN" altLang="en-US" dirty="0">
              <a:solidFill>
                <a:srgbClr val="000000"/>
              </a:solidFill>
              <a:latin typeface="Arial" panose="020B0604020202020204" pitchFamily="34" charset="0"/>
            </a:endParaRPr>
          </a:p>
        </p:txBody>
      </p:sp>
      <p:sp>
        <p:nvSpPr>
          <p:cNvPr id="7" name="矩形 6"/>
          <p:cNvSpPr/>
          <p:nvPr/>
        </p:nvSpPr>
        <p:spPr>
          <a:xfrm>
            <a:off x="2317049" y="2790078"/>
            <a:ext cx="3603872" cy="1460272"/>
          </a:xfrm>
          <a:prstGeom prst="rect">
            <a:avLst/>
          </a:prstGeom>
          <a:noFill/>
        </p:spPr>
        <p:txBody>
          <a:bodyPr wrap="none" rtlCol="0">
            <a:spAutoFit/>
          </a:bodyPr>
          <a:lstStyle/>
          <a:p>
            <a:r>
              <a:rPr lang="zh-CN" altLang="en-US" sz="8890" i="1" dirty="0">
                <a:solidFill>
                  <a:srgbClr val="C00000"/>
                </a:solidFill>
                <a:latin typeface="方正综艺简体" panose="02010601030101010101" pitchFamily="2" charset="-122"/>
                <a:ea typeface="方正综艺简体" panose="02010601030101010101" pitchFamily="2" charset="-122"/>
              </a:rPr>
              <a:t>美国梦</a:t>
            </a:r>
          </a:p>
        </p:txBody>
      </p:sp>
      <p:sp>
        <p:nvSpPr>
          <p:cNvPr id="8" name="TextBox 7"/>
          <p:cNvSpPr txBox="1"/>
          <p:nvPr/>
        </p:nvSpPr>
        <p:spPr>
          <a:xfrm rot="1155428">
            <a:off x="6191015" y="24899"/>
            <a:ext cx="2911374" cy="5974264"/>
          </a:xfrm>
          <a:prstGeom prst="rect">
            <a:avLst/>
          </a:prstGeom>
          <a:noFill/>
        </p:spPr>
        <p:txBody>
          <a:bodyPr wrap="none" rtlCol="0">
            <a:spAutoFit/>
          </a:bodyPr>
          <a:lstStyle/>
          <a:p>
            <a:r>
              <a:rPr lang="en-US" altLang="zh-CN" sz="38220" dirty="0"/>
              <a:t>?</a:t>
            </a:r>
            <a:endParaRPr lang="zh-CN" altLang="en-US" sz="38220" dirty="0"/>
          </a:p>
        </p:txBody>
      </p:sp>
      <p:sp>
        <p:nvSpPr>
          <p:cNvPr id="9" name="矩形 8"/>
          <p:cNvSpPr/>
          <p:nvPr/>
        </p:nvSpPr>
        <p:spPr>
          <a:xfrm>
            <a:off x="1234728" y="1497191"/>
            <a:ext cx="3007555" cy="1220783"/>
          </a:xfrm>
          <a:prstGeom prst="rect">
            <a:avLst/>
          </a:prstGeom>
          <a:noFill/>
        </p:spPr>
        <p:txBody>
          <a:bodyPr wrap="none" rtlCol="0">
            <a:spAutoFit/>
          </a:bodyPr>
          <a:lstStyle/>
          <a:p>
            <a:r>
              <a:rPr lang="zh-CN" altLang="en-US" sz="7335" i="1" dirty="0">
                <a:solidFill>
                  <a:srgbClr val="C00000"/>
                </a:solidFill>
                <a:latin typeface="方正综艺简体" panose="02010601030101010101" pitchFamily="2" charset="-122"/>
                <a:ea typeface="方正综艺简体" panose="02010601030101010101" pitchFamily="2" charset="-122"/>
              </a:rPr>
              <a:t>中国梦</a:t>
            </a:r>
          </a:p>
        </p:txBody>
      </p:sp>
      <p:sp>
        <p:nvSpPr>
          <p:cNvPr id="4" name="矩形 3"/>
          <p:cNvSpPr/>
          <p:nvPr/>
        </p:nvSpPr>
        <p:spPr>
          <a:xfrm>
            <a:off x="1216383" y="3657599"/>
            <a:ext cx="8392041" cy="707886"/>
          </a:xfrm>
          <a:prstGeom prst="rect">
            <a:avLst/>
          </a:prstGeom>
          <a:noFill/>
        </p:spPr>
        <p:txBody>
          <a:bodyPr wrap="none" rtlCol="0">
            <a:spAutoFit/>
          </a:bodyPr>
          <a:lstStyle/>
          <a:p>
            <a:r>
              <a:rPr lang="zh-CN" altLang="en-US" sz="4000" i="1" dirty="0">
                <a:solidFill>
                  <a:srgbClr val="FFFF00"/>
                </a:solidFill>
                <a:latin typeface="方正综艺简体" panose="02010601030101010101" pitchFamily="2" charset="-122"/>
                <a:ea typeface="方正综艺简体" panose="02010601030101010101" pitchFamily="2" charset="-122"/>
              </a:rPr>
              <a:t>提到中国梦，许多人联想到美国梦。</a:t>
            </a:r>
          </a:p>
        </p:txBody>
      </p:sp>
      <p:sp>
        <p:nvSpPr>
          <p:cNvPr id="5" name="矩形 4"/>
          <p:cNvSpPr/>
          <p:nvPr/>
        </p:nvSpPr>
        <p:spPr bwMode="auto">
          <a:xfrm>
            <a:off x="0" y="4229099"/>
            <a:ext cx="10160000" cy="24000"/>
          </a:xfrm>
          <a:prstGeom prst="rect">
            <a:avLst/>
          </a:prstGeom>
          <a:solidFill>
            <a:srgbClr val="FFC000"/>
          </a:solidFill>
          <a:ln w="9525" cap="flat" cmpd="sng" algn="ctr">
            <a:noFill/>
            <a:prstDash val="solid"/>
            <a:round/>
            <a:headEnd type="none" w="med" len="med"/>
            <a:tailEnd type="none" w="med" len="med"/>
          </a:ln>
          <a:effectLst/>
        </p:spPr>
        <p:txBody>
          <a:bodyPr vert="horz" wrap="square" lIns="101600" tIns="50800" rIns="101600" bIns="50800" numCol="1" rtlCol="0" anchor="t" anchorCtr="0" compatLnSpc="1"/>
          <a:lstStyle/>
          <a:p>
            <a:endParaRPr lang="zh-CN" altLang="en-US">
              <a:solidFill>
                <a:srgbClr val="000000"/>
              </a:solidFill>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10" advTm="17000"/>
    </mc:Choice>
    <mc:Fallback xmlns="">
      <p:transition advTm="17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32" presetClass="emph" presetSubtype="0" repeatCount="2000" fill="hold" grpId="1" nodeType="afterEffect">
                                  <p:stCondLst>
                                    <p:cond delay="0"/>
                                  </p:stCondLst>
                                  <p:childTnLst>
                                    <p:animRot by="120000">
                                      <p:cBhvr>
                                        <p:cTn id="16" dur="25" fill="hold">
                                          <p:stCondLst>
                                            <p:cond delay="0"/>
                                          </p:stCondLst>
                                        </p:cTn>
                                        <p:tgtEl>
                                          <p:spTgt spid="4"/>
                                        </p:tgtEl>
                                        <p:attrNameLst>
                                          <p:attrName>r</p:attrName>
                                        </p:attrNameLst>
                                      </p:cBhvr>
                                    </p:animRot>
                                    <p:animRot by="-240000">
                                      <p:cBhvr>
                                        <p:cTn id="17" dur="50" fill="hold">
                                          <p:stCondLst>
                                            <p:cond delay="50"/>
                                          </p:stCondLst>
                                        </p:cTn>
                                        <p:tgtEl>
                                          <p:spTgt spid="4"/>
                                        </p:tgtEl>
                                        <p:attrNameLst>
                                          <p:attrName>r</p:attrName>
                                        </p:attrNameLst>
                                      </p:cBhvr>
                                    </p:animRot>
                                    <p:animRot by="240000">
                                      <p:cBhvr>
                                        <p:cTn id="18" dur="50" fill="hold">
                                          <p:stCondLst>
                                            <p:cond delay="100"/>
                                          </p:stCondLst>
                                        </p:cTn>
                                        <p:tgtEl>
                                          <p:spTgt spid="4"/>
                                        </p:tgtEl>
                                        <p:attrNameLst>
                                          <p:attrName>r</p:attrName>
                                        </p:attrNameLst>
                                      </p:cBhvr>
                                    </p:animRot>
                                    <p:animRot by="-240000">
                                      <p:cBhvr>
                                        <p:cTn id="19" dur="50" fill="hold">
                                          <p:stCondLst>
                                            <p:cond delay="150"/>
                                          </p:stCondLst>
                                        </p:cTn>
                                        <p:tgtEl>
                                          <p:spTgt spid="4"/>
                                        </p:tgtEl>
                                        <p:attrNameLst>
                                          <p:attrName>r</p:attrName>
                                        </p:attrNameLst>
                                      </p:cBhvr>
                                    </p:animRot>
                                    <p:animRot by="120000">
                                      <p:cBhvr>
                                        <p:cTn id="20" dur="50" fill="hold">
                                          <p:stCondLst>
                                            <p:cond delay="200"/>
                                          </p:stCondLst>
                                        </p:cTn>
                                        <p:tgtEl>
                                          <p:spTgt spid="4"/>
                                        </p:tgtEl>
                                        <p:attrNameLst>
                                          <p:attrName>r</p:attrName>
                                        </p:attrNameLst>
                                      </p:cBhvr>
                                    </p:animRot>
                                  </p:childTnLst>
                                </p:cTn>
                              </p:par>
                            </p:childTnLst>
                          </p:cTn>
                        </p:par>
                        <p:par>
                          <p:cTn id="21" fill="hold">
                            <p:stCondLst>
                              <p:cond delay="1500"/>
                            </p:stCondLst>
                            <p:childTnLst>
                              <p:par>
                                <p:cTn id="22" presetID="64" presetClass="path" presetSubtype="0" accel="50000" decel="50000" fill="hold" grpId="2" nodeType="afterEffect">
                                  <p:stCondLst>
                                    <p:cond delay="0"/>
                                  </p:stCondLst>
                                  <p:childTnLst>
                                    <p:animMotion origin="layout" path="M -5.55556E-7 1.11022E-16 L -5.55556E-7 -0.5425 " pathEditMode="relative" rAng="0" ptsTypes="AA">
                                      <p:cBhvr>
                                        <p:cTn id="23" dur="750" fill="hold"/>
                                        <p:tgtEl>
                                          <p:spTgt spid="4"/>
                                        </p:tgtEl>
                                        <p:attrNameLst>
                                          <p:attrName>ppt_x</p:attrName>
                                          <p:attrName>ppt_y</p:attrName>
                                        </p:attrNameLst>
                                      </p:cBhvr>
                                      <p:rCtr x="0" y="-27139"/>
                                    </p:animMotion>
                                  </p:childTnLst>
                                </p:cTn>
                              </p:par>
                              <p:par>
                                <p:cTn id="24" presetID="64" presetClass="path" presetSubtype="0" accel="50000" decel="50000" fill="hold" grpId="1" nodeType="withEffect">
                                  <p:stCondLst>
                                    <p:cond delay="0"/>
                                  </p:stCondLst>
                                  <p:childTnLst>
                                    <p:animMotion origin="layout" path="M 0 2.22222E-6 L 0 -0.53334 " pathEditMode="relative" rAng="0" ptsTypes="AA">
                                      <p:cBhvr>
                                        <p:cTn id="25" dur="750" fill="hold"/>
                                        <p:tgtEl>
                                          <p:spTgt spid="5"/>
                                        </p:tgtEl>
                                        <p:attrNameLst>
                                          <p:attrName>ppt_x</p:attrName>
                                          <p:attrName>ppt_y</p:attrName>
                                        </p:attrNameLst>
                                      </p:cBhvr>
                                      <p:rCtr x="0" y="-26667"/>
                                    </p:animMotion>
                                  </p:childTnLst>
                                </p:cTn>
                              </p:par>
                            </p:childTnLst>
                          </p:cTn>
                        </p:par>
                        <p:par>
                          <p:cTn id="26" fill="hold">
                            <p:stCondLst>
                              <p:cond delay="2500"/>
                            </p:stCondLst>
                            <p:childTnLst>
                              <p:par>
                                <p:cTn id="27" presetID="26" presetClass="emph" presetSubtype="0" repeatCount="2000" fill="hold" grpId="2" nodeType="afterEffect">
                                  <p:stCondLst>
                                    <p:cond delay="0"/>
                                  </p:stCondLst>
                                  <p:childTnLst>
                                    <p:animEffect transition="out" filter="fade">
                                      <p:cBhvr>
                                        <p:cTn id="28" dur="250" tmFilter="0, 0; .2, .5; .8, .5; 1, 0"/>
                                        <p:tgtEl>
                                          <p:spTgt spid="5"/>
                                        </p:tgtEl>
                                      </p:cBhvr>
                                    </p:animEffect>
                                    <p:animScale>
                                      <p:cBhvr>
                                        <p:cTn id="29" dur="125" autoRev="1" fill="hold"/>
                                        <p:tgtEl>
                                          <p:spTgt spid="5"/>
                                        </p:tgtEl>
                                      </p:cBhvr>
                                      <p:by x="105000" y="105000"/>
                                    </p:animScale>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up)">
                                      <p:cBhvr>
                                        <p:cTn id="33" dur="250"/>
                                        <p:tgtEl>
                                          <p:spTgt spid="6"/>
                                        </p:tgtEl>
                                      </p:cBhvr>
                                    </p:animEffect>
                                  </p:childTnLst>
                                </p:cTn>
                              </p:par>
                            </p:childTnLst>
                          </p:cTn>
                        </p:par>
                        <p:par>
                          <p:cTn id="34" fill="hold">
                            <p:stCondLst>
                              <p:cond delay="3500"/>
                            </p:stCondLst>
                            <p:childTnLst>
                              <p:par>
                                <p:cTn id="35" presetID="2" presetClass="entr" presetSubtype="8"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0-#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250"/>
                                  </p:stCondLst>
                                  <p:childTnLst>
                                    <p:set>
                                      <p:cBhvr>
                                        <p:cTn id="40" dur="1" fill="hold">
                                          <p:stCondLst>
                                            <p:cond delay="0"/>
                                          </p:stCondLst>
                                        </p:cTn>
                                        <p:tgtEl>
                                          <p:spTgt spid="7"/>
                                        </p:tgtEl>
                                        <p:attrNameLst>
                                          <p:attrName>style.visibility</p:attrName>
                                        </p:attrNameLst>
                                      </p:cBhvr>
                                      <p:to>
                                        <p:strVal val="visible"/>
                                      </p:to>
                                    </p:set>
                                    <p:anim calcmode="lin" valueType="num">
                                      <p:cBhvr additive="base">
                                        <p:cTn id="41" dur="500" fill="hold"/>
                                        <p:tgtEl>
                                          <p:spTgt spid="7"/>
                                        </p:tgtEl>
                                        <p:attrNameLst>
                                          <p:attrName>ppt_x</p:attrName>
                                        </p:attrNameLst>
                                      </p:cBhvr>
                                      <p:tavLst>
                                        <p:tav tm="0">
                                          <p:val>
                                            <p:strVal val="0-#ppt_w/2"/>
                                          </p:val>
                                        </p:tav>
                                        <p:tav tm="100000">
                                          <p:val>
                                            <p:strVal val="#ppt_x"/>
                                          </p:val>
                                        </p:tav>
                                      </p:tavLst>
                                    </p:anim>
                                    <p:anim calcmode="lin" valueType="num">
                                      <p:cBhvr additive="base">
                                        <p:cTn id="42" dur="500" fill="hold"/>
                                        <p:tgtEl>
                                          <p:spTgt spid="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23" presetClass="entr" presetSubtype="36"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p:cTn id="46" dur="500" fill="hold"/>
                                        <p:tgtEl>
                                          <p:spTgt spid="8"/>
                                        </p:tgtEl>
                                        <p:attrNameLst>
                                          <p:attrName>ppt_w</p:attrName>
                                        </p:attrNameLst>
                                      </p:cBhvr>
                                      <p:tavLst>
                                        <p:tav tm="0">
                                          <p:val>
                                            <p:strVal val="(6*min(max(#ppt_w*#ppt_h,.3),1)-7.4)/-.7*#ppt_w"/>
                                          </p:val>
                                        </p:tav>
                                        <p:tav tm="100000">
                                          <p:val>
                                            <p:strVal val="#ppt_w"/>
                                          </p:val>
                                        </p:tav>
                                      </p:tavLst>
                                    </p:anim>
                                    <p:anim calcmode="lin" valueType="num">
                                      <p:cBhvr>
                                        <p:cTn id="47" dur="500" fill="hold"/>
                                        <p:tgtEl>
                                          <p:spTgt spid="8"/>
                                        </p:tgtEl>
                                        <p:attrNameLst>
                                          <p:attrName>ppt_h</p:attrName>
                                        </p:attrNameLst>
                                      </p:cBhvr>
                                      <p:tavLst>
                                        <p:tav tm="0">
                                          <p:val>
                                            <p:strVal val="(6*min(max(#ppt_w*#ppt_h,.3),1)-7.4)/-.7*#ppt_h"/>
                                          </p:val>
                                        </p:tav>
                                        <p:tav tm="100000">
                                          <p:val>
                                            <p:strVal val="#ppt_h"/>
                                          </p:val>
                                        </p:tav>
                                      </p:tavLst>
                                    </p:anim>
                                    <p:anim calcmode="lin" valueType="num">
                                      <p:cBhvr>
                                        <p:cTn id="48" dur="500" fill="hold"/>
                                        <p:tgtEl>
                                          <p:spTgt spid="8"/>
                                        </p:tgtEl>
                                        <p:attrNameLst>
                                          <p:attrName>ppt_x</p:attrName>
                                        </p:attrNameLst>
                                      </p:cBhvr>
                                      <p:tavLst>
                                        <p:tav tm="0">
                                          <p:val>
                                            <p:fltVal val="0.5"/>
                                          </p:val>
                                        </p:tav>
                                        <p:tav tm="100000">
                                          <p:val>
                                            <p:strVal val="#ppt_x"/>
                                          </p:val>
                                        </p:tav>
                                      </p:tavLst>
                                    </p:anim>
                                    <p:anim calcmode="lin" valueType="num">
                                      <p:cBhvr>
                                        <p:cTn id="49"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50" fill="hold">
                            <p:stCondLst>
                              <p:cond delay="4500"/>
                            </p:stCondLst>
                            <p:childTnLst>
                              <p:par>
                                <p:cTn id="51" presetID="32" presetClass="emph" presetSubtype="0" repeatCount="2000" fill="hold" grpId="1" nodeType="afterEffect">
                                  <p:stCondLst>
                                    <p:cond delay="0"/>
                                  </p:stCondLst>
                                  <p:childTnLst>
                                    <p:animRot by="120000">
                                      <p:cBhvr>
                                        <p:cTn id="52" dur="25" fill="hold">
                                          <p:stCondLst>
                                            <p:cond delay="0"/>
                                          </p:stCondLst>
                                        </p:cTn>
                                        <p:tgtEl>
                                          <p:spTgt spid="8"/>
                                        </p:tgtEl>
                                        <p:attrNameLst>
                                          <p:attrName>r</p:attrName>
                                        </p:attrNameLst>
                                      </p:cBhvr>
                                    </p:animRot>
                                    <p:animRot by="-240000">
                                      <p:cBhvr>
                                        <p:cTn id="53" dur="50" fill="hold">
                                          <p:stCondLst>
                                            <p:cond delay="50"/>
                                          </p:stCondLst>
                                        </p:cTn>
                                        <p:tgtEl>
                                          <p:spTgt spid="8"/>
                                        </p:tgtEl>
                                        <p:attrNameLst>
                                          <p:attrName>r</p:attrName>
                                        </p:attrNameLst>
                                      </p:cBhvr>
                                    </p:animRot>
                                    <p:animRot by="240000">
                                      <p:cBhvr>
                                        <p:cTn id="54" dur="50" fill="hold">
                                          <p:stCondLst>
                                            <p:cond delay="100"/>
                                          </p:stCondLst>
                                        </p:cTn>
                                        <p:tgtEl>
                                          <p:spTgt spid="8"/>
                                        </p:tgtEl>
                                        <p:attrNameLst>
                                          <p:attrName>r</p:attrName>
                                        </p:attrNameLst>
                                      </p:cBhvr>
                                    </p:animRot>
                                    <p:animRot by="-240000">
                                      <p:cBhvr>
                                        <p:cTn id="55" dur="50" fill="hold">
                                          <p:stCondLst>
                                            <p:cond delay="150"/>
                                          </p:stCondLst>
                                        </p:cTn>
                                        <p:tgtEl>
                                          <p:spTgt spid="8"/>
                                        </p:tgtEl>
                                        <p:attrNameLst>
                                          <p:attrName>r</p:attrName>
                                        </p:attrNameLst>
                                      </p:cBhvr>
                                    </p:animRot>
                                    <p:animRot by="120000">
                                      <p:cBhvr>
                                        <p:cTn id="56" dur="50" fill="hold">
                                          <p:stCondLst>
                                            <p:cond delay="20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P spid="8" grpId="1"/>
      <p:bldP spid="9" grpId="0"/>
      <p:bldP spid="4" grpId="0"/>
      <p:bldP spid="4" grpId="1"/>
      <p:bldP spid="4" grpId="2"/>
      <p:bldP spid="5" grpId="0" animBg="1"/>
      <p:bldP spid="5" grpId="1" animBg="1"/>
      <p:bldP spid="5" grpId="2"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bwMode="auto">
          <a:xfrm>
            <a:off x="0" y="896056"/>
            <a:ext cx="10160000" cy="4233333"/>
          </a:xfrm>
          <a:prstGeom prst="rect">
            <a:avLst/>
          </a:prstGeom>
          <a:solidFill>
            <a:srgbClr val="FFC000"/>
          </a:solidFill>
          <a:ln w="9525" cap="flat" cmpd="sng" algn="ctr">
            <a:noFill/>
            <a:prstDash val="solid"/>
            <a:round/>
            <a:headEnd type="none" w="med" len="med"/>
            <a:tailEnd type="none" w="med" len="med"/>
          </a:ln>
          <a:effectLst/>
        </p:spPr>
        <p:txBody>
          <a:bodyPr vert="horz" wrap="square" lIns="101600" tIns="50800" rIns="101600" bIns="50800" numCol="1" rtlCol="0" anchor="t" anchorCtr="0" compatLnSpc="1"/>
          <a:lstStyle/>
          <a:p>
            <a:endParaRPr lang="zh-CN" altLang="en-US" dirty="0">
              <a:solidFill>
                <a:srgbClr val="000000"/>
              </a:solidFill>
              <a:latin typeface="Arial" panose="020B0604020202020204" pitchFamily="34" charset="0"/>
            </a:endParaRPr>
          </a:p>
        </p:txBody>
      </p:sp>
      <p:sp>
        <p:nvSpPr>
          <p:cNvPr id="7" name="矩形 6"/>
          <p:cNvSpPr/>
          <p:nvPr/>
        </p:nvSpPr>
        <p:spPr>
          <a:xfrm>
            <a:off x="2317049" y="2790078"/>
            <a:ext cx="3603872" cy="1460272"/>
          </a:xfrm>
          <a:prstGeom prst="rect">
            <a:avLst/>
          </a:prstGeom>
          <a:noFill/>
        </p:spPr>
        <p:txBody>
          <a:bodyPr wrap="none" rtlCol="0">
            <a:spAutoFit/>
          </a:bodyPr>
          <a:lstStyle/>
          <a:p>
            <a:r>
              <a:rPr lang="zh-CN" altLang="en-US" sz="8890" i="1" dirty="0">
                <a:solidFill>
                  <a:srgbClr val="C00000"/>
                </a:solidFill>
                <a:latin typeface="方正综艺简体" panose="02010601030101010101" pitchFamily="2" charset="-122"/>
                <a:ea typeface="方正综艺简体" panose="02010601030101010101" pitchFamily="2" charset="-122"/>
              </a:rPr>
              <a:t>美国梦</a:t>
            </a:r>
          </a:p>
        </p:txBody>
      </p:sp>
      <p:sp>
        <p:nvSpPr>
          <p:cNvPr id="8" name="TextBox 7"/>
          <p:cNvSpPr txBox="1"/>
          <p:nvPr/>
        </p:nvSpPr>
        <p:spPr>
          <a:xfrm rot="1155428">
            <a:off x="6191015" y="24899"/>
            <a:ext cx="2911374" cy="5974264"/>
          </a:xfrm>
          <a:prstGeom prst="rect">
            <a:avLst/>
          </a:prstGeom>
          <a:noFill/>
        </p:spPr>
        <p:txBody>
          <a:bodyPr wrap="none" rtlCol="0">
            <a:spAutoFit/>
          </a:bodyPr>
          <a:lstStyle/>
          <a:p>
            <a:r>
              <a:rPr lang="en-US" altLang="zh-CN" sz="38220" dirty="0"/>
              <a:t>?</a:t>
            </a:r>
            <a:endParaRPr lang="zh-CN" altLang="en-US" sz="38220" dirty="0"/>
          </a:p>
        </p:txBody>
      </p:sp>
      <p:sp>
        <p:nvSpPr>
          <p:cNvPr id="9" name="矩形 8"/>
          <p:cNvSpPr/>
          <p:nvPr/>
        </p:nvSpPr>
        <p:spPr>
          <a:xfrm>
            <a:off x="1234728" y="1497191"/>
            <a:ext cx="3007555" cy="1220783"/>
          </a:xfrm>
          <a:prstGeom prst="rect">
            <a:avLst/>
          </a:prstGeom>
          <a:noFill/>
        </p:spPr>
        <p:txBody>
          <a:bodyPr wrap="none" rtlCol="0">
            <a:spAutoFit/>
          </a:bodyPr>
          <a:lstStyle/>
          <a:p>
            <a:r>
              <a:rPr lang="zh-CN" altLang="en-US" sz="7335" i="1" dirty="0">
                <a:solidFill>
                  <a:srgbClr val="C00000"/>
                </a:solidFill>
                <a:latin typeface="方正综艺简体" panose="02010601030101010101" pitchFamily="2" charset="-122"/>
                <a:ea typeface="方正综艺简体" panose="02010601030101010101" pitchFamily="2" charset="-122"/>
              </a:rPr>
              <a:t>中国梦</a:t>
            </a:r>
          </a:p>
        </p:txBody>
      </p:sp>
      <p:pic>
        <p:nvPicPr>
          <p:cNvPr id="1026" name="Picture 2" descr="http://img4.jike.com/get?name=T1WnW4BCZT1RCvBVdK"/>
          <p:cNvPicPr>
            <a:picLocks noChangeAspect="1" noChangeArrowheads="1"/>
          </p:cNvPicPr>
          <p:nvPr/>
        </p:nvPicPr>
        <p:blipFill>
          <a:blip r:embed="rId3" cstate="email"/>
          <a:srcRect/>
          <a:stretch>
            <a:fillRect/>
          </a:stretch>
        </p:blipFill>
        <p:spPr bwMode="auto">
          <a:xfrm rot="852992">
            <a:off x="808351" y="1068156"/>
            <a:ext cx="2462966" cy="1939586"/>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028" name="Picture 4" descr="http://img4.jike.com/get?name=T1VQpTBybm1RCvBVdK"/>
          <p:cNvPicPr>
            <a:picLocks noChangeAspect="1" noChangeArrowheads="1"/>
          </p:cNvPicPr>
          <p:nvPr/>
        </p:nvPicPr>
        <p:blipFill>
          <a:blip r:embed="rId4" cstate="email"/>
          <a:srcRect/>
          <a:stretch>
            <a:fillRect/>
          </a:stretch>
        </p:blipFill>
        <p:spPr bwMode="auto">
          <a:xfrm rot="21006695">
            <a:off x="2078480" y="3431771"/>
            <a:ext cx="2786583" cy="1902759"/>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030" name="Picture 6" descr="http://img2.jike.com/get?name=T16DYYBQEy1RCvBVdK"/>
          <p:cNvPicPr>
            <a:picLocks noChangeAspect="1" noChangeArrowheads="1"/>
          </p:cNvPicPr>
          <p:nvPr/>
        </p:nvPicPr>
        <p:blipFill rotWithShape="1">
          <a:blip r:embed="rId5" cstate="email"/>
          <a:srcRect/>
          <a:stretch>
            <a:fillRect/>
          </a:stretch>
        </p:blipFill>
        <p:spPr bwMode="auto">
          <a:xfrm rot="21035019">
            <a:off x="5491734" y="2659887"/>
            <a:ext cx="1996810" cy="2803877"/>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mc:AlternateContent xmlns:mc="http://schemas.openxmlformats.org/markup-compatibility/2006" xmlns:p14="http://schemas.microsoft.com/office/powerpoint/2010/main">
    <mc:Choice Requires="p14">
      <p:transition p14:dur="10" advTm="17000"/>
    </mc:Choice>
    <mc:Fallback xmlns="">
      <p:transition advTm="17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2" fill="hold" grpId="0" nodeType="withEffect">
                                  <p:stCondLst>
                                    <p:cond delay="0"/>
                                  </p:stCondLst>
                                  <p:childTnLst>
                                    <p:anim calcmode="lin" valueType="num">
                                      <p:cBhvr additive="base">
                                        <p:cTn id="6" dur="500"/>
                                        <p:tgtEl>
                                          <p:spTgt spid="9"/>
                                        </p:tgtEl>
                                        <p:attrNameLst>
                                          <p:attrName>ppt_x</p:attrName>
                                        </p:attrNameLst>
                                      </p:cBhvr>
                                      <p:tavLst>
                                        <p:tav tm="0">
                                          <p:val>
                                            <p:strVal val="ppt_x"/>
                                          </p:val>
                                        </p:tav>
                                        <p:tav tm="100000">
                                          <p:val>
                                            <p:strVal val="1+ppt_w/2"/>
                                          </p:val>
                                        </p:tav>
                                      </p:tavLst>
                                    </p:anim>
                                    <p:anim calcmode="lin" valueType="num">
                                      <p:cBhvr additive="base">
                                        <p:cTn id="7" dur="500"/>
                                        <p:tgtEl>
                                          <p:spTgt spid="9"/>
                                        </p:tgtEl>
                                        <p:attrNameLst>
                                          <p:attrName>ppt_y</p:attrName>
                                        </p:attrNameLst>
                                      </p:cBhvr>
                                      <p:tavLst>
                                        <p:tav tm="0">
                                          <p:val>
                                            <p:strVal val="ppt_y"/>
                                          </p:val>
                                        </p:tav>
                                        <p:tav tm="100000">
                                          <p:val>
                                            <p:strVal val="ppt_y"/>
                                          </p:val>
                                        </p:tav>
                                      </p:tavLst>
                                    </p:anim>
                                    <p:set>
                                      <p:cBhvr>
                                        <p:cTn id="8" dur="1" fill="hold">
                                          <p:stCondLst>
                                            <p:cond delay="499"/>
                                          </p:stCondLst>
                                        </p:cTn>
                                        <p:tgtEl>
                                          <p:spTgt spid="9"/>
                                        </p:tgtEl>
                                        <p:attrNameLst>
                                          <p:attrName>style.visibility</p:attrName>
                                        </p:attrNameLst>
                                      </p:cBhvr>
                                      <p:to>
                                        <p:strVal val="hidden"/>
                                      </p:to>
                                    </p:set>
                                  </p:childTnLst>
                                </p:cTn>
                              </p:par>
                            </p:childTnLst>
                          </p:cTn>
                        </p:par>
                        <p:par>
                          <p:cTn id="9" fill="hold">
                            <p:stCondLst>
                              <p:cond delay="500"/>
                            </p:stCondLst>
                            <p:childTnLst>
                              <p:par>
                                <p:cTn id="10" presetID="64" presetClass="path" presetSubtype="0" accel="50000" decel="50000" fill="hold" grpId="0" nodeType="afterEffect">
                                  <p:stCondLst>
                                    <p:cond delay="0"/>
                                  </p:stCondLst>
                                  <p:childTnLst>
                                    <p:animMotion origin="layout" path="M -3.61111E-6 1.11022E-16 L 0.1724 -0.25 " pathEditMode="relative" rAng="0" ptsTypes="AA">
                                      <p:cBhvr>
                                        <p:cTn id="11" dur="750" fill="hold"/>
                                        <p:tgtEl>
                                          <p:spTgt spid="7"/>
                                        </p:tgtEl>
                                        <p:attrNameLst>
                                          <p:attrName>ppt_x</p:attrName>
                                          <p:attrName>ppt_y</p:attrName>
                                        </p:attrNameLst>
                                      </p:cBhvr>
                                      <p:rCtr x="8611" y="-12500"/>
                                    </p:animMotion>
                                  </p:childTnLst>
                                </p:cTn>
                              </p:par>
                            </p:childTnLst>
                          </p:cTn>
                        </p:par>
                        <p:par>
                          <p:cTn id="12" fill="hold">
                            <p:stCondLst>
                              <p:cond delay="1500"/>
                            </p:stCondLst>
                            <p:childTnLst>
                              <p:par>
                                <p:cTn id="13" presetID="6" presetClass="emph" presetSubtype="0" fill="hold" grpId="0" nodeType="afterEffect">
                                  <p:stCondLst>
                                    <p:cond delay="0"/>
                                  </p:stCondLst>
                                  <p:childTnLst>
                                    <p:animScale>
                                      <p:cBhvr>
                                        <p:cTn id="14" dur="2000" fill="hold"/>
                                        <p:tgtEl>
                                          <p:spTgt spid="8"/>
                                        </p:tgtEl>
                                      </p:cBhvr>
                                      <p:by x="50000" y="50000"/>
                                    </p:animScale>
                                  </p:childTnLst>
                                </p:cTn>
                              </p:par>
                              <p:par>
                                <p:cTn id="15" presetID="56" presetClass="path" presetSubtype="0" accel="50000" decel="50000" fill="hold" grpId="1" nodeType="withEffect">
                                  <p:stCondLst>
                                    <p:cond delay="0"/>
                                  </p:stCondLst>
                                  <p:childTnLst>
                                    <p:animMotion origin="layout" path="M -4.16667E-6 3.33333E-6 L 0.10573 -0.19084 " pathEditMode="relative" rAng="0" ptsTypes="AA">
                                      <p:cBhvr>
                                        <p:cTn id="16" dur="500" fill="hold"/>
                                        <p:tgtEl>
                                          <p:spTgt spid="8"/>
                                        </p:tgtEl>
                                        <p:attrNameLst>
                                          <p:attrName>ppt_x</p:attrName>
                                          <p:attrName>ppt_y</p:attrName>
                                        </p:attrNameLst>
                                      </p:cBhvr>
                                      <p:rCtr x="5278" y="-9556"/>
                                    </p:animMotion>
                                  </p:childTnLst>
                                </p:cTn>
                              </p:par>
                            </p:childTnLst>
                          </p:cTn>
                        </p:par>
                        <p:par>
                          <p:cTn id="17" fill="hold">
                            <p:stCondLst>
                              <p:cond delay="3500"/>
                            </p:stCondLst>
                            <p:childTnLst>
                              <p:par>
                                <p:cTn id="18" presetID="26" presetClass="emph" presetSubtype="0" repeatCount="2000" fill="hold" grpId="2" nodeType="afterEffect">
                                  <p:stCondLst>
                                    <p:cond delay="0"/>
                                  </p:stCondLst>
                                  <p:childTnLst>
                                    <p:animEffect transition="out" filter="fade">
                                      <p:cBhvr>
                                        <p:cTn id="19" dur="250" tmFilter="0, 0; .2, .5; .8, .5; 1, 0"/>
                                        <p:tgtEl>
                                          <p:spTgt spid="8"/>
                                        </p:tgtEl>
                                      </p:cBhvr>
                                    </p:animEffect>
                                    <p:animScale>
                                      <p:cBhvr>
                                        <p:cTn id="20" dur="125" autoRev="1" fill="hold"/>
                                        <p:tgtEl>
                                          <p:spTgt spid="8"/>
                                        </p:tgtEl>
                                      </p:cBhvr>
                                      <p:by x="105000" y="105000"/>
                                    </p:animScale>
                                  </p:childTnLst>
                                </p:cTn>
                              </p:par>
                            </p:childTnLst>
                          </p:cTn>
                        </p:par>
                        <p:par>
                          <p:cTn id="21" fill="hold">
                            <p:stCondLst>
                              <p:cond delay="4000"/>
                            </p:stCondLst>
                            <p:childTnLst>
                              <p:par>
                                <p:cTn id="22" presetID="23" presetClass="entr" presetSubtype="16" fill="hold" nodeType="afterEffect">
                                  <p:stCondLst>
                                    <p:cond delay="0"/>
                                  </p:stCondLst>
                                  <p:childTnLst>
                                    <p:set>
                                      <p:cBhvr>
                                        <p:cTn id="23" dur="1" fill="hold">
                                          <p:stCondLst>
                                            <p:cond delay="0"/>
                                          </p:stCondLst>
                                        </p:cTn>
                                        <p:tgtEl>
                                          <p:spTgt spid="1026"/>
                                        </p:tgtEl>
                                        <p:attrNameLst>
                                          <p:attrName>style.visibility</p:attrName>
                                        </p:attrNameLst>
                                      </p:cBhvr>
                                      <p:to>
                                        <p:strVal val="visible"/>
                                      </p:to>
                                    </p:set>
                                    <p:anim calcmode="lin" valueType="num">
                                      <p:cBhvr>
                                        <p:cTn id="24" dur="500" fill="hold"/>
                                        <p:tgtEl>
                                          <p:spTgt spid="1026"/>
                                        </p:tgtEl>
                                        <p:attrNameLst>
                                          <p:attrName>ppt_w</p:attrName>
                                        </p:attrNameLst>
                                      </p:cBhvr>
                                      <p:tavLst>
                                        <p:tav tm="0">
                                          <p:val>
                                            <p:fltVal val="0"/>
                                          </p:val>
                                        </p:tav>
                                        <p:tav tm="100000">
                                          <p:val>
                                            <p:strVal val="#ppt_w"/>
                                          </p:val>
                                        </p:tav>
                                      </p:tavLst>
                                    </p:anim>
                                    <p:anim calcmode="lin" valueType="num">
                                      <p:cBhvr>
                                        <p:cTn id="25" dur="500" fill="hold"/>
                                        <p:tgtEl>
                                          <p:spTgt spid="1026"/>
                                        </p:tgtEl>
                                        <p:attrNameLst>
                                          <p:attrName>ppt_h</p:attrName>
                                        </p:attrNameLst>
                                      </p:cBhvr>
                                      <p:tavLst>
                                        <p:tav tm="0">
                                          <p:val>
                                            <p:fltVal val="0"/>
                                          </p:val>
                                        </p:tav>
                                        <p:tav tm="100000">
                                          <p:val>
                                            <p:strVal val="#ppt_h"/>
                                          </p:val>
                                        </p:tav>
                                      </p:tavLst>
                                    </p:anim>
                                  </p:childTnLst>
                                </p:cTn>
                              </p:par>
                              <p:par>
                                <p:cTn id="26" presetID="23" presetClass="entr" presetSubtype="16" fill="hold" nodeType="withEffect">
                                  <p:stCondLst>
                                    <p:cond delay="250"/>
                                  </p:stCondLst>
                                  <p:childTnLst>
                                    <p:set>
                                      <p:cBhvr>
                                        <p:cTn id="27" dur="1" fill="hold">
                                          <p:stCondLst>
                                            <p:cond delay="0"/>
                                          </p:stCondLst>
                                        </p:cTn>
                                        <p:tgtEl>
                                          <p:spTgt spid="1028"/>
                                        </p:tgtEl>
                                        <p:attrNameLst>
                                          <p:attrName>style.visibility</p:attrName>
                                        </p:attrNameLst>
                                      </p:cBhvr>
                                      <p:to>
                                        <p:strVal val="visible"/>
                                      </p:to>
                                    </p:set>
                                    <p:anim calcmode="lin" valueType="num">
                                      <p:cBhvr>
                                        <p:cTn id="28" dur="500" fill="hold"/>
                                        <p:tgtEl>
                                          <p:spTgt spid="1028"/>
                                        </p:tgtEl>
                                        <p:attrNameLst>
                                          <p:attrName>ppt_w</p:attrName>
                                        </p:attrNameLst>
                                      </p:cBhvr>
                                      <p:tavLst>
                                        <p:tav tm="0">
                                          <p:val>
                                            <p:fltVal val="0"/>
                                          </p:val>
                                        </p:tav>
                                        <p:tav tm="100000">
                                          <p:val>
                                            <p:strVal val="#ppt_w"/>
                                          </p:val>
                                        </p:tav>
                                      </p:tavLst>
                                    </p:anim>
                                    <p:anim calcmode="lin" valueType="num">
                                      <p:cBhvr>
                                        <p:cTn id="29" dur="500" fill="hold"/>
                                        <p:tgtEl>
                                          <p:spTgt spid="1028"/>
                                        </p:tgtEl>
                                        <p:attrNameLst>
                                          <p:attrName>ppt_h</p:attrName>
                                        </p:attrNameLst>
                                      </p:cBhvr>
                                      <p:tavLst>
                                        <p:tav tm="0">
                                          <p:val>
                                            <p:fltVal val="0"/>
                                          </p:val>
                                        </p:tav>
                                        <p:tav tm="100000">
                                          <p:val>
                                            <p:strVal val="#ppt_h"/>
                                          </p:val>
                                        </p:tav>
                                      </p:tavLst>
                                    </p:anim>
                                  </p:childTnLst>
                                </p:cTn>
                              </p:par>
                              <p:par>
                                <p:cTn id="30" presetID="23" presetClass="entr" presetSubtype="16" fill="hold" nodeType="withEffect">
                                  <p:stCondLst>
                                    <p:cond delay="500"/>
                                  </p:stCondLst>
                                  <p:childTnLst>
                                    <p:set>
                                      <p:cBhvr>
                                        <p:cTn id="31" dur="1" fill="hold">
                                          <p:stCondLst>
                                            <p:cond delay="0"/>
                                          </p:stCondLst>
                                        </p:cTn>
                                        <p:tgtEl>
                                          <p:spTgt spid="1030"/>
                                        </p:tgtEl>
                                        <p:attrNameLst>
                                          <p:attrName>style.visibility</p:attrName>
                                        </p:attrNameLst>
                                      </p:cBhvr>
                                      <p:to>
                                        <p:strVal val="visible"/>
                                      </p:to>
                                    </p:set>
                                    <p:anim calcmode="lin" valueType="num">
                                      <p:cBhvr>
                                        <p:cTn id="32" dur="500" fill="hold"/>
                                        <p:tgtEl>
                                          <p:spTgt spid="1030"/>
                                        </p:tgtEl>
                                        <p:attrNameLst>
                                          <p:attrName>ppt_w</p:attrName>
                                        </p:attrNameLst>
                                      </p:cBhvr>
                                      <p:tavLst>
                                        <p:tav tm="0">
                                          <p:val>
                                            <p:fltVal val="0"/>
                                          </p:val>
                                        </p:tav>
                                        <p:tav tm="100000">
                                          <p:val>
                                            <p:strVal val="#ppt_w"/>
                                          </p:val>
                                        </p:tav>
                                      </p:tavLst>
                                    </p:anim>
                                    <p:anim calcmode="lin" valueType="num">
                                      <p:cBhvr>
                                        <p:cTn id="33" dur="500" fill="hold"/>
                                        <p:tgtEl>
                                          <p:spTgt spid="1030"/>
                                        </p:tgtEl>
                                        <p:attrNameLst>
                                          <p:attrName>ppt_h</p:attrName>
                                        </p:attrNameLst>
                                      </p:cBhvr>
                                      <p:tavLst>
                                        <p:tav tm="0">
                                          <p:val>
                                            <p:fltVal val="0"/>
                                          </p:val>
                                        </p:tav>
                                        <p:tav tm="100000">
                                          <p:val>
                                            <p:strVal val="#ppt_h"/>
                                          </p:val>
                                        </p:tav>
                                      </p:tavLst>
                                    </p:anim>
                                  </p:childTnLst>
                                </p:cTn>
                              </p:par>
                            </p:childTnLst>
                          </p:cTn>
                        </p:par>
                        <p:par>
                          <p:cTn id="34" fill="hold">
                            <p:stCondLst>
                              <p:cond delay="4500"/>
                            </p:stCondLst>
                            <p:childTnLst>
                              <p:par>
                                <p:cTn id="35" presetID="2" presetClass="exit" presetSubtype="1" fill="hold" grpId="1" nodeType="afterEffect">
                                  <p:stCondLst>
                                    <p:cond delay="1000"/>
                                  </p:stCondLst>
                                  <p:childTnLst>
                                    <p:anim calcmode="lin" valueType="num">
                                      <p:cBhvr additive="base">
                                        <p:cTn id="36" dur="500"/>
                                        <p:tgtEl>
                                          <p:spTgt spid="7"/>
                                        </p:tgtEl>
                                        <p:attrNameLst>
                                          <p:attrName>ppt_x</p:attrName>
                                        </p:attrNameLst>
                                      </p:cBhvr>
                                      <p:tavLst>
                                        <p:tav tm="0">
                                          <p:val>
                                            <p:strVal val="ppt_x"/>
                                          </p:val>
                                        </p:tav>
                                        <p:tav tm="100000">
                                          <p:val>
                                            <p:strVal val="ppt_x"/>
                                          </p:val>
                                        </p:tav>
                                      </p:tavLst>
                                    </p:anim>
                                    <p:anim calcmode="lin" valueType="num">
                                      <p:cBhvr additive="base">
                                        <p:cTn id="37" dur="500"/>
                                        <p:tgtEl>
                                          <p:spTgt spid="7"/>
                                        </p:tgtEl>
                                        <p:attrNameLst>
                                          <p:attrName>ppt_y</p:attrName>
                                        </p:attrNameLst>
                                      </p:cBhvr>
                                      <p:tavLst>
                                        <p:tav tm="0">
                                          <p:val>
                                            <p:strVal val="ppt_y"/>
                                          </p:val>
                                        </p:tav>
                                        <p:tav tm="100000">
                                          <p:val>
                                            <p:strVal val="0-ppt_h/2"/>
                                          </p:val>
                                        </p:tav>
                                      </p:tavLst>
                                    </p:anim>
                                    <p:set>
                                      <p:cBhvr>
                                        <p:cTn id="38" dur="1" fill="hold">
                                          <p:stCondLst>
                                            <p:cond delay="499"/>
                                          </p:stCondLst>
                                        </p:cTn>
                                        <p:tgtEl>
                                          <p:spTgt spid="7"/>
                                        </p:tgtEl>
                                        <p:attrNameLst>
                                          <p:attrName>style.visibility</p:attrName>
                                        </p:attrNameLst>
                                      </p:cBhvr>
                                      <p:to>
                                        <p:strVal val="hidden"/>
                                      </p:to>
                                    </p:set>
                                  </p:childTnLst>
                                </p:cTn>
                              </p:par>
                              <p:par>
                                <p:cTn id="39" presetID="2" presetClass="exit" presetSubtype="3" fill="hold" grpId="3" nodeType="withEffect">
                                  <p:stCondLst>
                                    <p:cond delay="1250"/>
                                  </p:stCondLst>
                                  <p:childTnLst>
                                    <p:anim calcmode="lin" valueType="num">
                                      <p:cBhvr additive="base">
                                        <p:cTn id="40" dur="500"/>
                                        <p:tgtEl>
                                          <p:spTgt spid="8"/>
                                        </p:tgtEl>
                                        <p:attrNameLst>
                                          <p:attrName>ppt_x</p:attrName>
                                        </p:attrNameLst>
                                      </p:cBhvr>
                                      <p:tavLst>
                                        <p:tav tm="0">
                                          <p:val>
                                            <p:strVal val="ppt_x"/>
                                          </p:val>
                                        </p:tav>
                                        <p:tav tm="100000">
                                          <p:val>
                                            <p:strVal val="1+ppt_w/2"/>
                                          </p:val>
                                        </p:tav>
                                      </p:tavLst>
                                    </p:anim>
                                    <p:anim calcmode="lin" valueType="num">
                                      <p:cBhvr additive="base">
                                        <p:cTn id="41" dur="500"/>
                                        <p:tgtEl>
                                          <p:spTgt spid="8"/>
                                        </p:tgtEl>
                                        <p:attrNameLst>
                                          <p:attrName>ppt_y</p:attrName>
                                        </p:attrNameLst>
                                      </p:cBhvr>
                                      <p:tavLst>
                                        <p:tav tm="0">
                                          <p:val>
                                            <p:strVal val="ppt_y"/>
                                          </p:val>
                                        </p:tav>
                                        <p:tav tm="100000">
                                          <p:val>
                                            <p:strVal val="0-ppt_h/2"/>
                                          </p:val>
                                        </p:tav>
                                      </p:tavLst>
                                    </p:anim>
                                    <p:set>
                                      <p:cBhvr>
                                        <p:cTn id="42" dur="1" fill="hold">
                                          <p:stCondLst>
                                            <p:cond delay="499"/>
                                          </p:stCondLst>
                                        </p:cTn>
                                        <p:tgtEl>
                                          <p:spTgt spid="8"/>
                                        </p:tgtEl>
                                        <p:attrNameLst>
                                          <p:attrName>style.visibility</p:attrName>
                                        </p:attrNameLst>
                                      </p:cBhvr>
                                      <p:to>
                                        <p:strVal val="hidden"/>
                                      </p:to>
                                    </p:set>
                                  </p:childTnLst>
                                </p:cTn>
                              </p:par>
                              <p:par>
                                <p:cTn id="43" presetID="2" presetClass="exit" presetSubtype="9" fill="hold" nodeType="withEffect">
                                  <p:stCondLst>
                                    <p:cond delay="1500"/>
                                  </p:stCondLst>
                                  <p:childTnLst>
                                    <p:anim calcmode="lin" valueType="num">
                                      <p:cBhvr additive="base">
                                        <p:cTn id="44" dur="500"/>
                                        <p:tgtEl>
                                          <p:spTgt spid="1026"/>
                                        </p:tgtEl>
                                        <p:attrNameLst>
                                          <p:attrName>ppt_x</p:attrName>
                                        </p:attrNameLst>
                                      </p:cBhvr>
                                      <p:tavLst>
                                        <p:tav tm="0">
                                          <p:val>
                                            <p:strVal val="ppt_x"/>
                                          </p:val>
                                        </p:tav>
                                        <p:tav tm="100000">
                                          <p:val>
                                            <p:strVal val="0-ppt_w/2"/>
                                          </p:val>
                                        </p:tav>
                                      </p:tavLst>
                                    </p:anim>
                                    <p:anim calcmode="lin" valueType="num">
                                      <p:cBhvr additive="base">
                                        <p:cTn id="45" dur="500"/>
                                        <p:tgtEl>
                                          <p:spTgt spid="1026"/>
                                        </p:tgtEl>
                                        <p:attrNameLst>
                                          <p:attrName>ppt_y</p:attrName>
                                        </p:attrNameLst>
                                      </p:cBhvr>
                                      <p:tavLst>
                                        <p:tav tm="0">
                                          <p:val>
                                            <p:strVal val="ppt_y"/>
                                          </p:val>
                                        </p:tav>
                                        <p:tav tm="100000">
                                          <p:val>
                                            <p:strVal val="0-ppt_h/2"/>
                                          </p:val>
                                        </p:tav>
                                      </p:tavLst>
                                    </p:anim>
                                    <p:set>
                                      <p:cBhvr>
                                        <p:cTn id="46" dur="1" fill="hold">
                                          <p:stCondLst>
                                            <p:cond delay="499"/>
                                          </p:stCondLst>
                                        </p:cTn>
                                        <p:tgtEl>
                                          <p:spTgt spid="1026"/>
                                        </p:tgtEl>
                                        <p:attrNameLst>
                                          <p:attrName>style.visibility</p:attrName>
                                        </p:attrNameLst>
                                      </p:cBhvr>
                                      <p:to>
                                        <p:strVal val="hidden"/>
                                      </p:to>
                                    </p:set>
                                  </p:childTnLst>
                                </p:cTn>
                              </p:par>
                              <p:par>
                                <p:cTn id="47" presetID="2" presetClass="exit" presetSubtype="12" fill="hold" nodeType="withEffect">
                                  <p:stCondLst>
                                    <p:cond delay="1750"/>
                                  </p:stCondLst>
                                  <p:childTnLst>
                                    <p:anim calcmode="lin" valueType="num">
                                      <p:cBhvr additive="base">
                                        <p:cTn id="48" dur="500"/>
                                        <p:tgtEl>
                                          <p:spTgt spid="1028"/>
                                        </p:tgtEl>
                                        <p:attrNameLst>
                                          <p:attrName>ppt_x</p:attrName>
                                        </p:attrNameLst>
                                      </p:cBhvr>
                                      <p:tavLst>
                                        <p:tav tm="0">
                                          <p:val>
                                            <p:strVal val="ppt_x"/>
                                          </p:val>
                                        </p:tav>
                                        <p:tav tm="100000">
                                          <p:val>
                                            <p:strVal val="0-ppt_w/2"/>
                                          </p:val>
                                        </p:tav>
                                      </p:tavLst>
                                    </p:anim>
                                    <p:anim calcmode="lin" valueType="num">
                                      <p:cBhvr additive="base">
                                        <p:cTn id="49" dur="500"/>
                                        <p:tgtEl>
                                          <p:spTgt spid="1028"/>
                                        </p:tgtEl>
                                        <p:attrNameLst>
                                          <p:attrName>ppt_y</p:attrName>
                                        </p:attrNameLst>
                                      </p:cBhvr>
                                      <p:tavLst>
                                        <p:tav tm="0">
                                          <p:val>
                                            <p:strVal val="ppt_y"/>
                                          </p:val>
                                        </p:tav>
                                        <p:tav tm="100000">
                                          <p:val>
                                            <p:strVal val="1+ppt_h/2"/>
                                          </p:val>
                                        </p:tav>
                                      </p:tavLst>
                                    </p:anim>
                                    <p:set>
                                      <p:cBhvr>
                                        <p:cTn id="50" dur="1" fill="hold">
                                          <p:stCondLst>
                                            <p:cond delay="499"/>
                                          </p:stCondLst>
                                        </p:cTn>
                                        <p:tgtEl>
                                          <p:spTgt spid="1028"/>
                                        </p:tgtEl>
                                        <p:attrNameLst>
                                          <p:attrName>style.visibility</p:attrName>
                                        </p:attrNameLst>
                                      </p:cBhvr>
                                      <p:to>
                                        <p:strVal val="hidden"/>
                                      </p:to>
                                    </p:set>
                                  </p:childTnLst>
                                </p:cTn>
                              </p:par>
                              <p:par>
                                <p:cTn id="51" presetID="2" presetClass="exit" presetSubtype="6" fill="hold" nodeType="withEffect">
                                  <p:stCondLst>
                                    <p:cond delay="2000"/>
                                  </p:stCondLst>
                                  <p:childTnLst>
                                    <p:anim calcmode="lin" valueType="num">
                                      <p:cBhvr additive="base">
                                        <p:cTn id="52" dur="500"/>
                                        <p:tgtEl>
                                          <p:spTgt spid="1030"/>
                                        </p:tgtEl>
                                        <p:attrNameLst>
                                          <p:attrName>ppt_x</p:attrName>
                                        </p:attrNameLst>
                                      </p:cBhvr>
                                      <p:tavLst>
                                        <p:tav tm="0">
                                          <p:val>
                                            <p:strVal val="ppt_x"/>
                                          </p:val>
                                        </p:tav>
                                        <p:tav tm="100000">
                                          <p:val>
                                            <p:strVal val="1+ppt_w/2"/>
                                          </p:val>
                                        </p:tav>
                                      </p:tavLst>
                                    </p:anim>
                                    <p:anim calcmode="lin" valueType="num">
                                      <p:cBhvr additive="base">
                                        <p:cTn id="53" dur="500"/>
                                        <p:tgtEl>
                                          <p:spTgt spid="1030"/>
                                        </p:tgtEl>
                                        <p:attrNameLst>
                                          <p:attrName>ppt_y</p:attrName>
                                        </p:attrNameLst>
                                      </p:cBhvr>
                                      <p:tavLst>
                                        <p:tav tm="0">
                                          <p:val>
                                            <p:strVal val="ppt_y"/>
                                          </p:val>
                                        </p:tav>
                                        <p:tav tm="100000">
                                          <p:val>
                                            <p:strVal val="1+ppt_h/2"/>
                                          </p:val>
                                        </p:tav>
                                      </p:tavLst>
                                    </p:anim>
                                    <p:set>
                                      <p:cBhvr>
                                        <p:cTn id="54" dur="1" fill="hold">
                                          <p:stCondLst>
                                            <p:cond delay="499"/>
                                          </p:stCondLst>
                                        </p:cTn>
                                        <p:tgtEl>
                                          <p:spTgt spid="10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8" grpId="0"/>
      <p:bldP spid="8" grpId="1"/>
      <p:bldP spid="8" grpId="2"/>
      <p:bldP spid="8" grpId="3"/>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bwMode="auto">
          <a:xfrm>
            <a:off x="0" y="896056"/>
            <a:ext cx="10160000" cy="4233333"/>
          </a:xfrm>
          <a:prstGeom prst="rect">
            <a:avLst/>
          </a:prstGeom>
          <a:solidFill>
            <a:srgbClr val="FFC000"/>
          </a:solidFill>
          <a:ln w="9525" cap="flat" cmpd="sng" algn="ctr">
            <a:noFill/>
            <a:prstDash val="solid"/>
            <a:round/>
            <a:headEnd type="none" w="med" len="med"/>
            <a:tailEnd type="none" w="med" len="med"/>
          </a:ln>
          <a:effectLst/>
        </p:spPr>
        <p:txBody>
          <a:bodyPr vert="horz" wrap="square" lIns="101600" tIns="50800" rIns="101600" bIns="50800" numCol="1" rtlCol="0" anchor="t" anchorCtr="0" compatLnSpc="1"/>
          <a:lstStyle/>
          <a:p>
            <a:endParaRPr lang="zh-CN" altLang="en-US" dirty="0">
              <a:solidFill>
                <a:srgbClr val="000000"/>
              </a:solidFill>
              <a:latin typeface="Arial" panose="020B0604020202020204" pitchFamily="34" charset="0"/>
            </a:endParaRPr>
          </a:p>
        </p:txBody>
      </p:sp>
      <p:sp>
        <p:nvSpPr>
          <p:cNvPr id="7" name="矩形 6"/>
          <p:cNvSpPr/>
          <p:nvPr/>
        </p:nvSpPr>
        <p:spPr>
          <a:xfrm>
            <a:off x="6072370" y="2690239"/>
            <a:ext cx="3007555" cy="1220783"/>
          </a:xfrm>
          <a:prstGeom prst="rect">
            <a:avLst/>
          </a:prstGeom>
          <a:noFill/>
        </p:spPr>
        <p:txBody>
          <a:bodyPr wrap="none" rtlCol="0">
            <a:spAutoFit/>
          </a:bodyPr>
          <a:lstStyle/>
          <a:p>
            <a:r>
              <a:rPr lang="zh-CN" altLang="en-US" sz="7335" i="1" dirty="0">
                <a:solidFill>
                  <a:srgbClr val="C00000"/>
                </a:solidFill>
                <a:latin typeface="方正综艺简体" panose="02010601030101010101" pitchFamily="2" charset="-122"/>
                <a:ea typeface="方正综艺简体" panose="02010601030101010101" pitchFamily="2" charset="-122"/>
              </a:rPr>
              <a:t>美国梦</a:t>
            </a:r>
          </a:p>
        </p:txBody>
      </p:sp>
      <p:sp>
        <p:nvSpPr>
          <p:cNvPr id="9" name="矩形 8"/>
          <p:cNvSpPr/>
          <p:nvPr/>
        </p:nvSpPr>
        <p:spPr>
          <a:xfrm>
            <a:off x="905486" y="2690239"/>
            <a:ext cx="3007555" cy="1220783"/>
          </a:xfrm>
          <a:prstGeom prst="rect">
            <a:avLst/>
          </a:prstGeom>
          <a:noFill/>
        </p:spPr>
        <p:txBody>
          <a:bodyPr wrap="none" rtlCol="0">
            <a:spAutoFit/>
          </a:bodyPr>
          <a:lstStyle/>
          <a:p>
            <a:r>
              <a:rPr lang="zh-CN" altLang="en-US" sz="7335" i="1" dirty="0">
                <a:solidFill>
                  <a:srgbClr val="C00000"/>
                </a:solidFill>
                <a:latin typeface="方正综艺简体" panose="02010601030101010101" pitchFamily="2" charset="-122"/>
                <a:ea typeface="方正综艺简体" panose="02010601030101010101" pitchFamily="2" charset="-122"/>
              </a:rPr>
              <a:t>中国梦</a:t>
            </a:r>
          </a:p>
        </p:txBody>
      </p:sp>
      <p:pic>
        <p:nvPicPr>
          <p:cNvPr id="13" name="Picture 3" descr="C:\Users\PC\Desktop\flag2008\china.png"/>
          <p:cNvPicPr>
            <a:picLocks noChangeAspect="1" noChangeArrowheads="1"/>
          </p:cNvPicPr>
          <p:nvPr/>
        </p:nvPicPr>
        <p:blipFill>
          <a:blip r:embed="rId3" cstate="email"/>
          <a:srcRect/>
          <a:stretch>
            <a:fillRect/>
          </a:stretch>
        </p:blipFill>
        <p:spPr bwMode="auto">
          <a:xfrm rot="21155925">
            <a:off x="1061010" y="568646"/>
            <a:ext cx="2581624" cy="2581623"/>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C:\Users\PC\Desktop\flag2008\usa.png"/>
          <p:cNvPicPr>
            <a:picLocks noChangeAspect="1" noChangeArrowheads="1"/>
          </p:cNvPicPr>
          <p:nvPr/>
        </p:nvPicPr>
        <p:blipFill>
          <a:blip r:embed="rId4" cstate="email"/>
          <a:srcRect/>
          <a:stretch>
            <a:fillRect/>
          </a:stretch>
        </p:blipFill>
        <p:spPr bwMode="auto">
          <a:xfrm>
            <a:off x="6306651" y="568343"/>
            <a:ext cx="2613712" cy="2613712"/>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组合 10"/>
          <p:cNvGrpSpPr/>
          <p:nvPr/>
        </p:nvGrpSpPr>
        <p:grpSpPr>
          <a:xfrm>
            <a:off x="4279902" y="2686712"/>
            <a:ext cx="1618543" cy="735232"/>
            <a:chOff x="3851911" y="2703790"/>
            <a:chExt cx="1456689" cy="661709"/>
          </a:xfrm>
        </p:grpSpPr>
        <p:sp>
          <p:nvSpPr>
            <p:cNvPr id="10" name="矩形 9"/>
            <p:cNvSpPr/>
            <p:nvPr/>
          </p:nvSpPr>
          <p:spPr bwMode="auto">
            <a:xfrm>
              <a:off x="3851911" y="2703790"/>
              <a:ext cx="1456689" cy="215900"/>
            </a:xfrm>
            <a:prstGeom prst="rect">
              <a:avLst/>
            </a:prstGeom>
            <a:solidFill>
              <a:srgbClr val="C00000"/>
            </a:solidFill>
            <a:ln w="9525" cap="flat" cmpd="sng" algn="ctr">
              <a:noFill/>
              <a:prstDash val="solid"/>
              <a:round/>
              <a:headEnd type="none" w="med" len="med"/>
              <a:tailEnd type="none" w="med" len="med"/>
            </a:ln>
            <a:effectLst/>
          </p:spPr>
          <p:txBody>
            <a:bodyPr vert="horz" wrap="square" lIns="101600" tIns="50800" rIns="101600" bIns="50800" numCol="1" rtlCol="0" anchor="t" anchorCtr="0" compatLnSpc="1"/>
            <a:lstStyle/>
            <a:p>
              <a:endParaRPr lang="zh-CN" altLang="en-US">
                <a:solidFill>
                  <a:srgbClr val="000000"/>
                </a:solidFill>
                <a:latin typeface="Arial" panose="020B0604020202020204" pitchFamily="34" charset="0"/>
              </a:endParaRPr>
            </a:p>
          </p:txBody>
        </p:sp>
        <p:sp>
          <p:nvSpPr>
            <p:cNvPr id="17" name="矩形 16"/>
            <p:cNvSpPr/>
            <p:nvPr/>
          </p:nvSpPr>
          <p:spPr bwMode="auto">
            <a:xfrm>
              <a:off x="3851911" y="3149599"/>
              <a:ext cx="1456689" cy="215900"/>
            </a:xfrm>
            <a:prstGeom prst="rect">
              <a:avLst/>
            </a:prstGeom>
            <a:solidFill>
              <a:srgbClr val="C00000"/>
            </a:solidFill>
            <a:ln w="9525" cap="flat" cmpd="sng" algn="ctr">
              <a:noFill/>
              <a:prstDash val="solid"/>
              <a:round/>
              <a:headEnd type="none" w="med" len="med"/>
              <a:tailEnd type="none" w="med" len="med"/>
            </a:ln>
            <a:effectLst/>
          </p:spPr>
          <p:txBody>
            <a:bodyPr vert="horz" wrap="square" lIns="101600" tIns="50800" rIns="101600" bIns="50800" numCol="1" rtlCol="0" anchor="t" anchorCtr="0" compatLnSpc="1"/>
            <a:lstStyle/>
            <a:p>
              <a:endParaRPr lang="zh-CN" altLang="en-US">
                <a:solidFill>
                  <a:srgbClr val="000000"/>
                </a:solidFill>
                <a:latin typeface="Arial" panose="020B0604020202020204" pitchFamily="34" charset="0"/>
              </a:endParaRPr>
            </a:p>
          </p:txBody>
        </p:sp>
      </p:grpSp>
      <p:sp>
        <p:nvSpPr>
          <p:cNvPr id="19" name="矩形 18"/>
          <p:cNvSpPr/>
          <p:nvPr/>
        </p:nvSpPr>
        <p:spPr>
          <a:xfrm>
            <a:off x="369931" y="4205011"/>
            <a:ext cx="9930924" cy="707886"/>
          </a:xfrm>
          <a:prstGeom prst="rect">
            <a:avLst/>
          </a:prstGeom>
          <a:noFill/>
        </p:spPr>
        <p:txBody>
          <a:bodyPr wrap="none" rtlCol="0">
            <a:spAutoFit/>
          </a:bodyPr>
          <a:lstStyle/>
          <a:p>
            <a:r>
              <a:rPr lang="zh-CN" altLang="en-US" sz="4000" b="1" dirty="0">
                <a:solidFill>
                  <a:srgbClr val="0070C0"/>
                </a:solidFill>
                <a:latin typeface="微软雅黑" panose="020B0503020204020204" pitchFamily="34" charset="-122"/>
                <a:ea typeface="微软雅黑" panose="020B0503020204020204" pitchFamily="34" charset="-122"/>
              </a:rPr>
              <a:t>有的人甚至把中国梦简单地等同于美国梦。</a:t>
            </a:r>
          </a:p>
        </p:txBody>
      </p:sp>
      <p:sp>
        <p:nvSpPr>
          <p:cNvPr id="20" name="矩形 19"/>
          <p:cNvSpPr/>
          <p:nvPr/>
        </p:nvSpPr>
        <p:spPr>
          <a:xfrm>
            <a:off x="524990" y="4220522"/>
            <a:ext cx="9417963" cy="707886"/>
          </a:xfrm>
          <a:prstGeom prst="rect">
            <a:avLst/>
          </a:prstGeom>
          <a:noFill/>
        </p:spPr>
        <p:txBody>
          <a:bodyPr wrap="none" rtlCol="0">
            <a:spAutoFit/>
          </a:bodyPr>
          <a:lstStyle/>
          <a:p>
            <a:r>
              <a:rPr lang="zh-CN" altLang="en-US" sz="4000" b="1" dirty="0">
                <a:solidFill>
                  <a:srgbClr val="0070C0"/>
                </a:solidFill>
                <a:latin typeface="微软雅黑" panose="020B0503020204020204" pitchFamily="34" charset="-122"/>
                <a:ea typeface="微软雅黑" panose="020B0503020204020204" pitchFamily="34" charset="-122"/>
              </a:rPr>
              <a:t>其实，中国梦与美国梦有着根本的不同。</a:t>
            </a:r>
          </a:p>
        </p:txBody>
      </p:sp>
      <p:sp>
        <p:nvSpPr>
          <p:cNvPr id="12" name="平行四边形 11"/>
          <p:cNvSpPr/>
          <p:nvPr/>
        </p:nvSpPr>
        <p:spPr bwMode="auto">
          <a:xfrm flipH="1">
            <a:off x="4712940" y="2349383"/>
            <a:ext cx="716776" cy="1444622"/>
          </a:xfrm>
          <a:custGeom>
            <a:avLst/>
            <a:gdLst>
              <a:gd name="connsiteX0" fmla="*/ 0 w 344977"/>
              <a:gd name="connsiteY0" fmla="*/ 1111171 h 1111171"/>
              <a:gd name="connsiteX1" fmla="*/ 86244 w 344977"/>
              <a:gd name="connsiteY1" fmla="*/ 0 h 1111171"/>
              <a:gd name="connsiteX2" fmla="*/ 344977 w 344977"/>
              <a:gd name="connsiteY2" fmla="*/ 0 h 1111171"/>
              <a:gd name="connsiteX3" fmla="*/ 258733 w 344977"/>
              <a:gd name="connsiteY3" fmla="*/ 1111171 h 1111171"/>
              <a:gd name="connsiteX4" fmla="*/ 0 w 344977"/>
              <a:gd name="connsiteY4" fmla="*/ 1111171 h 1111171"/>
              <a:gd name="connsiteX0-1" fmla="*/ 0 w 344977"/>
              <a:gd name="connsiteY0-2" fmla="*/ 1111171 h 1111171"/>
              <a:gd name="connsiteX1-3" fmla="*/ 149744 w 344977"/>
              <a:gd name="connsiteY1-4" fmla="*/ 0 h 1111171"/>
              <a:gd name="connsiteX2-5" fmla="*/ 344977 w 344977"/>
              <a:gd name="connsiteY2-6" fmla="*/ 0 h 1111171"/>
              <a:gd name="connsiteX3-7" fmla="*/ 258733 w 344977"/>
              <a:gd name="connsiteY3-8" fmla="*/ 1111171 h 1111171"/>
              <a:gd name="connsiteX4-9" fmla="*/ 0 w 344977"/>
              <a:gd name="connsiteY4-10" fmla="*/ 1111171 h 1111171"/>
              <a:gd name="connsiteX0-11" fmla="*/ 0 w 548177"/>
              <a:gd name="connsiteY0-12" fmla="*/ 1098471 h 1111171"/>
              <a:gd name="connsiteX1-13" fmla="*/ 352944 w 548177"/>
              <a:gd name="connsiteY1-14" fmla="*/ 0 h 1111171"/>
              <a:gd name="connsiteX2-15" fmla="*/ 548177 w 548177"/>
              <a:gd name="connsiteY2-16" fmla="*/ 0 h 1111171"/>
              <a:gd name="connsiteX3-17" fmla="*/ 461933 w 548177"/>
              <a:gd name="connsiteY3-18" fmla="*/ 1111171 h 1111171"/>
              <a:gd name="connsiteX4-19" fmla="*/ 0 w 548177"/>
              <a:gd name="connsiteY4-20" fmla="*/ 1098471 h 1111171"/>
              <a:gd name="connsiteX0-21" fmla="*/ 0 w 548177"/>
              <a:gd name="connsiteY0-22" fmla="*/ 1098471 h 1104821"/>
              <a:gd name="connsiteX1-23" fmla="*/ 352944 w 548177"/>
              <a:gd name="connsiteY1-24" fmla="*/ 0 h 1104821"/>
              <a:gd name="connsiteX2-25" fmla="*/ 548177 w 548177"/>
              <a:gd name="connsiteY2-26" fmla="*/ 0 h 1104821"/>
              <a:gd name="connsiteX3-27" fmla="*/ 233333 w 548177"/>
              <a:gd name="connsiteY3-28" fmla="*/ 1104821 h 1104821"/>
              <a:gd name="connsiteX4-29" fmla="*/ 0 w 548177"/>
              <a:gd name="connsiteY4-30" fmla="*/ 1098471 h 110482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48177" h="1104821">
                <a:moveTo>
                  <a:pt x="0" y="1098471"/>
                </a:moveTo>
                <a:lnTo>
                  <a:pt x="352944" y="0"/>
                </a:lnTo>
                <a:lnTo>
                  <a:pt x="548177" y="0"/>
                </a:lnTo>
                <a:lnTo>
                  <a:pt x="233333" y="1104821"/>
                </a:lnTo>
                <a:lnTo>
                  <a:pt x="0" y="1098471"/>
                </a:lnTo>
                <a:close/>
              </a:path>
            </a:pathLst>
          </a:custGeom>
          <a:solidFill>
            <a:srgbClr val="C00000"/>
          </a:solidFill>
          <a:ln w="9525" cap="flat" cmpd="sng" algn="ctr">
            <a:noFill/>
            <a:prstDash val="solid"/>
            <a:round/>
            <a:headEnd type="none" w="med" len="med"/>
            <a:tailEnd type="none" w="med" len="med"/>
          </a:ln>
          <a:effectLst/>
        </p:spPr>
        <p:txBody>
          <a:bodyPr vert="horz" wrap="square" lIns="101600" tIns="50800" rIns="101600" bIns="50800" numCol="1" rtlCol="0" anchor="t" anchorCtr="0" compatLnSpc="1"/>
          <a:lstStyle/>
          <a:p>
            <a:endParaRPr lang="zh-CN" altLang="en-US">
              <a:solidFill>
                <a:srgbClr val="000000"/>
              </a:solidFill>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10" advTm="17000"/>
    </mc:Choice>
    <mc:Fallback xmlns="">
      <p:transition advTm="17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4098"/>
                                        </p:tgtEl>
                                        <p:attrNameLst>
                                          <p:attrName>style.visibility</p:attrName>
                                        </p:attrNameLst>
                                      </p:cBhvr>
                                      <p:to>
                                        <p:strVal val="visible"/>
                                      </p:to>
                                    </p:set>
                                    <p:animEffect transition="in" filter="fade">
                                      <p:cBhvr>
                                        <p:cTn id="23" dur="1000"/>
                                        <p:tgtEl>
                                          <p:spTgt spid="4098"/>
                                        </p:tgtEl>
                                      </p:cBhvr>
                                    </p:animEffect>
                                    <p:anim calcmode="lin" valueType="num">
                                      <p:cBhvr>
                                        <p:cTn id="24" dur="1000" fill="hold"/>
                                        <p:tgtEl>
                                          <p:spTgt spid="4098"/>
                                        </p:tgtEl>
                                        <p:attrNameLst>
                                          <p:attrName>ppt_x</p:attrName>
                                        </p:attrNameLst>
                                      </p:cBhvr>
                                      <p:tavLst>
                                        <p:tav tm="0">
                                          <p:val>
                                            <p:strVal val="#ppt_x"/>
                                          </p:val>
                                        </p:tav>
                                        <p:tav tm="100000">
                                          <p:val>
                                            <p:strVal val="#ppt_x"/>
                                          </p:val>
                                        </p:tav>
                                      </p:tavLst>
                                    </p:anim>
                                    <p:anim calcmode="lin" valueType="num">
                                      <p:cBhvr>
                                        <p:cTn id="25" dur="1000" fill="hold"/>
                                        <p:tgtEl>
                                          <p:spTgt spid="4098"/>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38" presetClass="entr" presetSubtype="0" accel="50000" fill="hold" grpId="0" nodeType="afterEffect">
                                  <p:stCondLst>
                                    <p:cond delay="0"/>
                                  </p:stCondLst>
                                  <p:iterate type="lt">
                                    <p:tmPct val="50000"/>
                                  </p:iterate>
                                  <p:childTnLst>
                                    <p:set>
                                      <p:cBhvr>
                                        <p:cTn id="28" dur="1" fill="hold">
                                          <p:stCondLst>
                                            <p:cond delay="0"/>
                                          </p:stCondLst>
                                        </p:cTn>
                                        <p:tgtEl>
                                          <p:spTgt spid="19">
                                            <p:txEl>
                                              <p:pRg st="0" end="0"/>
                                            </p:txEl>
                                          </p:spTgt>
                                        </p:tgtEl>
                                        <p:attrNameLst>
                                          <p:attrName>style.visibility</p:attrName>
                                        </p:attrNameLst>
                                      </p:cBhvr>
                                      <p:to>
                                        <p:strVal val="visible"/>
                                      </p:to>
                                    </p:set>
                                    <p:set>
                                      <p:cBhvr>
                                        <p:cTn id="29" dur="114" fill="hold">
                                          <p:stCondLst>
                                            <p:cond delay="0"/>
                                          </p:stCondLst>
                                        </p:cTn>
                                        <p:tgtEl>
                                          <p:spTgt spid="19">
                                            <p:txEl>
                                              <p:pRg st="0" end="0"/>
                                            </p:txEl>
                                          </p:spTgt>
                                        </p:tgtEl>
                                        <p:attrNameLst>
                                          <p:attrName>style.rotation</p:attrName>
                                        </p:attrNameLst>
                                      </p:cBhvr>
                                      <p:to>
                                        <p:strVal val="-45.0"/>
                                      </p:to>
                                    </p:set>
                                    <p:anim calcmode="lin" valueType="num">
                                      <p:cBhvr>
                                        <p:cTn id="30" dur="114" fill="hold">
                                          <p:stCondLst>
                                            <p:cond delay="114"/>
                                          </p:stCondLst>
                                        </p:cTn>
                                        <p:tgtEl>
                                          <p:spTgt spid="19">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31" dur="114" fill="hold">
                                          <p:stCondLst>
                                            <p:cond delay="0"/>
                                          </p:stCondLst>
                                        </p:cTn>
                                        <p:tgtEl>
                                          <p:spTgt spid="19">
                                            <p:txEl>
                                              <p:pRg st="0" end="0"/>
                                            </p:txEl>
                                          </p:spTgt>
                                        </p:tgtEl>
                                        <p:attrNameLst>
                                          <p:attrName>ppt_y</p:attrName>
                                        </p:attrNameLst>
                                      </p:cBhvr>
                                      <p:tavLst>
                                        <p:tav tm="0">
                                          <p:val>
                                            <p:strVal val="#ppt_y-1"/>
                                          </p:val>
                                        </p:tav>
                                        <p:tav tm="100000">
                                          <p:val>
                                            <p:strVal val="#ppt_y-(0.354*#ppt_w-0.172*#ppt_h)"/>
                                          </p:val>
                                        </p:tav>
                                      </p:tavLst>
                                    </p:anim>
                                    <p:anim calcmode="lin" valueType="num">
                                      <p:cBhvr>
                                        <p:cTn id="32" dur="39" decel="50000" autoRev="1" fill="hold">
                                          <p:stCondLst>
                                            <p:cond delay="114"/>
                                          </p:stCondLst>
                                        </p:cTn>
                                        <p:tgtEl>
                                          <p:spTgt spid="19">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33" dur="34" fill="hold">
                                          <p:stCondLst>
                                            <p:cond delay="216"/>
                                          </p:stCondLst>
                                        </p:cTn>
                                        <p:tgtEl>
                                          <p:spTgt spid="19">
                                            <p:txEl>
                                              <p:pRg st="0" end="0"/>
                                            </p:txEl>
                                          </p:spTgt>
                                        </p:tgtEl>
                                        <p:attrNameLst>
                                          <p:attrName>ppt_y</p:attrName>
                                        </p:attrNameLst>
                                      </p:cBhvr>
                                      <p:tavLst>
                                        <p:tav tm="0">
                                          <p:val>
                                            <p:strVal val="#ppt_y-(0.354*#ppt_w-0.172*#ppt_h)"/>
                                          </p:val>
                                        </p:tav>
                                        <p:tav tm="100000">
                                          <p:val>
                                            <p:strVal val="#ppt_y"/>
                                          </p:val>
                                        </p:tav>
                                      </p:tavLst>
                                    </p:anim>
                                  </p:childTnLst>
                                </p:cTn>
                              </p:par>
                            </p:childTnLst>
                          </p:cTn>
                        </p:par>
                        <p:par>
                          <p:cTn id="34" fill="hold">
                            <p:stCondLst>
                              <p:cond delay="3500"/>
                            </p:stCondLst>
                            <p:childTnLst>
                              <p:par>
                                <p:cTn id="35" presetID="23" presetClass="entr" presetSubtype="3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strVal val="(6*min(max(#ppt_w*#ppt_h,.3),1)-7.4)/-.7*#ppt_w"/>
                                          </p:val>
                                        </p:tav>
                                        <p:tav tm="100000">
                                          <p:val>
                                            <p:strVal val="#ppt_w"/>
                                          </p:val>
                                        </p:tav>
                                      </p:tavLst>
                                    </p:anim>
                                    <p:anim calcmode="lin" valueType="num">
                                      <p:cBhvr>
                                        <p:cTn id="38" dur="500" fill="hold"/>
                                        <p:tgtEl>
                                          <p:spTgt spid="11"/>
                                        </p:tgtEl>
                                        <p:attrNameLst>
                                          <p:attrName>ppt_h</p:attrName>
                                        </p:attrNameLst>
                                      </p:cBhvr>
                                      <p:tavLst>
                                        <p:tav tm="0">
                                          <p:val>
                                            <p:strVal val="(6*min(max(#ppt_w*#ppt_h,.3),1)-7.4)/-.7*#ppt_h"/>
                                          </p:val>
                                        </p:tav>
                                        <p:tav tm="100000">
                                          <p:val>
                                            <p:strVal val="#ppt_h"/>
                                          </p:val>
                                        </p:tav>
                                      </p:tavLst>
                                    </p:anim>
                                    <p:anim calcmode="lin" valueType="num">
                                      <p:cBhvr>
                                        <p:cTn id="39" dur="500" fill="hold"/>
                                        <p:tgtEl>
                                          <p:spTgt spid="11"/>
                                        </p:tgtEl>
                                        <p:attrNameLst>
                                          <p:attrName>ppt_x</p:attrName>
                                        </p:attrNameLst>
                                      </p:cBhvr>
                                      <p:tavLst>
                                        <p:tav tm="0">
                                          <p:val>
                                            <p:fltVal val="0.5"/>
                                          </p:val>
                                        </p:tav>
                                        <p:tav tm="100000">
                                          <p:val>
                                            <p:strVal val="#ppt_x"/>
                                          </p:val>
                                        </p:tav>
                                      </p:tavLst>
                                    </p:anim>
                                    <p:anim calcmode="lin" valueType="num">
                                      <p:cBhvr>
                                        <p:cTn id="40"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41" fill="hold">
                            <p:stCondLst>
                              <p:cond delay="4000"/>
                            </p:stCondLst>
                            <p:childTnLst>
                              <p:par>
                                <p:cTn id="42" presetID="53" presetClass="exit" presetSubtype="32" fill="hold" grpId="1" nodeType="afterEffect">
                                  <p:stCondLst>
                                    <p:cond delay="1500"/>
                                  </p:stCondLst>
                                  <p:iterate type="lt">
                                    <p:tmPct val="0"/>
                                  </p:iterate>
                                  <p:childTnLst>
                                    <p:anim calcmode="lin" valueType="num">
                                      <p:cBhvr>
                                        <p:cTn id="43" dur="500"/>
                                        <p:tgtEl>
                                          <p:spTgt spid="19">
                                            <p:txEl>
                                              <p:pRg st="0" end="0"/>
                                            </p:txEl>
                                          </p:spTgt>
                                        </p:tgtEl>
                                        <p:attrNameLst>
                                          <p:attrName>ppt_w</p:attrName>
                                        </p:attrNameLst>
                                      </p:cBhvr>
                                      <p:tavLst>
                                        <p:tav tm="0">
                                          <p:val>
                                            <p:strVal val="ppt_w"/>
                                          </p:val>
                                        </p:tav>
                                        <p:tav tm="100000">
                                          <p:val>
                                            <p:fltVal val="0"/>
                                          </p:val>
                                        </p:tav>
                                      </p:tavLst>
                                    </p:anim>
                                    <p:anim calcmode="lin" valueType="num">
                                      <p:cBhvr>
                                        <p:cTn id="44" dur="500"/>
                                        <p:tgtEl>
                                          <p:spTgt spid="19">
                                            <p:txEl>
                                              <p:pRg st="0" end="0"/>
                                            </p:txEl>
                                          </p:spTgt>
                                        </p:tgtEl>
                                        <p:attrNameLst>
                                          <p:attrName>ppt_h</p:attrName>
                                        </p:attrNameLst>
                                      </p:cBhvr>
                                      <p:tavLst>
                                        <p:tav tm="0">
                                          <p:val>
                                            <p:strVal val="ppt_h"/>
                                          </p:val>
                                        </p:tav>
                                        <p:tav tm="100000">
                                          <p:val>
                                            <p:fltVal val="0"/>
                                          </p:val>
                                        </p:tav>
                                      </p:tavLst>
                                    </p:anim>
                                    <p:animEffect transition="out" filter="fade">
                                      <p:cBhvr>
                                        <p:cTn id="45" dur="500"/>
                                        <p:tgtEl>
                                          <p:spTgt spid="19">
                                            <p:txEl>
                                              <p:pRg st="0" end="0"/>
                                            </p:txEl>
                                          </p:spTgt>
                                        </p:tgtEl>
                                      </p:cBhvr>
                                    </p:animEffect>
                                    <p:set>
                                      <p:cBhvr>
                                        <p:cTn id="46" dur="1" fill="hold">
                                          <p:stCondLst>
                                            <p:cond delay="499"/>
                                          </p:stCondLst>
                                        </p:cTn>
                                        <p:tgtEl>
                                          <p:spTgt spid="19">
                                            <p:txEl>
                                              <p:pRg st="0" end="0"/>
                                            </p:txEl>
                                          </p:spTgt>
                                        </p:tgtEl>
                                        <p:attrNameLst>
                                          <p:attrName>style.visibility</p:attrName>
                                        </p:attrNameLst>
                                      </p:cBhvr>
                                      <p:to>
                                        <p:strVal val="hidden"/>
                                      </p:to>
                                    </p:set>
                                  </p:childTnLst>
                                </p:cTn>
                              </p:par>
                            </p:childTnLst>
                          </p:cTn>
                        </p:par>
                        <p:par>
                          <p:cTn id="47" fill="hold">
                            <p:stCondLst>
                              <p:cond delay="6000"/>
                            </p:stCondLst>
                            <p:childTnLst>
                              <p:par>
                                <p:cTn id="48" presetID="53" presetClass="entr" presetSubtype="528" fill="hold" grpId="0" nodeType="afterEffect">
                                  <p:stCondLst>
                                    <p:cond delay="0"/>
                                  </p:stCondLst>
                                  <p:iterate type="lt">
                                    <p:tmPct val="0"/>
                                  </p:iterate>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anim calcmode="lin" valueType="num">
                                      <p:cBhvr>
                                        <p:cTn id="53" dur="500" fill="hold"/>
                                        <p:tgtEl>
                                          <p:spTgt spid="20"/>
                                        </p:tgtEl>
                                        <p:attrNameLst>
                                          <p:attrName>ppt_x</p:attrName>
                                        </p:attrNameLst>
                                      </p:cBhvr>
                                      <p:tavLst>
                                        <p:tav tm="0">
                                          <p:val>
                                            <p:fltVal val="0.5"/>
                                          </p:val>
                                        </p:tav>
                                        <p:tav tm="100000">
                                          <p:val>
                                            <p:strVal val="#ppt_x"/>
                                          </p:val>
                                        </p:tav>
                                      </p:tavLst>
                                    </p:anim>
                                    <p:anim calcmode="lin" valueType="num">
                                      <p:cBhvr>
                                        <p:cTn id="54" dur="500" fill="hold"/>
                                        <p:tgtEl>
                                          <p:spTgt spid="20"/>
                                        </p:tgtEl>
                                        <p:attrNameLst>
                                          <p:attrName>ppt_y</p:attrName>
                                        </p:attrNameLst>
                                      </p:cBhvr>
                                      <p:tavLst>
                                        <p:tav tm="0">
                                          <p:val>
                                            <p:fltVal val="0.5"/>
                                          </p:val>
                                        </p:tav>
                                        <p:tav tm="100000">
                                          <p:val>
                                            <p:strVal val="#ppt_y"/>
                                          </p:val>
                                        </p:tav>
                                      </p:tavLst>
                                    </p:anim>
                                  </p:childTnLst>
                                </p:cTn>
                              </p:par>
                            </p:childTnLst>
                          </p:cTn>
                        </p:par>
                        <p:par>
                          <p:cTn id="55" fill="hold">
                            <p:stCondLst>
                              <p:cond delay="6500"/>
                            </p:stCondLst>
                            <p:childTnLst>
                              <p:par>
                                <p:cTn id="56" presetID="23" presetClass="entr" presetSubtype="36"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 calcmode="lin" valueType="num">
                                      <p:cBhvr>
                                        <p:cTn id="58" dur="500" fill="hold"/>
                                        <p:tgtEl>
                                          <p:spTgt spid="12"/>
                                        </p:tgtEl>
                                        <p:attrNameLst>
                                          <p:attrName>ppt_w</p:attrName>
                                        </p:attrNameLst>
                                      </p:cBhvr>
                                      <p:tavLst>
                                        <p:tav tm="0">
                                          <p:val>
                                            <p:strVal val="(6*min(max(#ppt_w*#ppt_h,.3),1)-7.4)/-.7*#ppt_w"/>
                                          </p:val>
                                        </p:tav>
                                        <p:tav tm="100000">
                                          <p:val>
                                            <p:strVal val="#ppt_w"/>
                                          </p:val>
                                        </p:tav>
                                      </p:tavLst>
                                    </p:anim>
                                    <p:anim calcmode="lin" valueType="num">
                                      <p:cBhvr>
                                        <p:cTn id="59" dur="500" fill="hold"/>
                                        <p:tgtEl>
                                          <p:spTgt spid="12"/>
                                        </p:tgtEl>
                                        <p:attrNameLst>
                                          <p:attrName>ppt_h</p:attrName>
                                        </p:attrNameLst>
                                      </p:cBhvr>
                                      <p:tavLst>
                                        <p:tav tm="0">
                                          <p:val>
                                            <p:strVal val="(6*min(max(#ppt_w*#ppt_h,.3),1)-7.4)/-.7*#ppt_h"/>
                                          </p:val>
                                        </p:tav>
                                        <p:tav tm="100000">
                                          <p:val>
                                            <p:strVal val="#ppt_h"/>
                                          </p:val>
                                        </p:tav>
                                      </p:tavLst>
                                    </p:anim>
                                    <p:anim calcmode="lin" valueType="num">
                                      <p:cBhvr>
                                        <p:cTn id="60" dur="500" fill="hold"/>
                                        <p:tgtEl>
                                          <p:spTgt spid="12"/>
                                        </p:tgtEl>
                                        <p:attrNameLst>
                                          <p:attrName>ppt_x</p:attrName>
                                        </p:attrNameLst>
                                      </p:cBhvr>
                                      <p:tavLst>
                                        <p:tav tm="0">
                                          <p:val>
                                            <p:fltVal val="0.5"/>
                                          </p:val>
                                        </p:tav>
                                        <p:tav tm="100000">
                                          <p:val>
                                            <p:strVal val="#ppt_x"/>
                                          </p:val>
                                        </p:tav>
                                      </p:tavLst>
                                    </p:anim>
                                    <p:anim calcmode="lin" valueType="num">
                                      <p:cBhvr>
                                        <p:cTn id="61"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62" fill="hold">
                            <p:stCondLst>
                              <p:cond delay="7000"/>
                            </p:stCondLst>
                            <p:childTnLst>
                              <p:par>
                                <p:cTn id="63" presetID="37" presetClass="exit" presetSubtype="0" fill="hold" nodeType="afterEffect">
                                  <p:stCondLst>
                                    <p:cond delay="1000"/>
                                  </p:stCondLst>
                                  <p:childTnLst>
                                    <p:animEffect transition="out" filter="fade">
                                      <p:cBhvr>
                                        <p:cTn id="64" dur="1000"/>
                                        <p:tgtEl>
                                          <p:spTgt spid="13"/>
                                        </p:tgtEl>
                                      </p:cBhvr>
                                    </p:animEffect>
                                    <p:anim calcmode="lin" valueType="num">
                                      <p:cBhvr>
                                        <p:cTn id="65" dur="1000"/>
                                        <p:tgtEl>
                                          <p:spTgt spid="13"/>
                                        </p:tgtEl>
                                        <p:attrNameLst>
                                          <p:attrName>ppt_x</p:attrName>
                                        </p:attrNameLst>
                                      </p:cBhvr>
                                      <p:tavLst>
                                        <p:tav tm="0">
                                          <p:val>
                                            <p:strVal val="ppt_x"/>
                                          </p:val>
                                        </p:tav>
                                        <p:tav tm="100000">
                                          <p:val>
                                            <p:strVal val="ppt_x"/>
                                          </p:val>
                                        </p:tav>
                                      </p:tavLst>
                                    </p:anim>
                                    <p:anim calcmode="lin" valueType="num">
                                      <p:cBhvr>
                                        <p:cTn id="66" dur="100" decel="100000"/>
                                        <p:tgtEl>
                                          <p:spTgt spid="13"/>
                                        </p:tgtEl>
                                        <p:attrNameLst>
                                          <p:attrName>ppt_y</p:attrName>
                                        </p:attrNameLst>
                                      </p:cBhvr>
                                      <p:tavLst>
                                        <p:tav tm="0">
                                          <p:val>
                                            <p:strVal val="ppt_y"/>
                                          </p:val>
                                        </p:tav>
                                        <p:tav tm="100000">
                                          <p:val>
                                            <p:strVal val="ppt_y-.03"/>
                                          </p:val>
                                        </p:tav>
                                      </p:tavLst>
                                    </p:anim>
                                    <p:anim calcmode="lin" valueType="num">
                                      <p:cBhvr>
                                        <p:cTn id="67" dur="900" accel="100000">
                                          <p:stCondLst>
                                            <p:cond delay="100"/>
                                          </p:stCondLst>
                                        </p:cTn>
                                        <p:tgtEl>
                                          <p:spTgt spid="13"/>
                                        </p:tgtEl>
                                        <p:attrNameLst>
                                          <p:attrName>ppt_y</p:attrName>
                                        </p:attrNameLst>
                                      </p:cBhvr>
                                      <p:tavLst>
                                        <p:tav tm="0">
                                          <p:val>
                                            <p:strVal val="ppt_y"/>
                                          </p:val>
                                        </p:tav>
                                        <p:tav tm="100000">
                                          <p:val>
                                            <p:strVal val="ppt_y+1"/>
                                          </p:val>
                                        </p:tav>
                                      </p:tavLst>
                                    </p:anim>
                                    <p:set>
                                      <p:cBhvr>
                                        <p:cTn id="68" dur="1" fill="hold">
                                          <p:stCondLst>
                                            <p:cond delay="999"/>
                                          </p:stCondLst>
                                        </p:cTn>
                                        <p:tgtEl>
                                          <p:spTgt spid="13"/>
                                        </p:tgtEl>
                                        <p:attrNameLst>
                                          <p:attrName>style.visibility</p:attrName>
                                        </p:attrNameLst>
                                      </p:cBhvr>
                                      <p:to>
                                        <p:strVal val="hidden"/>
                                      </p:to>
                                    </p:set>
                                  </p:childTnLst>
                                </p:cTn>
                              </p:par>
                              <p:par>
                                <p:cTn id="69" presetID="37" presetClass="exit" presetSubtype="0" fill="hold" grpId="1" nodeType="withEffect">
                                  <p:stCondLst>
                                    <p:cond delay="1250"/>
                                  </p:stCondLst>
                                  <p:childTnLst>
                                    <p:animEffect transition="out" filter="fade">
                                      <p:cBhvr>
                                        <p:cTn id="70" dur="1000"/>
                                        <p:tgtEl>
                                          <p:spTgt spid="9"/>
                                        </p:tgtEl>
                                      </p:cBhvr>
                                    </p:animEffect>
                                    <p:anim calcmode="lin" valueType="num">
                                      <p:cBhvr>
                                        <p:cTn id="71" dur="1000"/>
                                        <p:tgtEl>
                                          <p:spTgt spid="9"/>
                                        </p:tgtEl>
                                        <p:attrNameLst>
                                          <p:attrName>ppt_x</p:attrName>
                                        </p:attrNameLst>
                                      </p:cBhvr>
                                      <p:tavLst>
                                        <p:tav tm="0">
                                          <p:val>
                                            <p:strVal val="ppt_x"/>
                                          </p:val>
                                        </p:tav>
                                        <p:tav tm="100000">
                                          <p:val>
                                            <p:strVal val="ppt_x"/>
                                          </p:val>
                                        </p:tav>
                                      </p:tavLst>
                                    </p:anim>
                                    <p:anim calcmode="lin" valueType="num">
                                      <p:cBhvr>
                                        <p:cTn id="72" dur="100" decel="100000"/>
                                        <p:tgtEl>
                                          <p:spTgt spid="9"/>
                                        </p:tgtEl>
                                        <p:attrNameLst>
                                          <p:attrName>ppt_y</p:attrName>
                                        </p:attrNameLst>
                                      </p:cBhvr>
                                      <p:tavLst>
                                        <p:tav tm="0">
                                          <p:val>
                                            <p:strVal val="ppt_y"/>
                                          </p:val>
                                        </p:tav>
                                        <p:tav tm="100000">
                                          <p:val>
                                            <p:strVal val="ppt_y-.03"/>
                                          </p:val>
                                        </p:tav>
                                      </p:tavLst>
                                    </p:anim>
                                    <p:anim calcmode="lin" valueType="num">
                                      <p:cBhvr>
                                        <p:cTn id="73" dur="900" accel="100000">
                                          <p:stCondLst>
                                            <p:cond delay="100"/>
                                          </p:stCondLst>
                                        </p:cTn>
                                        <p:tgtEl>
                                          <p:spTgt spid="9"/>
                                        </p:tgtEl>
                                        <p:attrNameLst>
                                          <p:attrName>ppt_y</p:attrName>
                                        </p:attrNameLst>
                                      </p:cBhvr>
                                      <p:tavLst>
                                        <p:tav tm="0">
                                          <p:val>
                                            <p:strVal val="ppt_y"/>
                                          </p:val>
                                        </p:tav>
                                        <p:tav tm="100000">
                                          <p:val>
                                            <p:strVal val="ppt_y+1"/>
                                          </p:val>
                                        </p:tav>
                                      </p:tavLst>
                                    </p:anim>
                                    <p:set>
                                      <p:cBhvr>
                                        <p:cTn id="74" dur="1" fill="hold">
                                          <p:stCondLst>
                                            <p:cond delay="999"/>
                                          </p:stCondLst>
                                        </p:cTn>
                                        <p:tgtEl>
                                          <p:spTgt spid="9"/>
                                        </p:tgtEl>
                                        <p:attrNameLst>
                                          <p:attrName>style.visibility</p:attrName>
                                        </p:attrNameLst>
                                      </p:cBhvr>
                                      <p:to>
                                        <p:strVal val="hidden"/>
                                      </p:to>
                                    </p:set>
                                  </p:childTnLst>
                                </p:cTn>
                              </p:par>
                              <p:par>
                                <p:cTn id="75" presetID="37" presetClass="exit" presetSubtype="0" fill="hold" grpId="1" nodeType="withEffect">
                                  <p:stCondLst>
                                    <p:cond delay="1500"/>
                                  </p:stCondLst>
                                  <p:childTnLst>
                                    <p:animEffect transition="out" filter="fade">
                                      <p:cBhvr>
                                        <p:cTn id="76" dur="1000"/>
                                        <p:tgtEl>
                                          <p:spTgt spid="7"/>
                                        </p:tgtEl>
                                      </p:cBhvr>
                                    </p:animEffect>
                                    <p:anim calcmode="lin" valueType="num">
                                      <p:cBhvr>
                                        <p:cTn id="77" dur="1000"/>
                                        <p:tgtEl>
                                          <p:spTgt spid="7"/>
                                        </p:tgtEl>
                                        <p:attrNameLst>
                                          <p:attrName>ppt_x</p:attrName>
                                        </p:attrNameLst>
                                      </p:cBhvr>
                                      <p:tavLst>
                                        <p:tav tm="0">
                                          <p:val>
                                            <p:strVal val="ppt_x"/>
                                          </p:val>
                                        </p:tav>
                                        <p:tav tm="100000">
                                          <p:val>
                                            <p:strVal val="ppt_x"/>
                                          </p:val>
                                        </p:tav>
                                      </p:tavLst>
                                    </p:anim>
                                    <p:anim calcmode="lin" valueType="num">
                                      <p:cBhvr>
                                        <p:cTn id="78" dur="100" decel="100000"/>
                                        <p:tgtEl>
                                          <p:spTgt spid="7"/>
                                        </p:tgtEl>
                                        <p:attrNameLst>
                                          <p:attrName>ppt_y</p:attrName>
                                        </p:attrNameLst>
                                      </p:cBhvr>
                                      <p:tavLst>
                                        <p:tav tm="0">
                                          <p:val>
                                            <p:strVal val="ppt_y"/>
                                          </p:val>
                                        </p:tav>
                                        <p:tav tm="100000">
                                          <p:val>
                                            <p:strVal val="ppt_y-.03"/>
                                          </p:val>
                                        </p:tav>
                                      </p:tavLst>
                                    </p:anim>
                                    <p:anim calcmode="lin" valueType="num">
                                      <p:cBhvr>
                                        <p:cTn id="79" dur="900" accel="100000">
                                          <p:stCondLst>
                                            <p:cond delay="100"/>
                                          </p:stCondLst>
                                        </p:cTn>
                                        <p:tgtEl>
                                          <p:spTgt spid="7"/>
                                        </p:tgtEl>
                                        <p:attrNameLst>
                                          <p:attrName>ppt_y</p:attrName>
                                        </p:attrNameLst>
                                      </p:cBhvr>
                                      <p:tavLst>
                                        <p:tav tm="0">
                                          <p:val>
                                            <p:strVal val="ppt_y"/>
                                          </p:val>
                                        </p:tav>
                                        <p:tav tm="100000">
                                          <p:val>
                                            <p:strVal val="ppt_y+1"/>
                                          </p:val>
                                        </p:tav>
                                      </p:tavLst>
                                    </p:anim>
                                    <p:set>
                                      <p:cBhvr>
                                        <p:cTn id="80" dur="1" fill="hold">
                                          <p:stCondLst>
                                            <p:cond delay="999"/>
                                          </p:stCondLst>
                                        </p:cTn>
                                        <p:tgtEl>
                                          <p:spTgt spid="7"/>
                                        </p:tgtEl>
                                        <p:attrNameLst>
                                          <p:attrName>style.visibility</p:attrName>
                                        </p:attrNameLst>
                                      </p:cBhvr>
                                      <p:to>
                                        <p:strVal val="hidden"/>
                                      </p:to>
                                    </p:set>
                                  </p:childTnLst>
                                </p:cTn>
                              </p:par>
                              <p:par>
                                <p:cTn id="81" presetID="37" presetClass="exit" presetSubtype="0" fill="hold" nodeType="withEffect">
                                  <p:stCondLst>
                                    <p:cond delay="1750"/>
                                  </p:stCondLst>
                                  <p:childTnLst>
                                    <p:animEffect transition="out" filter="fade">
                                      <p:cBhvr>
                                        <p:cTn id="82" dur="1000"/>
                                        <p:tgtEl>
                                          <p:spTgt spid="4098"/>
                                        </p:tgtEl>
                                      </p:cBhvr>
                                    </p:animEffect>
                                    <p:anim calcmode="lin" valueType="num">
                                      <p:cBhvr>
                                        <p:cTn id="83" dur="1000"/>
                                        <p:tgtEl>
                                          <p:spTgt spid="4098"/>
                                        </p:tgtEl>
                                        <p:attrNameLst>
                                          <p:attrName>ppt_x</p:attrName>
                                        </p:attrNameLst>
                                      </p:cBhvr>
                                      <p:tavLst>
                                        <p:tav tm="0">
                                          <p:val>
                                            <p:strVal val="ppt_x"/>
                                          </p:val>
                                        </p:tav>
                                        <p:tav tm="100000">
                                          <p:val>
                                            <p:strVal val="ppt_x"/>
                                          </p:val>
                                        </p:tav>
                                      </p:tavLst>
                                    </p:anim>
                                    <p:anim calcmode="lin" valueType="num">
                                      <p:cBhvr>
                                        <p:cTn id="84" dur="100" decel="100000"/>
                                        <p:tgtEl>
                                          <p:spTgt spid="4098"/>
                                        </p:tgtEl>
                                        <p:attrNameLst>
                                          <p:attrName>ppt_y</p:attrName>
                                        </p:attrNameLst>
                                      </p:cBhvr>
                                      <p:tavLst>
                                        <p:tav tm="0">
                                          <p:val>
                                            <p:strVal val="ppt_y"/>
                                          </p:val>
                                        </p:tav>
                                        <p:tav tm="100000">
                                          <p:val>
                                            <p:strVal val="ppt_y-.03"/>
                                          </p:val>
                                        </p:tav>
                                      </p:tavLst>
                                    </p:anim>
                                    <p:anim calcmode="lin" valueType="num">
                                      <p:cBhvr>
                                        <p:cTn id="85" dur="900" accel="100000">
                                          <p:stCondLst>
                                            <p:cond delay="100"/>
                                          </p:stCondLst>
                                        </p:cTn>
                                        <p:tgtEl>
                                          <p:spTgt spid="4098"/>
                                        </p:tgtEl>
                                        <p:attrNameLst>
                                          <p:attrName>ppt_y</p:attrName>
                                        </p:attrNameLst>
                                      </p:cBhvr>
                                      <p:tavLst>
                                        <p:tav tm="0">
                                          <p:val>
                                            <p:strVal val="ppt_y"/>
                                          </p:val>
                                        </p:tav>
                                        <p:tav tm="100000">
                                          <p:val>
                                            <p:strVal val="ppt_y+1"/>
                                          </p:val>
                                        </p:tav>
                                      </p:tavLst>
                                    </p:anim>
                                    <p:set>
                                      <p:cBhvr>
                                        <p:cTn id="86" dur="1" fill="hold">
                                          <p:stCondLst>
                                            <p:cond delay="999"/>
                                          </p:stCondLst>
                                        </p:cTn>
                                        <p:tgtEl>
                                          <p:spTgt spid="4098"/>
                                        </p:tgtEl>
                                        <p:attrNameLst>
                                          <p:attrName>style.visibility</p:attrName>
                                        </p:attrNameLst>
                                      </p:cBhvr>
                                      <p:to>
                                        <p:strVal val="hidden"/>
                                      </p:to>
                                    </p:set>
                                  </p:childTnLst>
                                </p:cTn>
                              </p:par>
                              <p:par>
                                <p:cTn id="87" presetID="37" presetClass="exit" presetSubtype="0" fill="hold" nodeType="withEffect">
                                  <p:stCondLst>
                                    <p:cond delay="2000"/>
                                  </p:stCondLst>
                                  <p:childTnLst>
                                    <p:animEffect transition="out" filter="fade">
                                      <p:cBhvr>
                                        <p:cTn id="88" dur="1000"/>
                                        <p:tgtEl>
                                          <p:spTgt spid="11"/>
                                        </p:tgtEl>
                                      </p:cBhvr>
                                    </p:animEffect>
                                    <p:anim calcmode="lin" valueType="num">
                                      <p:cBhvr>
                                        <p:cTn id="89" dur="1000"/>
                                        <p:tgtEl>
                                          <p:spTgt spid="11"/>
                                        </p:tgtEl>
                                        <p:attrNameLst>
                                          <p:attrName>ppt_x</p:attrName>
                                        </p:attrNameLst>
                                      </p:cBhvr>
                                      <p:tavLst>
                                        <p:tav tm="0">
                                          <p:val>
                                            <p:strVal val="ppt_x"/>
                                          </p:val>
                                        </p:tav>
                                        <p:tav tm="100000">
                                          <p:val>
                                            <p:strVal val="ppt_x"/>
                                          </p:val>
                                        </p:tav>
                                      </p:tavLst>
                                    </p:anim>
                                    <p:anim calcmode="lin" valueType="num">
                                      <p:cBhvr>
                                        <p:cTn id="90" dur="100" decel="100000"/>
                                        <p:tgtEl>
                                          <p:spTgt spid="11"/>
                                        </p:tgtEl>
                                        <p:attrNameLst>
                                          <p:attrName>ppt_y</p:attrName>
                                        </p:attrNameLst>
                                      </p:cBhvr>
                                      <p:tavLst>
                                        <p:tav tm="0">
                                          <p:val>
                                            <p:strVal val="ppt_y"/>
                                          </p:val>
                                        </p:tav>
                                        <p:tav tm="100000">
                                          <p:val>
                                            <p:strVal val="ppt_y-.03"/>
                                          </p:val>
                                        </p:tav>
                                      </p:tavLst>
                                    </p:anim>
                                    <p:anim calcmode="lin" valueType="num">
                                      <p:cBhvr>
                                        <p:cTn id="91" dur="900" accel="100000">
                                          <p:stCondLst>
                                            <p:cond delay="100"/>
                                          </p:stCondLst>
                                        </p:cTn>
                                        <p:tgtEl>
                                          <p:spTgt spid="11"/>
                                        </p:tgtEl>
                                        <p:attrNameLst>
                                          <p:attrName>ppt_y</p:attrName>
                                        </p:attrNameLst>
                                      </p:cBhvr>
                                      <p:tavLst>
                                        <p:tav tm="0">
                                          <p:val>
                                            <p:strVal val="ppt_y"/>
                                          </p:val>
                                        </p:tav>
                                        <p:tav tm="100000">
                                          <p:val>
                                            <p:strVal val="ppt_y+1"/>
                                          </p:val>
                                        </p:tav>
                                      </p:tavLst>
                                    </p:anim>
                                    <p:set>
                                      <p:cBhvr>
                                        <p:cTn id="92" dur="1" fill="hold">
                                          <p:stCondLst>
                                            <p:cond delay="999"/>
                                          </p:stCondLst>
                                        </p:cTn>
                                        <p:tgtEl>
                                          <p:spTgt spid="11"/>
                                        </p:tgtEl>
                                        <p:attrNameLst>
                                          <p:attrName>style.visibility</p:attrName>
                                        </p:attrNameLst>
                                      </p:cBhvr>
                                      <p:to>
                                        <p:strVal val="hidden"/>
                                      </p:to>
                                    </p:set>
                                  </p:childTnLst>
                                </p:cTn>
                              </p:par>
                              <p:par>
                                <p:cTn id="93" presetID="37" presetClass="exit" presetSubtype="0" fill="hold" grpId="1" nodeType="withEffect">
                                  <p:stCondLst>
                                    <p:cond delay="2250"/>
                                  </p:stCondLst>
                                  <p:iterate type="lt">
                                    <p:tmPct val="0"/>
                                  </p:iterate>
                                  <p:childTnLst>
                                    <p:animEffect transition="out" filter="fade">
                                      <p:cBhvr>
                                        <p:cTn id="94" dur="1000"/>
                                        <p:tgtEl>
                                          <p:spTgt spid="20"/>
                                        </p:tgtEl>
                                      </p:cBhvr>
                                    </p:animEffect>
                                    <p:anim calcmode="lin" valueType="num">
                                      <p:cBhvr>
                                        <p:cTn id="95" dur="1000"/>
                                        <p:tgtEl>
                                          <p:spTgt spid="20"/>
                                        </p:tgtEl>
                                        <p:attrNameLst>
                                          <p:attrName>ppt_x</p:attrName>
                                        </p:attrNameLst>
                                      </p:cBhvr>
                                      <p:tavLst>
                                        <p:tav tm="0">
                                          <p:val>
                                            <p:strVal val="ppt_x"/>
                                          </p:val>
                                        </p:tav>
                                        <p:tav tm="100000">
                                          <p:val>
                                            <p:strVal val="ppt_x"/>
                                          </p:val>
                                        </p:tav>
                                      </p:tavLst>
                                    </p:anim>
                                    <p:anim calcmode="lin" valueType="num">
                                      <p:cBhvr>
                                        <p:cTn id="96" dur="100" decel="100000"/>
                                        <p:tgtEl>
                                          <p:spTgt spid="20"/>
                                        </p:tgtEl>
                                        <p:attrNameLst>
                                          <p:attrName>ppt_y</p:attrName>
                                        </p:attrNameLst>
                                      </p:cBhvr>
                                      <p:tavLst>
                                        <p:tav tm="0">
                                          <p:val>
                                            <p:strVal val="ppt_y"/>
                                          </p:val>
                                        </p:tav>
                                        <p:tav tm="100000">
                                          <p:val>
                                            <p:strVal val="ppt_y-.03"/>
                                          </p:val>
                                        </p:tav>
                                      </p:tavLst>
                                    </p:anim>
                                    <p:anim calcmode="lin" valueType="num">
                                      <p:cBhvr>
                                        <p:cTn id="97" dur="900" accel="100000">
                                          <p:stCondLst>
                                            <p:cond delay="100"/>
                                          </p:stCondLst>
                                        </p:cTn>
                                        <p:tgtEl>
                                          <p:spTgt spid="20"/>
                                        </p:tgtEl>
                                        <p:attrNameLst>
                                          <p:attrName>ppt_y</p:attrName>
                                        </p:attrNameLst>
                                      </p:cBhvr>
                                      <p:tavLst>
                                        <p:tav tm="0">
                                          <p:val>
                                            <p:strVal val="ppt_y"/>
                                          </p:val>
                                        </p:tav>
                                        <p:tav tm="100000">
                                          <p:val>
                                            <p:strVal val="ppt_y+1"/>
                                          </p:val>
                                        </p:tav>
                                      </p:tavLst>
                                    </p:anim>
                                    <p:set>
                                      <p:cBhvr>
                                        <p:cTn id="98" dur="1" fill="hold">
                                          <p:stCondLst>
                                            <p:cond delay="999"/>
                                          </p:stCondLst>
                                        </p:cTn>
                                        <p:tgtEl>
                                          <p:spTgt spid="20"/>
                                        </p:tgtEl>
                                        <p:attrNameLst>
                                          <p:attrName>style.visibility</p:attrName>
                                        </p:attrNameLst>
                                      </p:cBhvr>
                                      <p:to>
                                        <p:strVal val="hidden"/>
                                      </p:to>
                                    </p:set>
                                  </p:childTnLst>
                                </p:cTn>
                              </p:par>
                              <p:par>
                                <p:cTn id="99" presetID="37" presetClass="exit" presetSubtype="0" fill="hold" grpId="1" nodeType="withEffect">
                                  <p:stCondLst>
                                    <p:cond delay="2500"/>
                                  </p:stCondLst>
                                  <p:childTnLst>
                                    <p:animEffect transition="out" filter="fade">
                                      <p:cBhvr>
                                        <p:cTn id="100" dur="1000"/>
                                        <p:tgtEl>
                                          <p:spTgt spid="12"/>
                                        </p:tgtEl>
                                      </p:cBhvr>
                                    </p:animEffect>
                                    <p:anim calcmode="lin" valueType="num">
                                      <p:cBhvr>
                                        <p:cTn id="101" dur="1000"/>
                                        <p:tgtEl>
                                          <p:spTgt spid="12"/>
                                        </p:tgtEl>
                                        <p:attrNameLst>
                                          <p:attrName>ppt_x</p:attrName>
                                        </p:attrNameLst>
                                      </p:cBhvr>
                                      <p:tavLst>
                                        <p:tav tm="0">
                                          <p:val>
                                            <p:strVal val="ppt_x"/>
                                          </p:val>
                                        </p:tav>
                                        <p:tav tm="100000">
                                          <p:val>
                                            <p:strVal val="ppt_x"/>
                                          </p:val>
                                        </p:tav>
                                      </p:tavLst>
                                    </p:anim>
                                    <p:anim calcmode="lin" valueType="num">
                                      <p:cBhvr>
                                        <p:cTn id="102" dur="100" decel="100000"/>
                                        <p:tgtEl>
                                          <p:spTgt spid="12"/>
                                        </p:tgtEl>
                                        <p:attrNameLst>
                                          <p:attrName>ppt_y</p:attrName>
                                        </p:attrNameLst>
                                      </p:cBhvr>
                                      <p:tavLst>
                                        <p:tav tm="0">
                                          <p:val>
                                            <p:strVal val="ppt_y"/>
                                          </p:val>
                                        </p:tav>
                                        <p:tav tm="100000">
                                          <p:val>
                                            <p:strVal val="ppt_y-.03"/>
                                          </p:val>
                                        </p:tav>
                                      </p:tavLst>
                                    </p:anim>
                                    <p:anim calcmode="lin" valueType="num">
                                      <p:cBhvr>
                                        <p:cTn id="103" dur="900" accel="100000">
                                          <p:stCondLst>
                                            <p:cond delay="100"/>
                                          </p:stCondLst>
                                        </p:cTn>
                                        <p:tgtEl>
                                          <p:spTgt spid="12"/>
                                        </p:tgtEl>
                                        <p:attrNameLst>
                                          <p:attrName>ppt_y</p:attrName>
                                        </p:attrNameLst>
                                      </p:cBhvr>
                                      <p:tavLst>
                                        <p:tav tm="0">
                                          <p:val>
                                            <p:strVal val="ppt_y"/>
                                          </p:val>
                                        </p:tav>
                                        <p:tav tm="100000">
                                          <p:val>
                                            <p:strVal val="ppt_y+1"/>
                                          </p:val>
                                        </p:tav>
                                      </p:tavLst>
                                    </p:anim>
                                    <p:set>
                                      <p:cBhvr>
                                        <p:cTn id="104" dur="1" fill="hold">
                                          <p:stCondLst>
                                            <p:cond delay="999"/>
                                          </p:stCondLst>
                                        </p:cTn>
                                        <p:tgtEl>
                                          <p:spTgt spid="12"/>
                                        </p:tgtEl>
                                        <p:attrNameLst>
                                          <p:attrName>style.visibility</p:attrName>
                                        </p:attrNameLst>
                                      </p:cBhvr>
                                      <p:to>
                                        <p:strVal val="hidden"/>
                                      </p:to>
                                    </p:set>
                                  </p:childTnLst>
                                </p:cTn>
                              </p:par>
                            </p:childTnLst>
                          </p:cTn>
                        </p:par>
                        <p:par>
                          <p:cTn id="105" fill="hold">
                            <p:stCondLst>
                              <p:cond delay="10500"/>
                            </p:stCondLst>
                            <p:childTnLst>
                              <p:par>
                                <p:cTn id="106" presetID="2" presetClass="exit" presetSubtype="4" fill="hold" grpId="0" nodeType="afterEffect">
                                  <p:stCondLst>
                                    <p:cond delay="0"/>
                                  </p:stCondLst>
                                  <p:childTnLst>
                                    <p:anim calcmode="lin" valueType="num">
                                      <p:cBhvr additive="base">
                                        <p:cTn id="107" dur="500"/>
                                        <p:tgtEl>
                                          <p:spTgt spid="6"/>
                                        </p:tgtEl>
                                        <p:attrNameLst>
                                          <p:attrName>ppt_x</p:attrName>
                                        </p:attrNameLst>
                                      </p:cBhvr>
                                      <p:tavLst>
                                        <p:tav tm="0">
                                          <p:val>
                                            <p:strVal val="ppt_x"/>
                                          </p:val>
                                        </p:tav>
                                        <p:tav tm="100000">
                                          <p:val>
                                            <p:strVal val="ppt_x"/>
                                          </p:val>
                                        </p:tav>
                                      </p:tavLst>
                                    </p:anim>
                                    <p:anim calcmode="lin" valueType="num">
                                      <p:cBhvr additive="base">
                                        <p:cTn id="108" dur="500"/>
                                        <p:tgtEl>
                                          <p:spTgt spid="6"/>
                                        </p:tgtEl>
                                        <p:attrNameLst>
                                          <p:attrName>ppt_y</p:attrName>
                                        </p:attrNameLst>
                                      </p:cBhvr>
                                      <p:tavLst>
                                        <p:tav tm="0">
                                          <p:val>
                                            <p:strVal val="ppt_y"/>
                                          </p:val>
                                        </p:tav>
                                        <p:tav tm="100000">
                                          <p:val>
                                            <p:strVal val="1+ppt_h/2"/>
                                          </p:val>
                                        </p:tav>
                                      </p:tavLst>
                                    </p:anim>
                                    <p:set>
                                      <p:cBhvr>
                                        <p:cTn id="109"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7" grpId="1"/>
      <p:bldP spid="9" grpId="0"/>
      <p:bldP spid="9" grpId="1"/>
      <p:bldP spid="19" grpId="0" build="allAtOnce"/>
      <p:bldP spid="19" grpId="1" build="allAtOnce"/>
      <p:bldP spid="20" grpId="0"/>
      <p:bldP spid="20" grpId="1"/>
      <p:bldP spid="12" grpId="0" animBg="1"/>
      <p:bldP spid="12"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bwMode="auto">
          <a:xfrm>
            <a:off x="0" y="436434"/>
            <a:ext cx="10160000" cy="5084032"/>
          </a:xfrm>
          <a:prstGeom prst="rect">
            <a:avLst/>
          </a:prstGeom>
          <a:solidFill>
            <a:srgbClr val="FFC000"/>
          </a:solidFill>
          <a:ln w="9525" cap="flat" cmpd="sng" algn="ctr">
            <a:noFill/>
            <a:prstDash val="solid"/>
            <a:round/>
            <a:headEnd type="none" w="med" len="med"/>
            <a:tailEnd type="none" w="med" len="med"/>
          </a:ln>
          <a:effectLst/>
        </p:spPr>
        <p:txBody>
          <a:bodyPr vert="horz" wrap="square" lIns="101600" tIns="50800" rIns="101600" bIns="50800" numCol="1" rtlCol="0" anchor="t" anchorCtr="0" compatLnSpc="1"/>
          <a:lstStyle/>
          <a:p>
            <a:endParaRPr lang="zh-CN" altLang="en-US" dirty="0">
              <a:solidFill>
                <a:srgbClr val="000000"/>
              </a:solidFill>
              <a:latin typeface="Arial" panose="020B0604020202020204" pitchFamily="34" charset="0"/>
            </a:endParaRPr>
          </a:p>
        </p:txBody>
      </p:sp>
      <p:sp>
        <p:nvSpPr>
          <p:cNvPr id="4" name="椭圆 3"/>
          <p:cNvSpPr/>
          <p:nvPr/>
        </p:nvSpPr>
        <p:spPr bwMode="auto">
          <a:xfrm>
            <a:off x="1655235" y="1994449"/>
            <a:ext cx="1674987" cy="1674987"/>
          </a:xfrm>
          <a:prstGeom prst="ellipse">
            <a:avLst/>
          </a:prstGeom>
          <a:solidFill>
            <a:schemeClr val="bg1">
              <a:alpha val="44000"/>
            </a:schemeClr>
          </a:solidFill>
          <a:ln w="9525" cap="flat" cmpd="sng" algn="ctr">
            <a:noFill/>
            <a:prstDash val="solid"/>
            <a:round/>
            <a:headEnd type="none" w="med" len="med"/>
            <a:tailEnd type="none" w="med" len="med"/>
          </a:ln>
          <a:effectLst/>
        </p:spPr>
        <p:txBody>
          <a:bodyPr vert="horz" wrap="square" lIns="101600" tIns="50800" rIns="101600" bIns="50800" numCol="1" rtlCol="0" anchor="t" anchorCtr="0" compatLnSpc="1"/>
          <a:lstStyle/>
          <a:p>
            <a:endParaRPr lang="zh-CN" altLang="en-US">
              <a:solidFill>
                <a:srgbClr val="000000"/>
              </a:solidFill>
              <a:latin typeface="Arial" panose="020B0604020202020204" pitchFamily="34" charset="0"/>
            </a:endParaRPr>
          </a:p>
        </p:txBody>
      </p:sp>
      <p:sp>
        <p:nvSpPr>
          <p:cNvPr id="6" name="椭圆 5"/>
          <p:cNvSpPr/>
          <p:nvPr/>
        </p:nvSpPr>
        <p:spPr bwMode="auto">
          <a:xfrm>
            <a:off x="1755421" y="2094634"/>
            <a:ext cx="1474616" cy="1474616"/>
          </a:xfrm>
          <a:prstGeom prst="ellipse">
            <a:avLst/>
          </a:prstGeom>
          <a:solidFill>
            <a:schemeClr val="bg1"/>
          </a:solidFill>
          <a:ln w="9525" cap="flat" cmpd="sng" algn="ctr">
            <a:noFill/>
            <a:prstDash val="solid"/>
            <a:round/>
            <a:headEnd type="none" w="med" len="med"/>
            <a:tailEnd type="none" w="med" len="med"/>
          </a:ln>
          <a:effectLst/>
        </p:spPr>
        <p:txBody>
          <a:bodyPr vert="horz" wrap="square" lIns="101600" tIns="50800" rIns="101600" bIns="50800" numCol="1" rtlCol="0" anchor="t" anchorCtr="0" compatLnSpc="1"/>
          <a:lstStyle/>
          <a:p>
            <a:endParaRPr lang="zh-CN" altLang="en-US">
              <a:solidFill>
                <a:srgbClr val="000000"/>
              </a:solidFill>
              <a:latin typeface="Arial" panose="020B0604020202020204" pitchFamily="34" charset="0"/>
            </a:endParaRPr>
          </a:p>
        </p:txBody>
      </p:sp>
      <p:sp>
        <p:nvSpPr>
          <p:cNvPr id="5" name="矩形 4"/>
          <p:cNvSpPr/>
          <p:nvPr/>
        </p:nvSpPr>
        <p:spPr>
          <a:xfrm>
            <a:off x="1756132" y="2476039"/>
            <a:ext cx="1478841" cy="646331"/>
          </a:xfrm>
          <a:prstGeom prst="rect">
            <a:avLst/>
          </a:prstGeom>
        </p:spPr>
        <p:txBody>
          <a:bodyPr wrap="square">
            <a:spAutoFit/>
          </a:bodyPr>
          <a:lstStyle/>
          <a:p>
            <a:r>
              <a:rPr lang="zh-CN" altLang="en-US" dirty="0">
                <a:solidFill>
                  <a:srgbClr val="C00000"/>
                </a:solidFill>
                <a:latin typeface="微软雅黑" panose="020B0503020204020204" pitchFamily="34" charset="-122"/>
                <a:ea typeface="微软雅黑" panose="020B0503020204020204" pitchFamily="34" charset="-122"/>
              </a:rPr>
              <a:t>实现个人的价值为核心</a:t>
            </a:r>
          </a:p>
        </p:txBody>
      </p:sp>
      <p:grpSp>
        <p:nvGrpSpPr>
          <p:cNvPr id="9" name="组合 8"/>
          <p:cNvGrpSpPr/>
          <p:nvPr/>
        </p:nvGrpSpPr>
        <p:grpSpPr>
          <a:xfrm>
            <a:off x="1700657" y="301137"/>
            <a:ext cx="1550424" cy="1748643"/>
            <a:chOff x="5465133" y="797258"/>
            <a:chExt cx="2669581" cy="3010882"/>
          </a:xfrm>
        </p:grpSpPr>
        <p:sp>
          <p:nvSpPr>
            <p:cNvPr id="7" name="矩形 6"/>
            <p:cNvSpPr/>
            <p:nvPr/>
          </p:nvSpPr>
          <p:spPr>
            <a:xfrm>
              <a:off x="5465133" y="2706965"/>
              <a:ext cx="2669581" cy="1101175"/>
            </a:xfrm>
            <a:prstGeom prst="rect">
              <a:avLst/>
            </a:prstGeom>
            <a:noFill/>
          </p:spPr>
          <p:txBody>
            <a:bodyPr wrap="none" rtlCol="0">
              <a:spAutoFit/>
            </a:bodyPr>
            <a:lstStyle/>
            <a:p>
              <a:r>
                <a:rPr lang="zh-CN" altLang="en-US" sz="3555" i="1" dirty="0">
                  <a:solidFill>
                    <a:srgbClr val="C00000"/>
                  </a:solidFill>
                  <a:latin typeface="方正综艺简体" panose="02010601030101010101" pitchFamily="2" charset="-122"/>
                  <a:ea typeface="方正综艺简体" panose="02010601030101010101" pitchFamily="2" charset="-122"/>
                </a:rPr>
                <a:t>美国梦</a:t>
              </a:r>
            </a:p>
          </p:txBody>
        </p:sp>
        <p:pic>
          <p:nvPicPr>
            <p:cNvPr id="8" name="Picture 2" descr="C:\Users\PC\Desktop\flag2008\usa.png"/>
            <p:cNvPicPr>
              <a:picLocks noChangeAspect="1" noChangeArrowheads="1"/>
            </p:cNvPicPr>
            <p:nvPr/>
          </p:nvPicPr>
          <p:blipFill>
            <a:blip r:embed="rId3" cstate="email"/>
            <a:srcRect/>
            <a:stretch>
              <a:fillRect/>
            </a:stretch>
          </p:blipFill>
          <p:spPr bwMode="auto">
            <a:xfrm>
              <a:off x="5675985" y="797258"/>
              <a:ext cx="2352341" cy="2352341"/>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矩形 9"/>
          <p:cNvSpPr/>
          <p:nvPr/>
        </p:nvSpPr>
        <p:spPr>
          <a:xfrm>
            <a:off x="340839" y="3912545"/>
            <a:ext cx="4089244" cy="923330"/>
          </a:xfrm>
          <a:prstGeom prst="rect">
            <a:avLst/>
          </a:prstGeom>
        </p:spPr>
        <p:txBody>
          <a:bodyPr wrap="square">
            <a:spAutoFit/>
          </a:bodyPr>
          <a:lstStyle/>
          <a:p>
            <a:r>
              <a:rPr lang="zh-CN" altLang="en-US" dirty="0">
                <a:solidFill>
                  <a:srgbClr val="C00000"/>
                </a:solidFill>
                <a:latin typeface="微软雅黑" panose="020B0503020204020204" pitchFamily="34" charset="-122"/>
                <a:ea typeface="微软雅黑" panose="020B0503020204020204" pitchFamily="34" charset="-122"/>
              </a:rPr>
              <a:t>鲍威尔、奥巴马等堪称实现美国梦的典范。个人主义是美国梦的思想基础和灵魂。</a:t>
            </a:r>
          </a:p>
        </p:txBody>
      </p:sp>
      <p:sp>
        <p:nvSpPr>
          <p:cNvPr id="11" name="椭圆 10"/>
          <p:cNvSpPr/>
          <p:nvPr/>
        </p:nvSpPr>
        <p:spPr bwMode="auto">
          <a:xfrm>
            <a:off x="5462966" y="1311322"/>
            <a:ext cx="3041240" cy="3041240"/>
          </a:xfrm>
          <a:prstGeom prst="ellipse">
            <a:avLst/>
          </a:prstGeom>
          <a:solidFill>
            <a:schemeClr val="bg1">
              <a:alpha val="44000"/>
            </a:schemeClr>
          </a:solidFill>
          <a:ln w="9525" cap="flat" cmpd="sng" algn="ctr">
            <a:noFill/>
            <a:prstDash val="solid"/>
            <a:round/>
            <a:headEnd type="none" w="med" len="med"/>
            <a:tailEnd type="none" w="med" len="med"/>
          </a:ln>
          <a:effectLst/>
        </p:spPr>
        <p:txBody>
          <a:bodyPr vert="horz" wrap="square" lIns="101600" tIns="50800" rIns="101600" bIns="50800" numCol="1" rtlCol="0" anchor="t" anchorCtr="0" compatLnSpc="1"/>
          <a:lstStyle/>
          <a:p>
            <a:endParaRPr lang="zh-CN" altLang="en-US">
              <a:solidFill>
                <a:srgbClr val="000000"/>
              </a:solidFill>
              <a:latin typeface="Arial" panose="020B0604020202020204" pitchFamily="34" charset="0"/>
            </a:endParaRPr>
          </a:p>
        </p:txBody>
      </p:sp>
      <p:sp>
        <p:nvSpPr>
          <p:cNvPr id="12" name="椭圆 11"/>
          <p:cNvSpPr/>
          <p:nvPr/>
        </p:nvSpPr>
        <p:spPr bwMode="auto">
          <a:xfrm>
            <a:off x="6246278" y="2094634"/>
            <a:ext cx="1474616" cy="1474616"/>
          </a:xfrm>
          <a:prstGeom prst="ellipse">
            <a:avLst/>
          </a:prstGeom>
          <a:solidFill>
            <a:schemeClr val="bg1"/>
          </a:solidFill>
          <a:ln w="9525" cap="flat" cmpd="sng" algn="ctr">
            <a:noFill/>
            <a:prstDash val="solid"/>
            <a:round/>
            <a:headEnd type="none" w="med" len="med"/>
            <a:tailEnd type="none" w="med" len="med"/>
          </a:ln>
          <a:effectLst/>
        </p:spPr>
        <p:txBody>
          <a:bodyPr vert="horz" wrap="square" lIns="101600" tIns="50800" rIns="101600" bIns="50800" numCol="1" rtlCol="0" anchor="t" anchorCtr="0" compatLnSpc="1"/>
          <a:lstStyle/>
          <a:p>
            <a:endParaRPr lang="zh-CN" altLang="en-US">
              <a:solidFill>
                <a:srgbClr val="000000"/>
              </a:solidFill>
              <a:latin typeface="Arial" panose="020B0604020202020204" pitchFamily="34" charset="0"/>
            </a:endParaRPr>
          </a:p>
        </p:txBody>
      </p:sp>
      <p:sp>
        <p:nvSpPr>
          <p:cNvPr id="13" name="矩形 12"/>
          <p:cNvSpPr/>
          <p:nvPr/>
        </p:nvSpPr>
        <p:spPr>
          <a:xfrm>
            <a:off x="6303433" y="2588928"/>
            <a:ext cx="1358901" cy="369332"/>
          </a:xfrm>
          <a:prstGeom prst="rect">
            <a:avLst/>
          </a:prstGeom>
        </p:spPr>
        <p:txBody>
          <a:bodyPr wrap="square">
            <a:spAutoFit/>
          </a:bodyPr>
          <a:lstStyle/>
          <a:p>
            <a:pPr algn="ctr"/>
            <a:r>
              <a:rPr lang="zh-CN" altLang="en-US" dirty="0">
                <a:solidFill>
                  <a:srgbClr val="C00000"/>
                </a:solidFill>
                <a:latin typeface="微软雅黑" panose="020B0503020204020204" pitchFamily="34" charset="-122"/>
                <a:ea typeface="微软雅黑" panose="020B0503020204020204" pitchFamily="34" charset="-122"/>
              </a:rPr>
              <a:t>集体主义</a:t>
            </a:r>
          </a:p>
        </p:txBody>
      </p:sp>
      <p:grpSp>
        <p:nvGrpSpPr>
          <p:cNvPr id="16" name="组合 15"/>
          <p:cNvGrpSpPr/>
          <p:nvPr/>
        </p:nvGrpSpPr>
        <p:grpSpPr>
          <a:xfrm>
            <a:off x="6189183" y="236863"/>
            <a:ext cx="1651069" cy="1812917"/>
            <a:chOff x="4655864" y="1324129"/>
            <a:chExt cx="1485962" cy="1631625"/>
          </a:xfrm>
        </p:grpSpPr>
        <p:sp>
          <p:nvSpPr>
            <p:cNvPr id="14" name="矩形 13"/>
            <p:cNvSpPr/>
            <p:nvPr/>
          </p:nvSpPr>
          <p:spPr>
            <a:xfrm>
              <a:off x="4655864" y="2380174"/>
              <a:ext cx="1395382" cy="575580"/>
            </a:xfrm>
            <a:prstGeom prst="rect">
              <a:avLst/>
            </a:prstGeom>
            <a:noFill/>
          </p:spPr>
          <p:txBody>
            <a:bodyPr wrap="none" rtlCol="0">
              <a:spAutoFit/>
            </a:bodyPr>
            <a:lstStyle/>
            <a:p>
              <a:r>
                <a:rPr lang="zh-CN" altLang="en-US" sz="3555" i="1" dirty="0">
                  <a:solidFill>
                    <a:srgbClr val="C00000"/>
                  </a:solidFill>
                  <a:latin typeface="方正综艺简体" panose="02010601030101010101" pitchFamily="2" charset="-122"/>
                  <a:ea typeface="方正综艺简体" panose="02010601030101010101" pitchFamily="2" charset="-122"/>
                </a:rPr>
                <a:t>中国梦</a:t>
              </a:r>
            </a:p>
          </p:txBody>
        </p:sp>
        <p:pic>
          <p:nvPicPr>
            <p:cNvPr id="15" name="Picture 3" descr="C:\Users\PC\Desktop\flag2008\china.png"/>
            <p:cNvPicPr>
              <a:picLocks noChangeAspect="1" noChangeArrowheads="1"/>
            </p:cNvPicPr>
            <p:nvPr/>
          </p:nvPicPr>
          <p:blipFill>
            <a:blip r:embed="rId4" cstate="email"/>
            <a:srcRect/>
            <a:stretch>
              <a:fillRect/>
            </a:stretch>
          </p:blipFill>
          <p:spPr bwMode="auto">
            <a:xfrm rot="21155925">
              <a:off x="4826896" y="1324129"/>
              <a:ext cx="1314930" cy="1314929"/>
            </a:xfrm>
            <a:prstGeom prst="rect">
              <a:avLst/>
            </a:prstGeom>
            <a:noFill/>
            <a:extLst>
              <a:ext uri="{909E8E84-426E-40DD-AFC4-6F175D3DCCD1}">
                <a14:hiddenFill xmlns:a14="http://schemas.microsoft.com/office/drawing/2010/main">
                  <a:solidFill>
                    <a:srgbClr val="FFFFFF"/>
                  </a:solidFill>
                </a14:hiddenFill>
              </a:ext>
            </a:extLst>
          </p:spPr>
        </p:pic>
      </p:grpSp>
      <p:sp>
        <p:nvSpPr>
          <p:cNvPr id="17" name="矩形标注 16"/>
          <p:cNvSpPr/>
          <p:nvPr/>
        </p:nvSpPr>
        <p:spPr>
          <a:xfrm flipV="1">
            <a:off x="371130" y="3831754"/>
            <a:ext cx="4000494" cy="50799"/>
          </a:xfrm>
          <a:prstGeom prst="wedgeRectCallout">
            <a:avLst>
              <a:gd name="adj1" fmla="val -6150"/>
              <a:gd name="adj2" fmla="val 483616"/>
            </a:avLst>
          </a:prstGeom>
          <a:solidFill>
            <a:schemeClr val="bg1"/>
          </a:solidFill>
          <a:ln w="9525" cap="flat" cmpd="sng" algn="ctr">
            <a:noFill/>
            <a:prstDash val="solid"/>
            <a:round/>
            <a:headEnd type="none" w="med" len="med"/>
            <a:tailEnd type="none" w="med" len="med"/>
          </a:ln>
          <a:effectLst/>
        </p:spPr>
        <p:txBody>
          <a:bodyPr vert="horz" wrap="square" lIns="101600" tIns="50800" rIns="101600" bIns="50800" numCol="1" rtlCol="0" anchor="t" anchorCtr="0" compatLnSpc="1"/>
          <a:lstStyle/>
          <a:p>
            <a:endParaRPr lang="zh-CN" altLang="en-US">
              <a:solidFill>
                <a:srgbClr val="000000"/>
              </a:solidFill>
              <a:latin typeface="Arial" panose="020B0604020202020204" pitchFamily="34" charset="0"/>
              <a:ea typeface="宋体" panose="02010600030101010101" pitchFamily="2" charset="-122"/>
            </a:endParaRPr>
          </a:p>
        </p:txBody>
      </p:sp>
      <p:sp>
        <p:nvSpPr>
          <p:cNvPr id="18" name="矩形 17"/>
          <p:cNvSpPr/>
          <p:nvPr/>
        </p:nvSpPr>
        <p:spPr bwMode="auto">
          <a:xfrm>
            <a:off x="371130" y="3901961"/>
            <a:ext cx="4000494" cy="1374582"/>
          </a:xfrm>
          <a:prstGeom prst="rect">
            <a:avLst/>
          </a:prstGeom>
          <a:noFill/>
          <a:ln w="19050" cap="flat" cmpd="sng" algn="ctr">
            <a:solidFill>
              <a:schemeClr val="bg1">
                <a:lumMod val="95000"/>
              </a:schemeClr>
            </a:solidFill>
            <a:prstDash val="solid"/>
            <a:round/>
            <a:headEnd type="none" w="med" len="med"/>
            <a:tailEnd type="none" w="med" len="med"/>
          </a:ln>
          <a:effectLst/>
        </p:spPr>
        <p:txBody>
          <a:bodyPr vert="horz" wrap="square" lIns="101600" tIns="50800" rIns="101600" bIns="50800" numCol="1" rtlCol="0" anchor="t" anchorCtr="0" compatLnSpc="1"/>
          <a:lstStyle/>
          <a:p>
            <a:endParaRPr lang="zh-CN" altLang="en-US" dirty="0">
              <a:latin typeface="Arial" panose="020B0604020202020204" pitchFamily="34" charset="0"/>
            </a:endParaRPr>
          </a:p>
        </p:txBody>
      </p:sp>
      <p:sp>
        <p:nvSpPr>
          <p:cNvPr id="19" name="矩形 18"/>
          <p:cNvSpPr/>
          <p:nvPr/>
        </p:nvSpPr>
        <p:spPr>
          <a:xfrm>
            <a:off x="4779993" y="3870211"/>
            <a:ext cx="5041341" cy="1460336"/>
          </a:xfrm>
          <a:prstGeom prst="rect">
            <a:avLst/>
          </a:prstGeom>
        </p:spPr>
        <p:txBody>
          <a:bodyPr wrap="square">
            <a:spAutoFit/>
          </a:bodyPr>
          <a:lstStyle/>
          <a:p>
            <a:r>
              <a:rPr lang="zh-CN" altLang="en-US" sz="1780" dirty="0">
                <a:solidFill>
                  <a:srgbClr val="C00000"/>
                </a:solidFill>
                <a:latin typeface="微软雅黑" panose="020B0503020204020204" pitchFamily="34" charset="-122"/>
                <a:ea typeface="微软雅黑" panose="020B0503020204020204" pitchFamily="34" charset="-122"/>
              </a:rPr>
              <a:t>中国梦是通过集体即全体中华儿女的共同奋斗实现中华民族共同的理想，个人的梦想是共同理想的具体表现和组成部分。中国梦的思想基础和灵魂是集体主义。中国梦有着深刻的文化背景、历史积淀和现实依据。</a:t>
            </a:r>
          </a:p>
        </p:txBody>
      </p:sp>
      <p:sp>
        <p:nvSpPr>
          <p:cNvPr id="20" name="矩形标注 19"/>
          <p:cNvSpPr/>
          <p:nvPr/>
        </p:nvSpPr>
        <p:spPr>
          <a:xfrm flipV="1">
            <a:off x="4774450" y="3831752"/>
            <a:ext cx="4976328" cy="50799"/>
          </a:xfrm>
          <a:prstGeom prst="wedgeRectCallout">
            <a:avLst>
              <a:gd name="adj1" fmla="val -5724"/>
              <a:gd name="adj2" fmla="val 386392"/>
            </a:avLst>
          </a:prstGeom>
          <a:solidFill>
            <a:schemeClr val="bg1"/>
          </a:solidFill>
          <a:ln w="9525" cap="flat" cmpd="sng" algn="ctr">
            <a:noFill/>
            <a:prstDash val="solid"/>
            <a:round/>
            <a:headEnd type="none" w="med" len="med"/>
            <a:tailEnd type="none" w="med" len="med"/>
          </a:ln>
          <a:effectLst/>
        </p:spPr>
        <p:txBody>
          <a:bodyPr vert="horz" wrap="square" lIns="101600" tIns="50800" rIns="101600" bIns="50800" numCol="1" rtlCol="0" anchor="t" anchorCtr="0" compatLnSpc="1"/>
          <a:lstStyle/>
          <a:p>
            <a:endParaRPr lang="zh-CN" altLang="en-US">
              <a:solidFill>
                <a:srgbClr val="000000"/>
              </a:solidFill>
              <a:latin typeface="Arial" panose="020B0604020202020204" pitchFamily="34" charset="0"/>
              <a:ea typeface="宋体" panose="02010600030101010101" pitchFamily="2" charset="-122"/>
            </a:endParaRPr>
          </a:p>
        </p:txBody>
      </p:sp>
      <p:sp>
        <p:nvSpPr>
          <p:cNvPr id="21" name="矩形 20"/>
          <p:cNvSpPr/>
          <p:nvPr/>
        </p:nvSpPr>
        <p:spPr bwMode="auto">
          <a:xfrm>
            <a:off x="4774450" y="3901961"/>
            <a:ext cx="4976328" cy="1374583"/>
          </a:xfrm>
          <a:prstGeom prst="rect">
            <a:avLst/>
          </a:prstGeom>
          <a:noFill/>
          <a:ln w="19050" cap="flat" cmpd="sng" algn="ctr">
            <a:solidFill>
              <a:schemeClr val="bg1">
                <a:lumMod val="95000"/>
              </a:schemeClr>
            </a:solidFill>
            <a:prstDash val="solid"/>
            <a:round/>
            <a:headEnd type="none" w="med" len="med"/>
            <a:tailEnd type="none" w="med" len="med"/>
          </a:ln>
          <a:effectLst/>
        </p:spPr>
        <p:txBody>
          <a:bodyPr vert="horz" wrap="square" lIns="101600" tIns="50800" rIns="101600" bIns="50800" numCol="1" rtlCol="0" anchor="t" anchorCtr="0" compatLnSpc="1"/>
          <a:lstStyle/>
          <a:p>
            <a:endParaRPr lang="zh-CN" altLang="en-US" dirty="0">
              <a:latin typeface="Arial" panose="020B0604020202020204" pitchFamily="34" charset="0"/>
            </a:endParaRPr>
          </a:p>
        </p:txBody>
      </p:sp>
      <p:sp>
        <p:nvSpPr>
          <p:cNvPr id="22" name="燕尾形箭头 21"/>
          <p:cNvSpPr/>
          <p:nvPr/>
        </p:nvSpPr>
        <p:spPr bwMode="auto">
          <a:xfrm>
            <a:off x="611018" y="2599326"/>
            <a:ext cx="800099" cy="400072"/>
          </a:xfrm>
          <a:prstGeom prst="notchedRightArrow">
            <a:avLst/>
          </a:prstGeom>
          <a:solidFill>
            <a:srgbClr val="FF0000"/>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p:spPr>
        <p:txBody>
          <a:bodyPr vert="horz" wrap="square" lIns="101600" tIns="50800" rIns="101600" bIns="50800" numCol="1" rtlCol="0" anchor="t" anchorCtr="0" compatLnSpc="1"/>
          <a:lstStyle/>
          <a:p>
            <a:pPr defTabSz="1015365"/>
            <a:endParaRPr lang="zh-CN" altLang="en-US" sz="2000">
              <a:latin typeface="Arial" panose="020B0604020202020204" pitchFamily="34" charset="0"/>
            </a:endParaRPr>
          </a:p>
        </p:txBody>
      </p:sp>
      <p:sp>
        <p:nvSpPr>
          <p:cNvPr id="23" name="燕尾形箭头 22"/>
          <p:cNvSpPr/>
          <p:nvPr/>
        </p:nvSpPr>
        <p:spPr bwMode="auto">
          <a:xfrm flipH="1">
            <a:off x="3545318" y="2599326"/>
            <a:ext cx="800099" cy="400072"/>
          </a:xfrm>
          <a:prstGeom prst="notchedRightArrow">
            <a:avLst/>
          </a:prstGeom>
          <a:solidFill>
            <a:srgbClr val="FF0000"/>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p:spPr>
        <p:txBody>
          <a:bodyPr vert="horz" wrap="square" lIns="101600" tIns="50800" rIns="101600" bIns="50800" numCol="1" rtlCol="0" anchor="t" anchorCtr="0" compatLnSpc="1"/>
          <a:lstStyle/>
          <a:p>
            <a:pPr defTabSz="1015365"/>
            <a:endParaRPr lang="zh-CN" altLang="en-US" sz="2000">
              <a:latin typeface="Arial" panose="020B0604020202020204" pitchFamily="34" charset="0"/>
            </a:endParaRPr>
          </a:p>
        </p:txBody>
      </p:sp>
      <p:sp>
        <p:nvSpPr>
          <p:cNvPr id="24" name="燕尾形箭头 23"/>
          <p:cNvSpPr/>
          <p:nvPr/>
        </p:nvSpPr>
        <p:spPr bwMode="auto">
          <a:xfrm flipH="1">
            <a:off x="5148389" y="2599326"/>
            <a:ext cx="800099" cy="400072"/>
          </a:xfrm>
          <a:prstGeom prst="notchedRightArrow">
            <a:avLst/>
          </a:prstGeom>
          <a:solidFill>
            <a:srgbClr val="FF0000"/>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p:spPr>
        <p:txBody>
          <a:bodyPr vert="horz" wrap="square" lIns="101600" tIns="50800" rIns="101600" bIns="50800" numCol="1" rtlCol="0" anchor="t" anchorCtr="0" compatLnSpc="1"/>
          <a:lstStyle/>
          <a:p>
            <a:pPr defTabSz="1015365"/>
            <a:endParaRPr lang="zh-CN" altLang="en-US" sz="2000">
              <a:latin typeface="Arial" panose="020B0604020202020204" pitchFamily="34" charset="0"/>
            </a:endParaRPr>
          </a:p>
        </p:txBody>
      </p:sp>
      <p:sp>
        <p:nvSpPr>
          <p:cNvPr id="25" name="燕尾形箭头 24"/>
          <p:cNvSpPr/>
          <p:nvPr/>
        </p:nvSpPr>
        <p:spPr bwMode="auto">
          <a:xfrm>
            <a:off x="7928268" y="2599326"/>
            <a:ext cx="800099" cy="400072"/>
          </a:xfrm>
          <a:prstGeom prst="notchedRightArrow">
            <a:avLst/>
          </a:prstGeom>
          <a:solidFill>
            <a:srgbClr val="FF0000"/>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p:spPr>
        <p:txBody>
          <a:bodyPr vert="horz" wrap="square" lIns="101600" tIns="50800" rIns="101600" bIns="50800" numCol="1" rtlCol="0" anchor="t" anchorCtr="0" compatLnSpc="1"/>
          <a:lstStyle/>
          <a:p>
            <a:pPr defTabSz="1015365"/>
            <a:endParaRPr lang="zh-CN" altLang="en-US" sz="2000">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10" advTm="17000"/>
    </mc:Choice>
    <mc:Fallback xmlns="">
      <p:transition advTm="17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500" fill="hold"/>
                                        <p:tgtEl>
                                          <p:spTgt spid="6"/>
                                        </p:tgtEl>
                                        <p:attrNameLst>
                                          <p:attrName>ppt_w</p:attrName>
                                        </p:attrNameLst>
                                      </p:cBhvr>
                                      <p:tavLst>
                                        <p:tav tm="0">
                                          <p:val>
                                            <p:fltVal val="0"/>
                                          </p:val>
                                        </p:tav>
                                        <p:tav tm="100000">
                                          <p:val>
                                            <p:strVal val="#ppt_w"/>
                                          </p:val>
                                        </p:tav>
                                      </p:tavLst>
                                    </p:anim>
                                    <p:anim calcmode="lin" valueType="num">
                                      <p:cBhvr>
                                        <p:cTn id="19" dur="500" fill="hold"/>
                                        <p:tgtEl>
                                          <p:spTgt spid="6"/>
                                        </p:tgtEl>
                                        <p:attrNameLst>
                                          <p:attrName>ppt_h</p:attrName>
                                        </p:attrNameLst>
                                      </p:cBhvr>
                                      <p:tavLst>
                                        <p:tav tm="0">
                                          <p:val>
                                            <p:fltVal val="0"/>
                                          </p:val>
                                        </p:tav>
                                        <p:tav tm="100000">
                                          <p:val>
                                            <p:strVal val="#ppt_h"/>
                                          </p:val>
                                        </p:tav>
                                      </p:tavLst>
                                    </p:anim>
                                    <p:animEffect transition="in" filter="fade">
                                      <p:cBhvr>
                                        <p:cTn id="20" dur="500"/>
                                        <p:tgtEl>
                                          <p:spTgt spid="6"/>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750" fill="hold"/>
                                        <p:tgtEl>
                                          <p:spTgt spid="4"/>
                                        </p:tgtEl>
                                        <p:attrNameLst>
                                          <p:attrName>ppt_w</p:attrName>
                                        </p:attrNameLst>
                                      </p:cBhvr>
                                      <p:tavLst>
                                        <p:tav tm="0">
                                          <p:val>
                                            <p:fltVal val="0"/>
                                          </p:val>
                                        </p:tav>
                                        <p:tav tm="100000">
                                          <p:val>
                                            <p:strVal val="#ppt_w"/>
                                          </p:val>
                                        </p:tav>
                                      </p:tavLst>
                                    </p:anim>
                                    <p:anim calcmode="lin" valueType="num">
                                      <p:cBhvr>
                                        <p:cTn id="25" dur="750" fill="hold"/>
                                        <p:tgtEl>
                                          <p:spTgt spid="4"/>
                                        </p:tgtEl>
                                        <p:attrNameLst>
                                          <p:attrName>ppt_h</p:attrName>
                                        </p:attrNameLst>
                                      </p:cBhvr>
                                      <p:tavLst>
                                        <p:tav tm="0">
                                          <p:val>
                                            <p:fltVal val="0"/>
                                          </p:val>
                                        </p:tav>
                                        <p:tav tm="100000">
                                          <p:val>
                                            <p:strVal val="#ppt_h"/>
                                          </p:val>
                                        </p:tav>
                                      </p:tavLst>
                                    </p:anim>
                                    <p:animEffect transition="in" filter="fade">
                                      <p:cBhvr>
                                        <p:cTn id="26" dur="750"/>
                                        <p:tgtEl>
                                          <p:spTgt spid="4"/>
                                        </p:tgtEl>
                                      </p:cBhvr>
                                    </p:animEffect>
                                  </p:childTnLst>
                                </p:cTn>
                              </p:par>
                            </p:childTnLst>
                          </p:cTn>
                        </p:par>
                        <p:par>
                          <p:cTn id="27" fill="hold">
                            <p:stCondLst>
                              <p:cond delay="3000"/>
                            </p:stCondLst>
                            <p:childTnLst>
                              <p:par>
                                <p:cTn id="28" presetID="14" presetClass="entr" presetSubtype="10" fill="hold" grpId="0" nodeType="afterEffect">
                                  <p:stCondLst>
                                    <p:cond delay="750"/>
                                  </p:stCondLst>
                                  <p:childTnLst>
                                    <p:set>
                                      <p:cBhvr>
                                        <p:cTn id="29" dur="1" fill="hold">
                                          <p:stCondLst>
                                            <p:cond delay="0"/>
                                          </p:stCondLst>
                                        </p:cTn>
                                        <p:tgtEl>
                                          <p:spTgt spid="5"/>
                                        </p:tgtEl>
                                        <p:attrNameLst>
                                          <p:attrName>style.visibility</p:attrName>
                                        </p:attrNameLst>
                                      </p:cBhvr>
                                      <p:to>
                                        <p:strVal val="visible"/>
                                      </p:to>
                                    </p:set>
                                    <p:animEffect transition="in" filter="randombar(horizontal)">
                                      <p:cBhvr>
                                        <p:cTn id="30" dur="500"/>
                                        <p:tgtEl>
                                          <p:spTgt spid="5"/>
                                        </p:tgtEl>
                                      </p:cBhvr>
                                    </p:animEffect>
                                  </p:childTnLst>
                                </p:cTn>
                              </p:par>
                            </p:childTnLst>
                          </p:cTn>
                        </p:par>
                        <p:par>
                          <p:cTn id="31" fill="hold">
                            <p:stCondLst>
                              <p:cond delay="4250"/>
                            </p:stCondLst>
                            <p:childTnLst>
                              <p:par>
                                <p:cTn id="32" presetID="2" presetClass="entr" presetSubtype="8"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additive="base">
                                        <p:cTn id="34" dur="500" fill="hold"/>
                                        <p:tgtEl>
                                          <p:spTgt spid="22"/>
                                        </p:tgtEl>
                                        <p:attrNameLst>
                                          <p:attrName>ppt_x</p:attrName>
                                        </p:attrNameLst>
                                      </p:cBhvr>
                                      <p:tavLst>
                                        <p:tav tm="0">
                                          <p:val>
                                            <p:strVal val="0-#ppt_w/2"/>
                                          </p:val>
                                        </p:tav>
                                        <p:tav tm="100000">
                                          <p:val>
                                            <p:strVal val="#ppt_x"/>
                                          </p:val>
                                        </p:tav>
                                      </p:tavLst>
                                    </p:anim>
                                    <p:anim calcmode="lin" valueType="num">
                                      <p:cBhvr additive="base">
                                        <p:cTn id="35" dur="500" fill="hold"/>
                                        <p:tgtEl>
                                          <p:spTgt spid="22"/>
                                        </p:tgtEl>
                                        <p:attrNameLst>
                                          <p:attrName>ppt_y</p:attrName>
                                        </p:attrNameLst>
                                      </p:cBhvr>
                                      <p:tavLst>
                                        <p:tav tm="0">
                                          <p:val>
                                            <p:strVal val="#ppt_y"/>
                                          </p:val>
                                        </p:tav>
                                        <p:tav tm="100000">
                                          <p:val>
                                            <p:strVal val="#ppt_y"/>
                                          </p:val>
                                        </p:tav>
                                      </p:tavLst>
                                    </p:anim>
                                  </p:childTnLst>
                                </p:cTn>
                              </p:par>
                              <p:par>
                                <p:cTn id="36" presetID="12" presetClass="entr" presetSubtype="2" fill="hold" grpId="1" nodeType="withEffect">
                                  <p:stCondLst>
                                    <p:cond delay="0"/>
                                  </p:stCondLst>
                                  <p:childTnLst>
                                    <p:set>
                                      <p:cBhvr>
                                        <p:cTn id="37" dur="1" fill="hold">
                                          <p:stCondLst>
                                            <p:cond delay="0"/>
                                          </p:stCondLst>
                                        </p:cTn>
                                        <p:tgtEl>
                                          <p:spTgt spid="23"/>
                                        </p:tgtEl>
                                        <p:attrNameLst>
                                          <p:attrName>style.visibility</p:attrName>
                                        </p:attrNameLst>
                                      </p:cBhvr>
                                      <p:to>
                                        <p:strVal val="visible"/>
                                      </p:to>
                                    </p:set>
                                    <p:anim calcmode="lin" valueType="num">
                                      <p:cBhvr additive="base">
                                        <p:cTn id="38" dur="500"/>
                                        <p:tgtEl>
                                          <p:spTgt spid="23"/>
                                        </p:tgtEl>
                                        <p:attrNameLst>
                                          <p:attrName>ppt_x</p:attrName>
                                        </p:attrNameLst>
                                      </p:cBhvr>
                                      <p:tavLst>
                                        <p:tav tm="0">
                                          <p:val>
                                            <p:strVal val="#ppt_x+#ppt_w*1.125000"/>
                                          </p:val>
                                        </p:tav>
                                        <p:tav tm="100000">
                                          <p:val>
                                            <p:strVal val="#ppt_x"/>
                                          </p:val>
                                        </p:tav>
                                      </p:tavLst>
                                    </p:anim>
                                    <p:animEffect transition="in" filter="wipe(left)">
                                      <p:cBhvr>
                                        <p:cTn id="39" dur="500"/>
                                        <p:tgtEl>
                                          <p:spTgt spid="23"/>
                                        </p:tgtEl>
                                      </p:cBhvr>
                                    </p:animEffect>
                                  </p:childTnLst>
                                </p:cTn>
                              </p:par>
                            </p:childTnLst>
                          </p:cTn>
                        </p:par>
                        <p:par>
                          <p:cTn id="40" fill="hold">
                            <p:stCondLst>
                              <p:cond delay="4750"/>
                            </p:stCondLst>
                            <p:childTnLst>
                              <p:par>
                                <p:cTn id="41" presetID="2" presetClass="entr" presetSubtype="4"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additive="base">
                                        <p:cTn id="43" dur="500" fill="hold"/>
                                        <p:tgtEl>
                                          <p:spTgt spid="17"/>
                                        </p:tgtEl>
                                        <p:attrNameLst>
                                          <p:attrName>ppt_x</p:attrName>
                                        </p:attrNameLst>
                                      </p:cBhvr>
                                      <p:tavLst>
                                        <p:tav tm="0">
                                          <p:val>
                                            <p:strVal val="#ppt_x"/>
                                          </p:val>
                                        </p:tav>
                                        <p:tav tm="100000">
                                          <p:val>
                                            <p:strVal val="#ppt_x"/>
                                          </p:val>
                                        </p:tav>
                                      </p:tavLst>
                                    </p:anim>
                                    <p:anim calcmode="lin" valueType="num">
                                      <p:cBhvr additive="base">
                                        <p:cTn id="44" dur="500" fill="hold"/>
                                        <p:tgtEl>
                                          <p:spTgt spid="17"/>
                                        </p:tgtEl>
                                        <p:attrNameLst>
                                          <p:attrName>ppt_y</p:attrName>
                                        </p:attrNameLst>
                                      </p:cBhvr>
                                      <p:tavLst>
                                        <p:tav tm="0">
                                          <p:val>
                                            <p:strVal val="1+#ppt_h/2"/>
                                          </p:val>
                                        </p:tav>
                                        <p:tav tm="100000">
                                          <p:val>
                                            <p:strVal val="#ppt_y"/>
                                          </p:val>
                                        </p:tav>
                                      </p:tavLst>
                                    </p:anim>
                                  </p:childTnLst>
                                </p:cTn>
                              </p:par>
                            </p:childTnLst>
                          </p:cTn>
                        </p:par>
                        <p:par>
                          <p:cTn id="45" fill="hold">
                            <p:stCondLst>
                              <p:cond delay="5250"/>
                            </p:stCondLst>
                            <p:childTnLst>
                              <p:par>
                                <p:cTn id="46" presetID="32" presetClass="emph" presetSubtype="0" fill="hold" grpId="1" nodeType="afterEffect">
                                  <p:stCondLst>
                                    <p:cond delay="0"/>
                                  </p:stCondLst>
                                  <p:childTnLst>
                                    <p:animRot by="120000">
                                      <p:cBhvr>
                                        <p:cTn id="47" dur="50" fill="hold">
                                          <p:stCondLst>
                                            <p:cond delay="0"/>
                                          </p:stCondLst>
                                        </p:cTn>
                                        <p:tgtEl>
                                          <p:spTgt spid="17"/>
                                        </p:tgtEl>
                                        <p:attrNameLst>
                                          <p:attrName>r</p:attrName>
                                        </p:attrNameLst>
                                      </p:cBhvr>
                                    </p:animRot>
                                    <p:animRot by="-240000">
                                      <p:cBhvr>
                                        <p:cTn id="48" dur="100" fill="hold">
                                          <p:stCondLst>
                                            <p:cond delay="100"/>
                                          </p:stCondLst>
                                        </p:cTn>
                                        <p:tgtEl>
                                          <p:spTgt spid="17"/>
                                        </p:tgtEl>
                                        <p:attrNameLst>
                                          <p:attrName>r</p:attrName>
                                        </p:attrNameLst>
                                      </p:cBhvr>
                                    </p:animRot>
                                    <p:animRot by="240000">
                                      <p:cBhvr>
                                        <p:cTn id="49" dur="100" fill="hold">
                                          <p:stCondLst>
                                            <p:cond delay="200"/>
                                          </p:stCondLst>
                                        </p:cTn>
                                        <p:tgtEl>
                                          <p:spTgt spid="17"/>
                                        </p:tgtEl>
                                        <p:attrNameLst>
                                          <p:attrName>r</p:attrName>
                                        </p:attrNameLst>
                                      </p:cBhvr>
                                    </p:animRot>
                                    <p:animRot by="-240000">
                                      <p:cBhvr>
                                        <p:cTn id="50" dur="100" fill="hold">
                                          <p:stCondLst>
                                            <p:cond delay="300"/>
                                          </p:stCondLst>
                                        </p:cTn>
                                        <p:tgtEl>
                                          <p:spTgt spid="17"/>
                                        </p:tgtEl>
                                        <p:attrNameLst>
                                          <p:attrName>r</p:attrName>
                                        </p:attrNameLst>
                                      </p:cBhvr>
                                    </p:animRot>
                                    <p:animRot by="120000">
                                      <p:cBhvr>
                                        <p:cTn id="51" dur="100" fill="hold">
                                          <p:stCondLst>
                                            <p:cond delay="400"/>
                                          </p:stCondLst>
                                        </p:cTn>
                                        <p:tgtEl>
                                          <p:spTgt spid="17"/>
                                        </p:tgtEl>
                                        <p:attrNameLst>
                                          <p:attrName>r</p:attrName>
                                        </p:attrNameLst>
                                      </p:cBhvr>
                                    </p:animRot>
                                  </p:childTnLst>
                                </p:cTn>
                              </p:par>
                            </p:childTnLst>
                          </p:cTn>
                        </p:par>
                        <p:par>
                          <p:cTn id="52" fill="hold">
                            <p:stCondLst>
                              <p:cond delay="5750"/>
                            </p:stCondLst>
                            <p:childTnLst>
                              <p:par>
                                <p:cTn id="53" presetID="22" presetClass="entr" presetSubtype="1"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par>
                          <p:cTn id="56" fill="hold">
                            <p:stCondLst>
                              <p:cond delay="6250"/>
                            </p:stCondLst>
                            <p:childTnLst>
                              <p:par>
                                <p:cTn id="57" presetID="18" presetClass="entr" presetSubtype="3" fill="hold" grpId="0" nodeType="afterEffect">
                                  <p:stCondLst>
                                    <p:cond delay="0"/>
                                  </p:stCondLst>
                                  <p:childTnLst>
                                    <p:set>
                                      <p:cBhvr>
                                        <p:cTn id="58" dur="1" fill="hold">
                                          <p:stCondLst>
                                            <p:cond delay="0"/>
                                          </p:stCondLst>
                                        </p:cTn>
                                        <p:tgtEl>
                                          <p:spTgt spid="10"/>
                                        </p:tgtEl>
                                        <p:attrNameLst>
                                          <p:attrName>style.visibility</p:attrName>
                                        </p:attrNameLst>
                                      </p:cBhvr>
                                      <p:to>
                                        <p:strVal val="visible"/>
                                      </p:to>
                                    </p:set>
                                    <p:animEffect transition="in" filter="strips(upRight)">
                                      <p:cBhvr>
                                        <p:cTn id="59" dur="500"/>
                                        <p:tgtEl>
                                          <p:spTgt spid="10"/>
                                        </p:tgtEl>
                                      </p:cBhvr>
                                    </p:animEffect>
                                  </p:childTnLst>
                                </p:cTn>
                              </p:par>
                            </p:childTnLst>
                          </p:cTn>
                        </p:par>
                        <p:par>
                          <p:cTn id="60" fill="hold">
                            <p:stCondLst>
                              <p:cond delay="6750"/>
                            </p:stCondLst>
                            <p:childTnLst>
                              <p:par>
                                <p:cTn id="61" presetID="42" presetClass="entr" presetSubtype="0" fill="hold" nodeType="after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fade">
                                      <p:cBhvr>
                                        <p:cTn id="63" dur="1000"/>
                                        <p:tgtEl>
                                          <p:spTgt spid="16"/>
                                        </p:tgtEl>
                                      </p:cBhvr>
                                    </p:animEffect>
                                    <p:anim calcmode="lin" valueType="num">
                                      <p:cBhvr>
                                        <p:cTn id="64" dur="1000" fill="hold"/>
                                        <p:tgtEl>
                                          <p:spTgt spid="16"/>
                                        </p:tgtEl>
                                        <p:attrNameLst>
                                          <p:attrName>ppt_x</p:attrName>
                                        </p:attrNameLst>
                                      </p:cBhvr>
                                      <p:tavLst>
                                        <p:tav tm="0">
                                          <p:val>
                                            <p:strVal val="#ppt_x"/>
                                          </p:val>
                                        </p:tav>
                                        <p:tav tm="100000">
                                          <p:val>
                                            <p:strVal val="#ppt_x"/>
                                          </p:val>
                                        </p:tav>
                                      </p:tavLst>
                                    </p:anim>
                                    <p:anim calcmode="lin" valueType="num">
                                      <p:cBhvr>
                                        <p:cTn id="65" dur="1000" fill="hold"/>
                                        <p:tgtEl>
                                          <p:spTgt spid="16"/>
                                        </p:tgtEl>
                                        <p:attrNameLst>
                                          <p:attrName>ppt_y</p:attrName>
                                        </p:attrNameLst>
                                      </p:cBhvr>
                                      <p:tavLst>
                                        <p:tav tm="0">
                                          <p:val>
                                            <p:strVal val="#ppt_y+.1"/>
                                          </p:val>
                                        </p:tav>
                                        <p:tav tm="100000">
                                          <p:val>
                                            <p:strVal val="#ppt_y"/>
                                          </p:val>
                                        </p:tav>
                                      </p:tavLst>
                                    </p:anim>
                                  </p:childTnLst>
                                </p:cTn>
                              </p:par>
                            </p:childTnLst>
                          </p:cTn>
                        </p:par>
                        <p:par>
                          <p:cTn id="66" fill="hold">
                            <p:stCondLst>
                              <p:cond delay="7750"/>
                            </p:stCondLst>
                            <p:childTnLst>
                              <p:par>
                                <p:cTn id="67" presetID="53" presetClass="entr" presetSubtype="16" fill="hold" grpId="0" nodeType="afterEffect">
                                  <p:stCondLst>
                                    <p:cond delay="0"/>
                                  </p:stCondLst>
                                  <p:childTnLst>
                                    <p:set>
                                      <p:cBhvr>
                                        <p:cTn id="68" dur="1" fill="hold">
                                          <p:stCondLst>
                                            <p:cond delay="0"/>
                                          </p:stCondLst>
                                        </p:cTn>
                                        <p:tgtEl>
                                          <p:spTgt spid="12"/>
                                        </p:tgtEl>
                                        <p:attrNameLst>
                                          <p:attrName>style.visibility</p:attrName>
                                        </p:attrNameLst>
                                      </p:cBhvr>
                                      <p:to>
                                        <p:strVal val="visible"/>
                                      </p:to>
                                    </p:set>
                                    <p:anim calcmode="lin" valueType="num">
                                      <p:cBhvr>
                                        <p:cTn id="69" dur="500" fill="hold"/>
                                        <p:tgtEl>
                                          <p:spTgt spid="12"/>
                                        </p:tgtEl>
                                        <p:attrNameLst>
                                          <p:attrName>ppt_w</p:attrName>
                                        </p:attrNameLst>
                                      </p:cBhvr>
                                      <p:tavLst>
                                        <p:tav tm="0">
                                          <p:val>
                                            <p:fltVal val="0"/>
                                          </p:val>
                                        </p:tav>
                                        <p:tav tm="100000">
                                          <p:val>
                                            <p:strVal val="#ppt_w"/>
                                          </p:val>
                                        </p:tav>
                                      </p:tavLst>
                                    </p:anim>
                                    <p:anim calcmode="lin" valueType="num">
                                      <p:cBhvr>
                                        <p:cTn id="70" dur="500" fill="hold"/>
                                        <p:tgtEl>
                                          <p:spTgt spid="12"/>
                                        </p:tgtEl>
                                        <p:attrNameLst>
                                          <p:attrName>ppt_h</p:attrName>
                                        </p:attrNameLst>
                                      </p:cBhvr>
                                      <p:tavLst>
                                        <p:tav tm="0">
                                          <p:val>
                                            <p:fltVal val="0"/>
                                          </p:val>
                                        </p:tav>
                                        <p:tav tm="100000">
                                          <p:val>
                                            <p:strVal val="#ppt_h"/>
                                          </p:val>
                                        </p:tav>
                                      </p:tavLst>
                                    </p:anim>
                                    <p:animEffect transition="in" filter="fade">
                                      <p:cBhvr>
                                        <p:cTn id="71" dur="500"/>
                                        <p:tgtEl>
                                          <p:spTgt spid="12"/>
                                        </p:tgtEl>
                                      </p:cBhvr>
                                    </p:animEffect>
                                  </p:childTnLst>
                                </p:cTn>
                              </p:par>
                            </p:childTnLst>
                          </p:cTn>
                        </p:par>
                        <p:par>
                          <p:cTn id="72" fill="hold">
                            <p:stCondLst>
                              <p:cond delay="8250"/>
                            </p:stCondLst>
                            <p:childTnLst>
                              <p:par>
                                <p:cTn id="73" presetID="53" presetClass="entr" presetSubtype="16" fill="hold" grpId="0" nodeType="afterEffect">
                                  <p:stCondLst>
                                    <p:cond delay="0"/>
                                  </p:stCondLst>
                                  <p:childTnLst>
                                    <p:set>
                                      <p:cBhvr>
                                        <p:cTn id="74" dur="1" fill="hold">
                                          <p:stCondLst>
                                            <p:cond delay="0"/>
                                          </p:stCondLst>
                                        </p:cTn>
                                        <p:tgtEl>
                                          <p:spTgt spid="11"/>
                                        </p:tgtEl>
                                        <p:attrNameLst>
                                          <p:attrName>style.visibility</p:attrName>
                                        </p:attrNameLst>
                                      </p:cBhvr>
                                      <p:to>
                                        <p:strVal val="visible"/>
                                      </p:to>
                                    </p:set>
                                    <p:anim calcmode="lin" valueType="num">
                                      <p:cBhvr>
                                        <p:cTn id="75" dur="750" fill="hold"/>
                                        <p:tgtEl>
                                          <p:spTgt spid="11"/>
                                        </p:tgtEl>
                                        <p:attrNameLst>
                                          <p:attrName>ppt_w</p:attrName>
                                        </p:attrNameLst>
                                      </p:cBhvr>
                                      <p:tavLst>
                                        <p:tav tm="0">
                                          <p:val>
                                            <p:fltVal val="0"/>
                                          </p:val>
                                        </p:tav>
                                        <p:tav tm="100000">
                                          <p:val>
                                            <p:strVal val="#ppt_w"/>
                                          </p:val>
                                        </p:tav>
                                      </p:tavLst>
                                    </p:anim>
                                    <p:anim calcmode="lin" valueType="num">
                                      <p:cBhvr>
                                        <p:cTn id="76" dur="750" fill="hold"/>
                                        <p:tgtEl>
                                          <p:spTgt spid="11"/>
                                        </p:tgtEl>
                                        <p:attrNameLst>
                                          <p:attrName>ppt_h</p:attrName>
                                        </p:attrNameLst>
                                      </p:cBhvr>
                                      <p:tavLst>
                                        <p:tav tm="0">
                                          <p:val>
                                            <p:fltVal val="0"/>
                                          </p:val>
                                        </p:tav>
                                        <p:tav tm="100000">
                                          <p:val>
                                            <p:strVal val="#ppt_h"/>
                                          </p:val>
                                        </p:tav>
                                      </p:tavLst>
                                    </p:anim>
                                    <p:animEffect transition="in" filter="fade">
                                      <p:cBhvr>
                                        <p:cTn id="77" dur="750"/>
                                        <p:tgtEl>
                                          <p:spTgt spid="11"/>
                                        </p:tgtEl>
                                      </p:cBhvr>
                                    </p:animEffect>
                                  </p:childTnLst>
                                </p:cTn>
                              </p:par>
                            </p:childTnLst>
                          </p:cTn>
                        </p:par>
                        <p:par>
                          <p:cTn id="78" fill="hold">
                            <p:stCondLst>
                              <p:cond delay="9250"/>
                            </p:stCondLst>
                            <p:childTnLst>
                              <p:par>
                                <p:cTn id="79" presetID="14" presetClass="entr" presetSubtype="10" fill="hold" grpId="0" nodeType="after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randombar(horizontal)">
                                      <p:cBhvr>
                                        <p:cTn id="81" dur="500"/>
                                        <p:tgtEl>
                                          <p:spTgt spid="13"/>
                                        </p:tgtEl>
                                      </p:cBhvr>
                                    </p:animEffect>
                                  </p:childTnLst>
                                </p:cTn>
                              </p:par>
                            </p:childTnLst>
                          </p:cTn>
                        </p:par>
                        <p:par>
                          <p:cTn id="82" fill="hold">
                            <p:stCondLst>
                              <p:cond delay="9750"/>
                            </p:stCondLst>
                            <p:childTnLst>
                              <p:par>
                                <p:cTn id="83" presetID="12" presetClass="entr" presetSubtype="2" fill="hold" grpId="0"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500"/>
                                        <p:tgtEl>
                                          <p:spTgt spid="24"/>
                                        </p:tgtEl>
                                        <p:attrNameLst>
                                          <p:attrName>ppt_x</p:attrName>
                                        </p:attrNameLst>
                                      </p:cBhvr>
                                      <p:tavLst>
                                        <p:tav tm="0">
                                          <p:val>
                                            <p:strVal val="#ppt_x+#ppt_w*1.125000"/>
                                          </p:val>
                                        </p:tav>
                                        <p:tav tm="100000">
                                          <p:val>
                                            <p:strVal val="#ppt_x"/>
                                          </p:val>
                                        </p:tav>
                                      </p:tavLst>
                                    </p:anim>
                                    <p:animEffect transition="in" filter="wipe(left)">
                                      <p:cBhvr>
                                        <p:cTn id="86" dur="500"/>
                                        <p:tgtEl>
                                          <p:spTgt spid="24"/>
                                        </p:tgtEl>
                                      </p:cBhvr>
                                    </p:animEffect>
                                  </p:childTnLst>
                                </p:cTn>
                              </p:par>
                              <p:par>
                                <p:cTn id="87" presetID="12" presetClass="entr" presetSubtype="8" fill="hold" grpId="0" nodeType="withEffect">
                                  <p:stCondLst>
                                    <p:cond delay="0"/>
                                  </p:stCondLst>
                                  <p:childTnLst>
                                    <p:set>
                                      <p:cBhvr>
                                        <p:cTn id="88" dur="1" fill="hold">
                                          <p:stCondLst>
                                            <p:cond delay="0"/>
                                          </p:stCondLst>
                                        </p:cTn>
                                        <p:tgtEl>
                                          <p:spTgt spid="25"/>
                                        </p:tgtEl>
                                        <p:attrNameLst>
                                          <p:attrName>style.visibility</p:attrName>
                                        </p:attrNameLst>
                                      </p:cBhvr>
                                      <p:to>
                                        <p:strVal val="visible"/>
                                      </p:to>
                                    </p:set>
                                    <p:anim calcmode="lin" valueType="num">
                                      <p:cBhvr additive="base">
                                        <p:cTn id="89" dur="500"/>
                                        <p:tgtEl>
                                          <p:spTgt spid="25"/>
                                        </p:tgtEl>
                                        <p:attrNameLst>
                                          <p:attrName>ppt_x</p:attrName>
                                        </p:attrNameLst>
                                      </p:cBhvr>
                                      <p:tavLst>
                                        <p:tav tm="0">
                                          <p:val>
                                            <p:strVal val="#ppt_x-#ppt_w*1.125000"/>
                                          </p:val>
                                        </p:tav>
                                        <p:tav tm="100000">
                                          <p:val>
                                            <p:strVal val="#ppt_x"/>
                                          </p:val>
                                        </p:tav>
                                      </p:tavLst>
                                    </p:anim>
                                    <p:animEffect transition="in" filter="wipe(right)">
                                      <p:cBhvr>
                                        <p:cTn id="90" dur="500"/>
                                        <p:tgtEl>
                                          <p:spTgt spid="25"/>
                                        </p:tgtEl>
                                      </p:cBhvr>
                                    </p:animEffect>
                                  </p:childTnLst>
                                </p:cTn>
                              </p:par>
                            </p:childTnLst>
                          </p:cTn>
                        </p:par>
                        <p:par>
                          <p:cTn id="91" fill="hold">
                            <p:stCondLst>
                              <p:cond delay="10250"/>
                            </p:stCondLst>
                            <p:childTnLst>
                              <p:par>
                                <p:cTn id="92" presetID="2" presetClass="entr" presetSubtype="4" fill="hold" grpId="0" nodeType="afterEffect">
                                  <p:stCondLst>
                                    <p:cond delay="0"/>
                                  </p:stCondLst>
                                  <p:childTnLst>
                                    <p:set>
                                      <p:cBhvr>
                                        <p:cTn id="93" dur="1" fill="hold">
                                          <p:stCondLst>
                                            <p:cond delay="0"/>
                                          </p:stCondLst>
                                        </p:cTn>
                                        <p:tgtEl>
                                          <p:spTgt spid="20"/>
                                        </p:tgtEl>
                                        <p:attrNameLst>
                                          <p:attrName>style.visibility</p:attrName>
                                        </p:attrNameLst>
                                      </p:cBhvr>
                                      <p:to>
                                        <p:strVal val="visible"/>
                                      </p:to>
                                    </p:set>
                                    <p:anim calcmode="lin" valueType="num">
                                      <p:cBhvr additive="base">
                                        <p:cTn id="94" dur="500" fill="hold"/>
                                        <p:tgtEl>
                                          <p:spTgt spid="20"/>
                                        </p:tgtEl>
                                        <p:attrNameLst>
                                          <p:attrName>ppt_x</p:attrName>
                                        </p:attrNameLst>
                                      </p:cBhvr>
                                      <p:tavLst>
                                        <p:tav tm="0">
                                          <p:val>
                                            <p:strVal val="#ppt_x"/>
                                          </p:val>
                                        </p:tav>
                                        <p:tav tm="100000">
                                          <p:val>
                                            <p:strVal val="#ppt_x"/>
                                          </p:val>
                                        </p:tav>
                                      </p:tavLst>
                                    </p:anim>
                                    <p:anim calcmode="lin" valueType="num">
                                      <p:cBhvr additive="base">
                                        <p:cTn id="95" dur="500" fill="hold"/>
                                        <p:tgtEl>
                                          <p:spTgt spid="20"/>
                                        </p:tgtEl>
                                        <p:attrNameLst>
                                          <p:attrName>ppt_y</p:attrName>
                                        </p:attrNameLst>
                                      </p:cBhvr>
                                      <p:tavLst>
                                        <p:tav tm="0">
                                          <p:val>
                                            <p:strVal val="1+#ppt_h/2"/>
                                          </p:val>
                                        </p:tav>
                                        <p:tav tm="100000">
                                          <p:val>
                                            <p:strVal val="#ppt_y"/>
                                          </p:val>
                                        </p:tav>
                                      </p:tavLst>
                                    </p:anim>
                                  </p:childTnLst>
                                </p:cTn>
                              </p:par>
                            </p:childTnLst>
                          </p:cTn>
                        </p:par>
                        <p:par>
                          <p:cTn id="96" fill="hold">
                            <p:stCondLst>
                              <p:cond delay="10750"/>
                            </p:stCondLst>
                            <p:childTnLst>
                              <p:par>
                                <p:cTn id="97" presetID="32" presetClass="emph" presetSubtype="0" fill="hold" grpId="1" nodeType="afterEffect">
                                  <p:stCondLst>
                                    <p:cond delay="0"/>
                                  </p:stCondLst>
                                  <p:childTnLst>
                                    <p:animRot by="120000">
                                      <p:cBhvr>
                                        <p:cTn id="98" dur="50" fill="hold">
                                          <p:stCondLst>
                                            <p:cond delay="0"/>
                                          </p:stCondLst>
                                        </p:cTn>
                                        <p:tgtEl>
                                          <p:spTgt spid="20"/>
                                        </p:tgtEl>
                                        <p:attrNameLst>
                                          <p:attrName>r</p:attrName>
                                        </p:attrNameLst>
                                      </p:cBhvr>
                                    </p:animRot>
                                    <p:animRot by="-240000">
                                      <p:cBhvr>
                                        <p:cTn id="99" dur="100" fill="hold">
                                          <p:stCondLst>
                                            <p:cond delay="100"/>
                                          </p:stCondLst>
                                        </p:cTn>
                                        <p:tgtEl>
                                          <p:spTgt spid="20"/>
                                        </p:tgtEl>
                                        <p:attrNameLst>
                                          <p:attrName>r</p:attrName>
                                        </p:attrNameLst>
                                      </p:cBhvr>
                                    </p:animRot>
                                    <p:animRot by="240000">
                                      <p:cBhvr>
                                        <p:cTn id="100" dur="100" fill="hold">
                                          <p:stCondLst>
                                            <p:cond delay="200"/>
                                          </p:stCondLst>
                                        </p:cTn>
                                        <p:tgtEl>
                                          <p:spTgt spid="20"/>
                                        </p:tgtEl>
                                        <p:attrNameLst>
                                          <p:attrName>r</p:attrName>
                                        </p:attrNameLst>
                                      </p:cBhvr>
                                    </p:animRot>
                                    <p:animRot by="-240000">
                                      <p:cBhvr>
                                        <p:cTn id="101" dur="100" fill="hold">
                                          <p:stCondLst>
                                            <p:cond delay="300"/>
                                          </p:stCondLst>
                                        </p:cTn>
                                        <p:tgtEl>
                                          <p:spTgt spid="20"/>
                                        </p:tgtEl>
                                        <p:attrNameLst>
                                          <p:attrName>r</p:attrName>
                                        </p:attrNameLst>
                                      </p:cBhvr>
                                    </p:animRot>
                                    <p:animRot by="120000">
                                      <p:cBhvr>
                                        <p:cTn id="102" dur="100" fill="hold">
                                          <p:stCondLst>
                                            <p:cond delay="400"/>
                                          </p:stCondLst>
                                        </p:cTn>
                                        <p:tgtEl>
                                          <p:spTgt spid="20"/>
                                        </p:tgtEl>
                                        <p:attrNameLst>
                                          <p:attrName>r</p:attrName>
                                        </p:attrNameLst>
                                      </p:cBhvr>
                                    </p:animRot>
                                  </p:childTnLst>
                                </p:cTn>
                              </p:par>
                            </p:childTnLst>
                          </p:cTn>
                        </p:par>
                        <p:par>
                          <p:cTn id="103" fill="hold">
                            <p:stCondLst>
                              <p:cond delay="11250"/>
                            </p:stCondLst>
                            <p:childTnLst>
                              <p:par>
                                <p:cTn id="104" presetID="22" presetClass="entr" presetSubtype="1" fill="hold" grpId="0" nodeType="afterEffect">
                                  <p:stCondLst>
                                    <p:cond delay="0"/>
                                  </p:stCondLst>
                                  <p:childTnLst>
                                    <p:set>
                                      <p:cBhvr>
                                        <p:cTn id="105" dur="1" fill="hold">
                                          <p:stCondLst>
                                            <p:cond delay="0"/>
                                          </p:stCondLst>
                                        </p:cTn>
                                        <p:tgtEl>
                                          <p:spTgt spid="21"/>
                                        </p:tgtEl>
                                        <p:attrNameLst>
                                          <p:attrName>style.visibility</p:attrName>
                                        </p:attrNameLst>
                                      </p:cBhvr>
                                      <p:to>
                                        <p:strVal val="visible"/>
                                      </p:to>
                                    </p:set>
                                    <p:animEffect transition="in" filter="wipe(up)">
                                      <p:cBhvr>
                                        <p:cTn id="106" dur="500"/>
                                        <p:tgtEl>
                                          <p:spTgt spid="21"/>
                                        </p:tgtEl>
                                      </p:cBhvr>
                                    </p:animEffect>
                                  </p:childTnLst>
                                </p:cTn>
                              </p:par>
                            </p:childTnLst>
                          </p:cTn>
                        </p:par>
                        <p:par>
                          <p:cTn id="107" fill="hold">
                            <p:stCondLst>
                              <p:cond delay="11750"/>
                            </p:stCondLst>
                            <p:childTnLst>
                              <p:par>
                                <p:cTn id="108" presetID="18" presetClass="entr" presetSubtype="3" fill="hold" grpId="0" nodeType="afterEffect">
                                  <p:stCondLst>
                                    <p:cond delay="0"/>
                                  </p:stCondLst>
                                  <p:childTnLst>
                                    <p:set>
                                      <p:cBhvr>
                                        <p:cTn id="109" dur="1" fill="hold">
                                          <p:stCondLst>
                                            <p:cond delay="0"/>
                                          </p:stCondLst>
                                        </p:cTn>
                                        <p:tgtEl>
                                          <p:spTgt spid="19"/>
                                        </p:tgtEl>
                                        <p:attrNameLst>
                                          <p:attrName>style.visibility</p:attrName>
                                        </p:attrNameLst>
                                      </p:cBhvr>
                                      <p:to>
                                        <p:strVal val="visible"/>
                                      </p:to>
                                    </p:set>
                                    <p:animEffect transition="in" filter="strips(upRight)">
                                      <p:cBhvr>
                                        <p:cTn id="11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5" grpId="0"/>
      <p:bldP spid="10" grpId="0"/>
      <p:bldP spid="11" grpId="0" animBg="1"/>
      <p:bldP spid="12" grpId="0" animBg="1"/>
      <p:bldP spid="13" grpId="0"/>
      <p:bldP spid="17" grpId="0" animBg="1"/>
      <p:bldP spid="17" grpId="1" animBg="1"/>
      <p:bldP spid="18" grpId="0" animBg="1"/>
      <p:bldP spid="19" grpId="0"/>
      <p:bldP spid="20" grpId="0" animBg="1"/>
      <p:bldP spid="20" grpId="1" animBg="1"/>
      <p:bldP spid="21" grpId="0" animBg="1"/>
      <p:bldP spid="22" grpId="0" animBg="1"/>
      <p:bldP spid="23" grpId="1" animBg="1"/>
      <p:bldP spid="24" grpId="0" animBg="1"/>
      <p:bldP spid="2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 name="Picture 2" descr="C:\Users\PC\Desktop\1-11.png"/>
          <p:cNvPicPr>
            <a:picLocks noChangeAspect="1" noChangeArrowheads="1"/>
          </p:cNvPicPr>
          <p:nvPr/>
        </p:nvPicPr>
        <p:blipFill rotWithShape="1">
          <a:blip r:embed="rId3" cstate="email">
            <a:duotone>
              <a:prstClr val="black"/>
              <a:schemeClr val="accent4">
                <a:tint val="45000"/>
                <a:satMod val="400000"/>
              </a:schemeClr>
            </a:duotone>
          </a:blip>
          <a:srcRect/>
          <a:stretch>
            <a:fillRect/>
          </a:stretch>
        </p:blipFill>
        <p:spPr bwMode="auto">
          <a:xfrm rot="21277260">
            <a:off x="240158" y="-252534"/>
            <a:ext cx="9628638" cy="1095868"/>
          </a:xfrm>
          <a:prstGeom prst="rect">
            <a:avLst/>
          </a:prstGeom>
          <a:noFill/>
          <a:extLst>
            <a:ext uri="{909E8E84-426E-40DD-AFC4-6F175D3DCCD1}">
              <a14:hiddenFill xmlns:a14="http://schemas.microsoft.com/office/drawing/2010/main">
                <a:solidFill>
                  <a:srgbClr val="FFFFFF"/>
                </a:solidFill>
              </a14:hiddenFill>
            </a:ext>
          </a:extLst>
        </p:spPr>
      </p:pic>
      <p:sp>
        <p:nvSpPr>
          <p:cNvPr id="5158" name="流程图: 手动输入 5157"/>
          <p:cNvSpPr/>
          <p:nvPr/>
        </p:nvSpPr>
        <p:spPr bwMode="auto">
          <a:xfrm>
            <a:off x="279407" y="210659"/>
            <a:ext cx="9601187" cy="5515429"/>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1" fmla="*/ 0 w 10000"/>
              <a:gd name="connsiteY0-2" fmla="*/ 1616 h 10000"/>
              <a:gd name="connsiteX1-3" fmla="*/ 10000 w 10000"/>
              <a:gd name="connsiteY1-4" fmla="*/ 0 h 10000"/>
              <a:gd name="connsiteX2-5" fmla="*/ 10000 w 10000"/>
              <a:gd name="connsiteY2-6" fmla="*/ 10000 h 10000"/>
              <a:gd name="connsiteX3-7" fmla="*/ 0 w 10000"/>
              <a:gd name="connsiteY3-8" fmla="*/ 10000 h 10000"/>
              <a:gd name="connsiteX4-9" fmla="*/ 0 w 10000"/>
              <a:gd name="connsiteY4-10" fmla="*/ 1616 h 10000"/>
              <a:gd name="connsiteX0-11" fmla="*/ 0 w 10000"/>
              <a:gd name="connsiteY0-12" fmla="*/ 1616 h 10000"/>
              <a:gd name="connsiteX1-13" fmla="*/ 10000 w 10000"/>
              <a:gd name="connsiteY1-14" fmla="*/ 0 h 10000"/>
              <a:gd name="connsiteX2-15" fmla="*/ 10000 w 10000"/>
              <a:gd name="connsiteY2-16" fmla="*/ 9309 h 10000"/>
              <a:gd name="connsiteX3-17" fmla="*/ 0 w 10000"/>
              <a:gd name="connsiteY3-18" fmla="*/ 10000 h 10000"/>
              <a:gd name="connsiteX4-19" fmla="*/ 0 w 10000"/>
              <a:gd name="connsiteY4-20" fmla="*/ 1616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00" h="10000">
                <a:moveTo>
                  <a:pt x="0" y="1616"/>
                </a:moveTo>
                <a:lnTo>
                  <a:pt x="10000" y="0"/>
                </a:lnTo>
                <a:lnTo>
                  <a:pt x="10000" y="9309"/>
                </a:lnTo>
                <a:lnTo>
                  <a:pt x="0" y="10000"/>
                </a:lnTo>
                <a:lnTo>
                  <a:pt x="0" y="1616"/>
                </a:lnTo>
                <a:close/>
              </a:path>
            </a:pathLst>
          </a:custGeom>
          <a:solidFill>
            <a:schemeClr val="bg1">
              <a:lumMod val="95000"/>
            </a:schemeClr>
          </a:solidFill>
          <a:ln w="9525" cap="flat" cmpd="sng" algn="ctr">
            <a:noFill/>
            <a:prstDash val="solid"/>
            <a:round/>
            <a:headEnd type="none" w="med" len="med"/>
            <a:tailEnd type="none" w="med" len="med"/>
          </a:ln>
          <a:effectLst/>
        </p:spPr>
        <p:txBody>
          <a:bodyPr vert="horz" wrap="square" lIns="101600" tIns="50800" rIns="101600" bIns="50800" numCol="1" rtlCol="0" anchor="t" anchorCtr="0" compatLnSpc="1"/>
          <a:lstStyle/>
          <a:p>
            <a:pPr defTabSz="1015365"/>
            <a:endParaRPr lang="zh-CN" altLang="en-US" sz="2000">
              <a:latin typeface="Arial" panose="020B0604020202020204" pitchFamily="34" charset="0"/>
            </a:endParaRPr>
          </a:p>
        </p:txBody>
      </p:sp>
      <p:sp>
        <p:nvSpPr>
          <p:cNvPr id="5" name="矩形 4"/>
          <p:cNvSpPr/>
          <p:nvPr/>
        </p:nvSpPr>
        <p:spPr>
          <a:xfrm>
            <a:off x="857979" y="1421905"/>
            <a:ext cx="3482842" cy="3683060"/>
          </a:xfrm>
          <a:prstGeom prst="rect">
            <a:avLst/>
          </a:prstGeom>
        </p:spPr>
        <p:txBody>
          <a:bodyPr wrap="square">
            <a:spAutoFit/>
          </a:bodyPr>
          <a:lstStyle/>
          <a:p>
            <a:pPr>
              <a:lnSpc>
                <a:spcPct val="150000"/>
              </a:lnSpc>
            </a:pPr>
            <a:r>
              <a:rPr lang="zh-CN" altLang="en-US" sz="2220" b="1" dirty="0">
                <a:solidFill>
                  <a:srgbClr val="0070C0"/>
                </a:solidFill>
                <a:latin typeface="微软雅黑" panose="020B0503020204020204" pitchFamily="34" charset="-122"/>
                <a:ea typeface="微软雅黑" panose="020B0503020204020204" pitchFamily="34" charset="-122"/>
              </a:rPr>
              <a:t>从文化背景来看</a:t>
            </a:r>
            <a:r>
              <a:rPr lang="zh-CN" altLang="en-US" sz="2220" b="1" dirty="0">
                <a:solidFill>
                  <a:srgbClr val="C00000"/>
                </a:solidFill>
                <a:latin typeface="微软雅黑" panose="020B0503020204020204" pitchFamily="34" charset="-122"/>
                <a:ea typeface="微软雅黑" panose="020B0503020204020204" pitchFamily="34" charset="-122"/>
              </a:rPr>
              <a:t>，中华文化蕴含着极为丰富的追逐梦想的精神，这种追逐梦想的精神是中华民族精神的重要内容，是中华民族生生不息、刚健有为的强大精神动力。</a:t>
            </a:r>
          </a:p>
        </p:txBody>
      </p:sp>
      <p:sp>
        <p:nvSpPr>
          <p:cNvPr id="5162" name="同心圆 5161"/>
          <p:cNvSpPr/>
          <p:nvPr/>
        </p:nvSpPr>
        <p:spPr>
          <a:xfrm>
            <a:off x="5939238" y="1328484"/>
            <a:ext cx="359567" cy="359368"/>
          </a:xfrm>
          <a:prstGeom prst="donut">
            <a:avLst>
              <a:gd name="adj" fmla="val 7460"/>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r>
              <a:rPr lang="en-US" altLang="zh-CN" dirty="0"/>
              <a:t> </a:t>
            </a:r>
            <a:endParaRPr lang="zh-CN" altLang="en-US" dirty="0"/>
          </a:p>
        </p:txBody>
      </p:sp>
      <p:grpSp>
        <p:nvGrpSpPr>
          <p:cNvPr id="5182" name="组合 5181"/>
          <p:cNvGrpSpPr/>
          <p:nvPr/>
        </p:nvGrpSpPr>
        <p:grpSpPr>
          <a:xfrm>
            <a:off x="5418667" y="2110677"/>
            <a:ext cx="1391753" cy="1392124"/>
            <a:chOff x="5005902" y="2177335"/>
            <a:chExt cx="1089624" cy="1089914"/>
          </a:xfrm>
        </p:grpSpPr>
        <p:sp>
          <p:nvSpPr>
            <p:cNvPr id="5161" name="椭圆 5160"/>
            <p:cNvSpPr/>
            <p:nvPr/>
          </p:nvSpPr>
          <p:spPr>
            <a:xfrm>
              <a:off x="5005902" y="2177335"/>
              <a:ext cx="1089624" cy="1089914"/>
            </a:xfrm>
            <a:prstGeom prst="ellips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63" name="椭圆 5162" descr="http://img4.jike.com/get?name=T1oVxDB7Ds1RCvBVdK"/>
            <p:cNvSpPr/>
            <p:nvPr/>
          </p:nvSpPr>
          <p:spPr>
            <a:xfrm>
              <a:off x="5047776" y="2219296"/>
              <a:ext cx="1006332" cy="1005991"/>
            </a:xfrm>
            <a:prstGeom prst="ellipse">
              <a:avLst/>
            </a:prstGeom>
            <a:blipFill>
              <a:blip r:embed="rId4" cstate="email"/>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grpSp>
        <p:nvGrpSpPr>
          <p:cNvPr id="5180" name="组合 5179"/>
          <p:cNvGrpSpPr/>
          <p:nvPr/>
        </p:nvGrpSpPr>
        <p:grpSpPr>
          <a:xfrm>
            <a:off x="6945470" y="2440273"/>
            <a:ext cx="808358" cy="807966"/>
            <a:chOff x="6174723" y="2383329"/>
            <a:chExt cx="570301" cy="570024"/>
          </a:xfrm>
        </p:grpSpPr>
        <p:sp>
          <p:nvSpPr>
            <p:cNvPr id="5164" name="椭圆 5163"/>
            <p:cNvSpPr/>
            <p:nvPr/>
          </p:nvSpPr>
          <p:spPr>
            <a:xfrm>
              <a:off x="6174723" y="2383329"/>
              <a:ext cx="570301" cy="570024"/>
            </a:xfrm>
            <a:prstGeom prst="ellips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65" name="椭圆 5164" descr="http://img4.jike.com/get?name=T1E2ZBB4_j1RCvBVdK"/>
            <p:cNvSpPr/>
            <p:nvPr/>
          </p:nvSpPr>
          <p:spPr>
            <a:xfrm>
              <a:off x="6208404" y="2416843"/>
              <a:ext cx="502938" cy="502995"/>
            </a:xfrm>
            <a:prstGeom prst="ellipse">
              <a:avLst/>
            </a:prstGeom>
            <a:blipFill>
              <a:blip r:embed="rId5" cstate="email"/>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sp>
        <p:nvSpPr>
          <p:cNvPr id="5167" name="同心圆 5166"/>
          <p:cNvSpPr/>
          <p:nvPr/>
        </p:nvSpPr>
        <p:spPr>
          <a:xfrm>
            <a:off x="7824384" y="849854"/>
            <a:ext cx="266008" cy="266120"/>
          </a:xfrm>
          <a:prstGeom prst="donut">
            <a:avLst>
              <a:gd name="adj" fmla="val 7460"/>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68" name="同心圆 5167"/>
          <p:cNvSpPr/>
          <p:nvPr/>
        </p:nvSpPr>
        <p:spPr>
          <a:xfrm>
            <a:off x="8157146" y="716642"/>
            <a:ext cx="133003" cy="133211"/>
          </a:xfrm>
          <a:prstGeom prst="donut">
            <a:avLst>
              <a:gd name="adj" fmla="val 7460"/>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5179" name="组合 5178"/>
          <p:cNvGrpSpPr/>
          <p:nvPr/>
        </p:nvGrpSpPr>
        <p:grpSpPr>
          <a:xfrm>
            <a:off x="7853283" y="1569760"/>
            <a:ext cx="1307431" cy="1307596"/>
            <a:chOff x="5951700" y="1578426"/>
            <a:chExt cx="730968" cy="731060"/>
          </a:xfrm>
        </p:grpSpPr>
        <p:sp>
          <p:nvSpPr>
            <p:cNvPr id="5166" name="椭圆 5165"/>
            <p:cNvSpPr/>
            <p:nvPr/>
          </p:nvSpPr>
          <p:spPr>
            <a:xfrm>
              <a:off x="5951700" y="1578426"/>
              <a:ext cx="730968" cy="731060"/>
            </a:xfrm>
            <a:prstGeom prst="ellips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69" name="椭圆 5168" descr="http://img1.jike.com/get?name=T1BhKdBKKQ1RCvBVdK"/>
            <p:cNvSpPr/>
            <p:nvPr/>
          </p:nvSpPr>
          <p:spPr>
            <a:xfrm>
              <a:off x="5990388" y="1617119"/>
              <a:ext cx="654048" cy="653949"/>
            </a:xfrm>
            <a:prstGeom prst="ellipse">
              <a:avLst/>
            </a:prstGeom>
            <a:blipFill>
              <a:blip r:embed="rId6" cstate="email"/>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sp>
        <p:nvSpPr>
          <p:cNvPr id="5171" name="同心圆 5170"/>
          <p:cNvSpPr/>
          <p:nvPr/>
        </p:nvSpPr>
        <p:spPr>
          <a:xfrm>
            <a:off x="7576757" y="3230984"/>
            <a:ext cx="199758" cy="199514"/>
          </a:xfrm>
          <a:prstGeom prst="donut">
            <a:avLst>
              <a:gd name="adj" fmla="val 7460"/>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5181" name="组合 5180"/>
          <p:cNvGrpSpPr/>
          <p:nvPr/>
        </p:nvGrpSpPr>
        <p:grpSpPr>
          <a:xfrm>
            <a:off x="6334350" y="651674"/>
            <a:ext cx="1542382" cy="1542489"/>
            <a:chOff x="6033626" y="928020"/>
            <a:chExt cx="512496" cy="512532"/>
          </a:xfrm>
        </p:grpSpPr>
        <p:sp>
          <p:nvSpPr>
            <p:cNvPr id="5170" name="椭圆 5169"/>
            <p:cNvSpPr/>
            <p:nvPr/>
          </p:nvSpPr>
          <p:spPr>
            <a:xfrm>
              <a:off x="6033626" y="928020"/>
              <a:ext cx="512496" cy="512532"/>
            </a:xfrm>
            <a:prstGeom prst="ellips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72" name="椭圆 5171" descr="http://img2.jike.com/get?name=T1DR_.ByDj1RCvBVdK"/>
            <p:cNvSpPr/>
            <p:nvPr/>
          </p:nvSpPr>
          <p:spPr>
            <a:xfrm>
              <a:off x="6063667" y="958265"/>
              <a:ext cx="452417" cy="452313"/>
            </a:xfrm>
            <a:prstGeom prst="ellipse">
              <a:avLst/>
            </a:prstGeom>
            <a:blipFill>
              <a:blip r:embed="rId7" cstate="email"/>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sp>
        <p:nvSpPr>
          <p:cNvPr id="7" name="矩形 6"/>
          <p:cNvSpPr/>
          <p:nvPr/>
        </p:nvSpPr>
        <p:spPr>
          <a:xfrm>
            <a:off x="5188303" y="3609162"/>
            <a:ext cx="4245256" cy="1580176"/>
          </a:xfrm>
          <a:prstGeom prst="rect">
            <a:avLst/>
          </a:prstGeom>
        </p:spPr>
        <p:txBody>
          <a:bodyPr wrap="square">
            <a:spAutoFit/>
          </a:bodyPr>
          <a:lstStyle/>
          <a:p>
            <a:pPr>
              <a:lnSpc>
                <a:spcPct val="150000"/>
              </a:lnSpc>
            </a:pPr>
            <a:r>
              <a:rPr lang="zh-CN" altLang="en-US" sz="1780" b="1" dirty="0">
                <a:solidFill>
                  <a:srgbClr val="0070C0"/>
                </a:solidFill>
                <a:latin typeface="微软雅黑" panose="020B0503020204020204" pitchFamily="34" charset="-122"/>
                <a:ea typeface="微软雅黑" panose="020B0503020204020204" pitchFamily="34" charset="-122"/>
              </a:rPr>
              <a:t>从世界文明发展的历史看</a:t>
            </a:r>
            <a:r>
              <a:rPr lang="zh-CN" altLang="en-US" sz="1555" dirty="0">
                <a:solidFill>
                  <a:srgbClr val="C00000"/>
                </a:solidFill>
                <a:latin typeface="微软雅黑" panose="020B0503020204020204" pitchFamily="34" charset="-122"/>
                <a:ea typeface="微软雅黑" panose="020B0503020204020204" pitchFamily="34" charset="-122"/>
              </a:rPr>
              <a:t>，中华民族是最富有整体性追梦精神的强大民族，从夸父追日、嫦娥奔月等远古神化传说，到神州系列飞船成功发射、神舟九号与天宫一号载人交会对接。</a:t>
            </a:r>
          </a:p>
        </p:txBody>
      </p:sp>
      <p:cxnSp>
        <p:nvCxnSpPr>
          <p:cNvPr id="109" name="直接连接符 108"/>
          <p:cNvCxnSpPr/>
          <p:nvPr/>
        </p:nvCxnSpPr>
        <p:spPr bwMode="auto">
          <a:xfrm>
            <a:off x="5324876" y="3634536"/>
            <a:ext cx="3878172" cy="0"/>
          </a:xfrm>
          <a:prstGeom prst="line">
            <a:avLst/>
          </a:prstGeom>
          <a:solidFill>
            <a:schemeClr val="accent1"/>
          </a:solidFill>
          <a:ln w="9525" cap="flat" cmpd="sng" algn="ctr">
            <a:solidFill>
              <a:srgbClr val="C00000"/>
            </a:solidFill>
            <a:prstDash val="solid"/>
            <a:round/>
            <a:headEnd type="none" w="med" len="med"/>
            <a:tailEnd type="none" w="med" len="med"/>
          </a:ln>
          <a:effectLst/>
        </p:spPr>
      </p:cxnSp>
      <p:cxnSp>
        <p:nvCxnSpPr>
          <p:cNvPr id="113" name="直接连接符 112"/>
          <p:cNvCxnSpPr/>
          <p:nvPr/>
        </p:nvCxnSpPr>
        <p:spPr bwMode="auto">
          <a:xfrm>
            <a:off x="5324876" y="5169433"/>
            <a:ext cx="3878172" cy="0"/>
          </a:xfrm>
          <a:prstGeom prst="line">
            <a:avLst/>
          </a:prstGeom>
          <a:solidFill>
            <a:schemeClr val="accent1"/>
          </a:solidFill>
          <a:ln w="9525" cap="flat" cmpd="sng" algn="ctr">
            <a:solidFill>
              <a:srgbClr val="C00000"/>
            </a:solidFill>
            <a:prstDash val="solid"/>
            <a:round/>
            <a:headEnd type="none" w="med" len="med"/>
            <a:tailEnd type="none" w="med" len="med"/>
          </a:ln>
          <a:effectLst/>
        </p:spPr>
      </p:cxnSp>
      <p:sp>
        <p:nvSpPr>
          <p:cNvPr id="66" name="矩形 65"/>
          <p:cNvSpPr/>
          <p:nvPr/>
        </p:nvSpPr>
        <p:spPr bwMode="auto">
          <a:xfrm>
            <a:off x="814916" y="1386417"/>
            <a:ext cx="3481917" cy="3767666"/>
          </a:xfrm>
          <a:prstGeom prst="rect">
            <a:avLst/>
          </a:prstGeom>
          <a:noFill/>
          <a:ln w="12700" cap="flat" cmpd="sng" algn="ctr">
            <a:solidFill>
              <a:srgbClr val="C00000"/>
            </a:solidFill>
            <a:prstDash val="dash"/>
            <a:round/>
            <a:headEnd type="none" w="med" len="med"/>
            <a:tailEnd type="none" w="med" len="med"/>
          </a:ln>
          <a:effectLst/>
        </p:spPr>
        <p:txBody>
          <a:bodyPr vert="horz" wrap="square" lIns="101600" tIns="50800" rIns="101600" bIns="50800" numCol="1" rtlCol="0" anchor="t" anchorCtr="0" compatLnSpc="1"/>
          <a:lstStyle/>
          <a:p>
            <a:pPr defTabSz="1015365"/>
            <a:endParaRPr lang="zh-CN" altLang="en-US" sz="2000">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10" advTm="17000"/>
    </mc:Choice>
    <mc:Fallback xmlns="">
      <p:transition advTm="17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158"/>
                                        </p:tgtEl>
                                        <p:attrNameLst>
                                          <p:attrName>style.visibility</p:attrName>
                                        </p:attrNameLst>
                                      </p:cBhvr>
                                      <p:to>
                                        <p:strVal val="visible"/>
                                      </p:to>
                                    </p:set>
                                    <p:animEffect transition="in" filter="wipe(left)">
                                      <p:cBhvr>
                                        <p:cTn id="7" dur="500"/>
                                        <p:tgtEl>
                                          <p:spTgt spid="515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fade">
                                      <p:cBhvr>
                                        <p:cTn id="11" dur="1000"/>
                                        <p:tgtEl>
                                          <p:spTgt spid="108"/>
                                        </p:tgtEl>
                                      </p:cBhvr>
                                    </p:animEffect>
                                    <p:anim calcmode="lin" valueType="num">
                                      <p:cBhvr>
                                        <p:cTn id="12" dur="1000" fill="hold"/>
                                        <p:tgtEl>
                                          <p:spTgt spid="108"/>
                                        </p:tgtEl>
                                        <p:attrNameLst>
                                          <p:attrName>ppt_x</p:attrName>
                                        </p:attrNameLst>
                                      </p:cBhvr>
                                      <p:tavLst>
                                        <p:tav tm="0">
                                          <p:val>
                                            <p:strVal val="#ppt_x"/>
                                          </p:val>
                                        </p:tav>
                                        <p:tav tm="100000">
                                          <p:val>
                                            <p:strVal val="#ppt_x"/>
                                          </p:val>
                                        </p:tav>
                                      </p:tavLst>
                                    </p:anim>
                                    <p:anim calcmode="lin" valueType="num">
                                      <p:cBhvr>
                                        <p:cTn id="13" dur="1000" fill="hold"/>
                                        <p:tgtEl>
                                          <p:spTgt spid="10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up)">
                                      <p:cBhvr>
                                        <p:cTn id="17" dur="1000"/>
                                        <p:tgtEl>
                                          <p:spTgt spid="66"/>
                                        </p:tgtEl>
                                      </p:cBhvr>
                                    </p:animEffect>
                                  </p:childTnLst>
                                </p:cTn>
                              </p:par>
                            </p:childTnLst>
                          </p:cTn>
                        </p:par>
                        <p:par>
                          <p:cTn id="18" fill="hold">
                            <p:stCondLst>
                              <p:cond delay="2500"/>
                            </p:stCondLst>
                            <p:childTnLst>
                              <p:par>
                                <p:cTn id="19" presetID="18" presetClass="entr" presetSubtype="3"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strips(upRight)">
                                      <p:cBhvr>
                                        <p:cTn id="21" dur="500"/>
                                        <p:tgtEl>
                                          <p:spTgt spid="5"/>
                                        </p:tgtEl>
                                      </p:cBhvr>
                                    </p:animEffect>
                                  </p:childTnLst>
                                </p:cTn>
                              </p:par>
                            </p:childTnLst>
                          </p:cTn>
                        </p:par>
                        <p:par>
                          <p:cTn id="22" fill="hold">
                            <p:stCondLst>
                              <p:cond delay="3000"/>
                            </p:stCondLst>
                            <p:childTnLst>
                              <p:par>
                                <p:cTn id="23" presetID="23" presetClass="entr" presetSubtype="36" fill="hold" nodeType="afterEffect">
                                  <p:stCondLst>
                                    <p:cond delay="0"/>
                                  </p:stCondLst>
                                  <p:childTnLst>
                                    <p:set>
                                      <p:cBhvr>
                                        <p:cTn id="24" dur="1" fill="hold">
                                          <p:stCondLst>
                                            <p:cond delay="0"/>
                                          </p:stCondLst>
                                        </p:cTn>
                                        <p:tgtEl>
                                          <p:spTgt spid="5180"/>
                                        </p:tgtEl>
                                        <p:attrNameLst>
                                          <p:attrName>style.visibility</p:attrName>
                                        </p:attrNameLst>
                                      </p:cBhvr>
                                      <p:to>
                                        <p:strVal val="visible"/>
                                      </p:to>
                                    </p:set>
                                    <p:anim calcmode="lin" valueType="num">
                                      <p:cBhvr>
                                        <p:cTn id="25" dur="250" fill="hold"/>
                                        <p:tgtEl>
                                          <p:spTgt spid="5180"/>
                                        </p:tgtEl>
                                        <p:attrNameLst>
                                          <p:attrName>ppt_w</p:attrName>
                                        </p:attrNameLst>
                                      </p:cBhvr>
                                      <p:tavLst>
                                        <p:tav tm="0">
                                          <p:val>
                                            <p:strVal val="(6*min(max(#ppt_w*#ppt_h,.3),1)-7.4)/-.7*#ppt_w"/>
                                          </p:val>
                                        </p:tav>
                                        <p:tav tm="100000">
                                          <p:val>
                                            <p:strVal val="#ppt_w"/>
                                          </p:val>
                                        </p:tav>
                                      </p:tavLst>
                                    </p:anim>
                                    <p:anim calcmode="lin" valueType="num">
                                      <p:cBhvr>
                                        <p:cTn id="26" dur="250" fill="hold"/>
                                        <p:tgtEl>
                                          <p:spTgt spid="5180"/>
                                        </p:tgtEl>
                                        <p:attrNameLst>
                                          <p:attrName>ppt_h</p:attrName>
                                        </p:attrNameLst>
                                      </p:cBhvr>
                                      <p:tavLst>
                                        <p:tav tm="0">
                                          <p:val>
                                            <p:strVal val="(6*min(max(#ppt_w*#ppt_h,.3),1)-7.4)/-.7*#ppt_h"/>
                                          </p:val>
                                        </p:tav>
                                        <p:tav tm="100000">
                                          <p:val>
                                            <p:strVal val="#ppt_h"/>
                                          </p:val>
                                        </p:tav>
                                      </p:tavLst>
                                    </p:anim>
                                    <p:anim calcmode="lin" valueType="num">
                                      <p:cBhvr>
                                        <p:cTn id="27" dur="250" fill="hold"/>
                                        <p:tgtEl>
                                          <p:spTgt spid="5180"/>
                                        </p:tgtEl>
                                        <p:attrNameLst>
                                          <p:attrName>ppt_x</p:attrName>
                                        </p:attrNameLst>
                                      </p:cBhvr>
                                      <p:tavLst>
                                        <p:tav tm="0">
                                          <p:val>
                                            <p:fltVal val="0.5"/>
                                          </p:val>
                                        </p:tav>
                                        <p:tav tm="100000">
                                          <p:val>
                                            <p:strVal val="#ppt_x"/>
                                          </p:val>
                                        </p:tav>
                                      </p:tavLst>
                                    </p:anim>
                                    <p:anim calcmode="lin" valueType="num">
                                      <p:cBhvr>
                                        <p:cTn id="28" dur="250" fill="hold"/>
                                        <p:tgtEl>
                                          <p:spTgt spid="5180"/>
                                        </p:tgtEl>
                                        <p:attrNameLst>
                                          <p:attrName>ppt_y</p:attrName>
                                        </p:attrNameLst>
                                      </p:cBhvr>
                                      <p:tavLst>
                                        <p:tav tm="0">
                                          <p:val>
                                            <p:strVal val="1+(6*min(max(#ppt_w*#ppt_h,.3),1)-7.4)/-.7*#ppt_h/2"/>
                                          </p:val>
                                        </p:tav>
                                        <p:tav tm="100000">
                                          <p:val>
                                            <p:strVal val="#ppt_y"/>
                                          </p:val>
                                        </p:tav>
                                      </p:tavLst>
                                    </p:anim>
                                  </p:childTnLst>
                                </p:cTn>
                              </p:par>
                              <p:par>
                                <p:cTn id="29" presetID="23" presetClass="entr" presetSubtype="36" fill="hold" nodeType="withEffect">
                                  <p:stCondLst>
                                    <p:cond delay="500"/>
                                  </p:stCondLst>
                                  <p:childTnLst>
                                    <p:set>
                                      <p:cBhvr>
                                        <p:cTn id="30" dur="1" fill="hold">
                                          <p:stCondLst>
                                            <p:cond delay="0"/>
                                          </p:stCondLst>
                                        </p:cTn>
                                        <p:tgtEl>
                                          <p:spTgt spid="5182"/>
                                        </p:tgtEl>
                                        <p:attrNameLst>
                                          <p:attrName>style.visibility</p:attrName>
                                        </p:attrNameLst>
                                      </p:cBhvr>
                                      <p:to>
                                        <p:strVal val="visible"/>
                                      </p:to>
                                    </p:set>
                                    <p:anim calcmode="lin" valueType="num">
                                      <p:cBhvr>
                                        <p:cTn id="31" dur="250" fill="hold"/>
                                        <p:tgtEl>
                                          <p:spTgt spid="5182"/>
                                        </p:tgtEl>
                                        <p:attrNameLst>
                                          <p:attrName>ppt_w</p:attrName>
                                        </p:attrNameLst>
                                      </p:cBhvr>
                                      <p:tavLst>
                                        <p:tav tm="0">
                                          <p:val>
                                            <p:strVal val="(6*min(max(#ppt_w*#ppt_h,.3),1)-7.4)/-.7*#ppt_w"/>
                                          </p:val>
                                        </p:tav>
                                        <p:tav tm="100000">
                                          <p:val>
                                            <p:strVal val="#ppt_w"/>
                                          </p:val>
                                        </p:tav>
                                      </p:tavLst>
                                    </p:anim>
                                    <p:anim calcmode="lin" valueType="num">
                                      <p:cBhvr>
                                        <p:cTn id="32" dur="250" fill="hold"/>
                                        <p:tgtEl>
                                          <p:spTgt spid="5182"/>
                                        </p:tgtEl>
                                        <p:attrNameLst>
                                          <p:attrName>ppt_h</p:attrName>
                                        </p:attrNameLst>
                                      </p:cBhvr>
                                      <p:tavLst>
                                        <p:tav tm="0">
                                          <p:val>
                                            <p:strVal val="(6*min(max(#ppt_w*#ppt_h,.3),1)-7.4)/-.7*#ppt_h"/>
                                          </p:val>
                                        </p:tav>
                                        <p:tav tm="100000">
                                          <p:val>
                                            <p:strVal val="#ppt_h"/>
                                          </p:val>
                                        </p:tav>
                                      </p:tavLst>
                                    </p:anim>
                                    <p:anim calcmode="lin" valueType="num">
                                      <p:cBhvr>
                                        <p:cTn id="33" dur="250" fill="hold"/>
                                        <p:tgtEl>
                                          <p:spTgt spid="5182"/>
                                        </p:tgtEl>
                                        <p:attrNameLst>
                                          <p:attrName>ppt_x</p:attrName>
                                        </p:attrNameLst>
                                      </p:cBhvr>
                                      <p:tavLst>
                                        <p:tav tm="0">
                                          <p:val>
                                            <p:fltVal val="0.5"/>
                                          </p:val>
                                        </p:tav>
                                        <p:tav tm="100000">
                                          <p:val>
                                            <p:strVal val="#ppt_x"/>
                                          </p:val>
                                        </p:tav>
                                      </p:tavLst>
                                    </p:anim>
                                    <p:anim calcmode="lin" valueType="num">
                                      <p:cBhvr>
                                        <p:cTn id="34" dur="250" fill="hold"/>
                                        <p:tgtEl>
                                          <p:spTgt spid="5182"/>
                                        </p:tgtEl>
                                        <p:attrNameLst>
                                          <p:attrName>ppt_y</p:attrName>
                                        </p:attrNameLst>
                                      </p:cBhvr>
                                      <p:tavLst>
                                        <p:tav tm="0">
                                          <p:val>
                                            <p:strVal val="1+(6*min(max(#ppt_w*#ppt_h,.3),1)-7.4)/-.7*#ppt_h/2"/>
                                          </p:val>
                                        </p:tav>
                                        <p:tav tm="100000">
                                          <p:val>
                                            <p:strVal val="#ppt_y"/>
                                          </p:val>
                                        </p:tav>
                                      </p:tavLst>
                                    </p:anim>
                                  </p:childTnLst>
                                </p:cTn>
                              </p:par>
                              <p:par>
                                <p:cTn id="35" presetID="23" presetClass="entr" presetSubtype="36" fill="hold" grpId="0" nodeType="withEffect">
                                  <p:stCondLst>
                                    <p:cond delay="750"/>
                                  </p:stCondLst>
                                  <p:childTnLst>
                                    <p:set>
                                      <p:cBhvr>
                                        <p:cTn id="36" dur="1" fill="hold">
                                          <p:stCondLst>
                                            <p:cond delay="0"/>
                                          </p:stCondLst>
                                        </p:cTn>
                                        <p:tgtEl>
                                          <p:spTgt spid="5162"/>
                                        </p:tgtEl>
                                        <p:attrNameLst>
                                          <p:attrName>style.visibility</p:attrName>
                                        </p:attrNameLst>
                                      </p:cBhvr>
                                      <p:to>
                                        <p:strVal val="visible"/>
                                      </p:to>
                                    </p:set>
                                    <p:anim calcmode="lin" valueType="num">
                                      <p:cBhvr>
                                        <p:cTn id="37" dur="500" fill="hold"/>
                                        <p:tgtEl>
                                          <p:spTgt spid="5162"/>
                                        </p:tgtEl>
                                        <p:attrNameLst>
                                          <p:attrName>ppt_w</p:attrName>
                                        </p:attrNameLst>
                                      </p:cBhvr>
                                      <p:tavLst>
                                        <p:tav tm="0">
                                          <p:val>
                                            <p:strVal val="(6*min(max(#ppt_w*#ppt_h,.3),1)-7.4)/-.7*#ppt_w"/>
                                          </p:val>
                                        </p:tav>
                                        <p:tav tm="100000">
                                          <p:val>
                                            <p:strVal val="#ppt_w"/>
                                          </p:val>
                                        </p:tav>
                                      </p:tavLst>
                                    </p:anim>
                                    <p:anim calcmode="lin" valueType="num">
                                      <p:cBhvr>
                                        <p:cTn id="38" dur="500" fill="hold"/>
                                        <p:tgtEl>
                                          <p:spTgt spid="5162"/>
                                        </p:tgtEl>
                                        <p:attrNameLst>
                                          <p:attrName>ppt_h</p:attrName>
                                        </p:attrNameLst>
                                      </p:cBhvr>
                                      <p:tavLst>
                                        <p:tav tm="0">
                                          <p:val>
                                            <p:strVal val="(6*min(max(#ppt_w*#ppt_h,.3),1)-7.4)/-.7*#ppt_h"/>
                                          </p:val>
                                        </p:tav>
                                        <p:tav tm="100000">
                                          <p:val>
                                            <p:strVal val="#ppt_h"/>
                                          </p:val>
                                        </p:tav>
                                      </p:tavLst>
                                    </p:anim>
                                    <p:anim calcmode="lin" valueType="num">
                                      <p:cBhvr>
                                        <p:cTn id="39" dur="500" fill="hold"/>
                                        <p:tgtEl>
                                          <p:spTgt spid="5162"/>
                                        </p:tgtEl>
                                        <p:attrNameLst>
                                          <p:attrName>ppt_x</p:attrName>
                                        </p:attrNameLst>
                                      </p:cBhvr>
                                      <p:tavLst>
                                        <p:tav tm="0">
                                          <p:val>
                                            <p:fltVal val="0.5"/>
                                          </p:val>
                                        </p:tav>
                                        <p:tav tm="100000">
                                          <p:val>
                                            <p:strVal val="#ppt_x"/>
                                          </p:val>
                                        </p:tav>
                                      </p:tavLst>
                                    </p:anim>
                                    <p:anim calcmode="lin" valueType="num">
                                      <p:cBhvr>
                                        <p:cTn id="40" dur="500" fill="hold"/>
                                        <p:tgtEl>
                                          <p:spTgt spid="5162"/>
                                        </p:tgtEl>
                                        <p:attrNameLst>
                                          <p:attrName>ppt_y</p:attrName>
                                        </p:attrNameLst>
                                      </p:cBhvr>
                                      <p:tavLst>
                                        <p:tav tm="0">
                                          <p:val>
                                            <p:strVal val="1+(6*min(max(#ppt_w*#ppt_h,.3),1)-7.4)/-.7*#ppt_h/2"/>
                                          </p:val>
                                        </p:tav>
                                        <p:tav tm="100000">
                                          <p:val>
                                            <p:strVal val="#ppt_y"/>
                                          </p:val>
                                        </p:tav>
                                      </p:tavLst>
                                    </p:anim>
                                  </p:childTnLst>
                                </p:cTn>
                              </p:par>
                              <p:par>
                                <p:cTn id="41" presetID="23" presetClass="entr" presetSubtype="36" fill="hold" nodeType="withEffect">
                                  <p:stCondLst>
                                    <p:cond delay="250"/>
                                  </p:stCondLst>
                                  <p:childTnLst>
                                    <p:set>
                                      <p:cBhvr>
                                        <p:cTn id="42" dur="1" fill="hold">
                                          <p:stCondLst>
                                            <p:cond delay="0"/>
                                          </p:stCondLst>
                                        </p:cTn>
                                        <p:tgtEl>
                                          <p:spTgt spid="5181"/>
                                        </p:tgtEl>
                                        <p:attrNameLst>
                                          <p:attrName>style.visibility</p:attrName>
                                        </p:attrNameLst>
                                      </p:cBhvr>
                                      <p:to>
                                        <p:strVal val="visible"/>
                                      </p:to>
                                    </p:set>
                                    <p:anim calcmode="lin" valueType="num">
                                      <p:cBhvr>
                                        <p:cTn id="43" dur="250" fill="hold"/>
                                        <p:tgtEl>
                                          <p:spTgt spid="5181"/>
                                        </p:tgtEl>
                                        <p:attrNameLst>
                                          <p:attrName>ppt_w</p:attrName>
                                        </p:attrNameLst>
                                      </p:cBhvr>
                                      <p:tavLst>
                                        <p:tav tm="0">
                                          <p:val>
                                            <p:strVal val="(6*min(max(#ppt_w*#ppt_h,.3),1)-7.4)/-.7*#ppt_w"/>
                                          </p:val>
                                        </p:tav>
                                        <p:tav tm="100000">
                                          <p:val>
                                            <p:strVal val="#ppt_w"/>
                                          </p:val>
                                        </p:tav>
                                      </p:tavLst>
                                    </p:anim>
                                    <p:anim calcmode="lin" valueType="num">
                                      <p:cBhvr>
                                        <p:cTn id="44" dur="250" fill="hold"/>
                                        <p:tgtEl>
                                          <p:spTgt spid="5181"/>
                                        </p:tgtEl>
                                        <p:attrNameLst>
                                          <p:attrName>ppt_h</p:attrName>
                                        </p:attrNameLst>
                                      </p:cBhvr>
                                      <p:tavLst>
                                        <p:tav tm="0">
                                          <p:val>
                                            <p:strVal val="(6*min(max(#ppt_w*#ppt_h,.3),1)-7.4)/-.7*#ppt_h"/>
                                          </p:val>
                                        </p:tav>
                                        <p:tav tm="100000">
                                          <p:val>
                                            <p:strVal val="#ppt_h"/>
                                          </p:val>
                                        </p:tav>
                                      </p:tavLst>
                                    </p:anim>
                                    <p:anim calcmode="lin" valueType="num">
                                      <p:cBhvr>
                                        <p:cTn id="45" dur="250" fill="hold"/>
                                        <p:tgtEl>
                                          <p:spTgt spid="5181"/>
                                        </p:tgtEl>
                                        <p:attrNameLst>
                                          <p:attrName>ppt_x</p:attrName>
                                        </p:attrNameLst>
                                      </p:cBhvr>
                                      <p:tavLst>
                                        <p:tav tm="0">
                                          <p:val>
                                            <p:fltVal val="0.5"/>
                                          </p:val>
                                        </p:tav>
                                        <p:tav tm="100000">
                                          <p:val>
                                            <p:strVal val="#ppt_x"/>
                                          </p:val>
                                        </p:tav>
                                      </p:tavLst>
                                    </p:anim>
                                    <p:anim calcmode="lin" valueType="num">
                                      <p:cBhvr>
                                        <p:cTn id="46" dur="250" fill="hold"/>
                                        <p:tgtEl>
                                          <p:spTgt spid="5181"/>
                                        </p:tgtEl>
                                        <p:attrNameLst>
                                          <p:attrName>ppt_y</p:attrName>
                                        </p:attrNameLst>
                                      </p:cBhvr>
                                      <p:tavLst>
                                        <p:tav tm="0">
                                          <p:val>
                                            <p:strVal val="1+(6*min(max(#ppt_w*#ppt_h,.3),1)-7.4)/-.7*#ppt_h/2"/>
                                          </p:val>
                                        </p:tav>
                                        <p:tav tm="100000">
                                          <p:val>
                                            <p:strVal val="#ppt_y"/>
                                          </p:val>
                                        </p:tav>
                                      </p:tavLst>
                                    </p:anim>
                                  </p:childTnLst>
                                </p:cTn>
                              </p:par>
                              <p:par>
                                <p:cTn id="47" presetID="23" presetClass="entr" presetSubtype="36" fill="hold" nodeType="withEffect">
                                  <p:stCondLst>
                                    <p:cond delay="500"/>
                                  </p:stCondLst>
                                  <p:childTnLst>
                                    <p:set>
                                      <p:cBhvr>
                                        <p:cTn id="48" dur="1" fill="hold">
                                          <p:stCondLst>
                                            <p:cond delay="0"/>
                                          </p:stCondLst>
                                        </p:cTn>
                                        <p:tgtEl>
                                          <p:spTgt spid="5167"/>
                                        </p:tgtEl>
                                        <p:attrNameLst>
                                          <p:attrName>style.visibility</p:attrName>
                                        </p:attrNameLst>
                                      </p:cBhvr>
                                      <p:to>
                                        <p:strVal val="visible"/>
                                      </p:to>
                                    </p:set>
                                    <p:anim calcmode="lin" valueType="num">
                                      <p:cBhvr>
                                        <p:cTn id="49" dur="750" fill="hold"/>
                                        <p:tgtEl>
                                          <p:spTgt spid="5167"/>
                                        </p:tgtEl>
                                        <p:attrNameLst>
                                          <p:attrName>ppt_w</p:attrName>
                                        </p:attrNameLst>
                                      </p:cBhvr>
                                      <p:tavLst>
                                        <p:tav tm="0">
                                          <p:val>
                                            <p:strVal val="(6*min(max(#ppt_w*#ppt_h,.3),1)-7.4)/-.7*#ppt_w"/>
                                          </p:val>
                                        </p:tav>
                                        <p:tav tm="100000">
                                          <p:val>
                                            <p:strVal val="#ppt_w"/>
                                          </p:val>
                                        </p:tav>
                                      </p:tavLst>
                                    </p:anim>
                                    <p:anim calcmode="lin" valueType="num">
                                      <p:cBhvr>
                                        <p:cTn id="50" dur="750" fill="hold"/>
                                        <p:tgtEl>
                                          <p:spTgt spid="5167"/>
                                        </p:tgtEl>
                                        <p:attrNameLst>
                                          <p:attrName>ppt_h</p:attrName>
                                        </p:attrNameLst>
                                      </p:cBhvr>
                                      <p:tavLst>
                                        <p:tav tm="0">
                                          <p:val>
                                            <p:strVal val="(6*min(max(#ppt_w*#ppt_h,.3),1)-7.4)/-.7*#ppt_h"/>
                                          </p:val>
                                        </p:tav>
                                        <p:tav tm="100000">
                                          <p:val>
                                            <p:strVal val="#ppt_h"/>
                                          </p:val>
                                        </p:tav>
                                      </p:tavLst>
                                    </p:anim>
                                    <p:anim calcmode="lin" valueType="num">
                                      <p:cBhvr>
                                        <p:cTn id="51" dur="750" fill="hold"/>
                                        <p:tgtEl>
                                          <p:spTgt spid="5167"/>
                                        </p:tgtEl>
                                        <p:attrNameLst>
                                          <p:attrName>ppt_x</p:attrName>
                                        </p:attrNameLst>
                                      </p:cBhvr>
                                      <p:tavLst>
                                        <p:tav tm="0">
                                          <p:val>
                                            <p:fltVal val="0.5"/>
                                          </p:val>
                                        </p:tav>
                                        <p:tav tm="100000">
                                          <p:val>
                                            <p:strVal val="#ppt_x"/>
                                          </p:val>
                                        </p:tav>
                                      </p:tavLst>
                                    </p:anim>
                                    <p:anim calcmode="lin" valueType="num">
                                      <p:cBhvr>
                                        <p:cTn id="52" dur="750" fill="hold"/>
                                        <p:tgtEl>
                                          <p:spTgt spid="5167"/>
                                        </p:tgtEl>
                                        <p:attrNameLst>
                                          <p:attrName>ppt_y</p:attrName>
                                        </p:attrNameLst>
                                      </p:cBhvr>
                                      <p:tavLst>
                                        <p:tav tm="0">
                                          <p:val>
                                            <p:strVal val="1+(6*min(max(#ppt_w*#ppt_h,.3),1)-7.4)/-.7*#ppt_h/2"/>
                                          </p:val>
                                        </p:tav>
                                        <p:tav tm="100000">
                                          <p:val>
                                            <p:strVal val="#ppt_y"/>
                                          </p:val>
                                        </p:tav>
                                      </p:tavLst>
                                    </p:anim>
                                  </p:childTnLst>
                                </p:cTn>
                              </p:par>
                              <p:par>
                                <p:cTn id="53" presetID="23" presetClass="entr" presetSubtype="36" fill="hold" nodeType="withEffect">
                                  <p:stCondLst>
                                    <p:cond delay="750"/>
                                  </p:stCondLst>
                                  <p:childTnLst>
                                    <p:set>
                                      <p:cBhvr>
                                        <p:cTn id="54" dur="1" fill="hold">
                                          <p:stCondLst>
                                            <p:cond delay="0"/>
                                          </p:stCondLst>
                                        </p:cTn>
                                        <p:tgtEl>
                                          <p:spTgt spid="5168"/>
                                        </p:tgtEl>
                                        <p:attrNameLst>
                                          <p:attrName>style.visibility</p:attrName>
                                        </p:attrNameLst>
                                      </p:cBhvr>
                                      <p:to>
                                        <p:strVal val="visible"/>
                                      </p:to>
                                    </p:set>
                                    <p:anim calcmode="lin" valueType="num">
                                      <p:cBhvr>
                                        <p:cTn id="55" dur="500" fill="hold"/>
                                        <p:tgtEl>
                                          <p:spTgt spid="5168"/>
                                        </p:tgtEl>
                                        <p:attrNameLst>
                                          <p:attrName>ppt_w</p:attrName>
                                        </p:attrNameLst>
                                      </p:cBhvr>
                                      <p:tavLst>
                                        <p:tav tm="0">
                                          <p:val>
                                            <p:strVal val="(6*min(max(#ppt_w*#ppt_h,.3),1)-7.4)/-.7*#ppt_w"/>
                                          </p:val>
                                        </p:tav>
                                        <p:tav tm="100000">
                                          <p:val>
                                            <p:strVal val="#ppt_w"/>
                                          </p:val>
                                        </p:tav>
                                      </p:tavLst>
                                    </p:anim>
                                    <p:anim calcmode="lin" valueType="num">
                                      <p:cBhvr>
                                        <p:cTn id="56" dur="500" fill="hold"/>
                                        <p:tgtEl>
                                          <p:spTgt spid="5168"/>
                                        </p:tgtEl>
                                        <p:attrNameLst>
                                          <p:attrName>ppt_h</p:attrName>
                                        </p:attrNameLst>
                                      </p:cBhvr>
                                      <p:tavLst>
                                        <p:tav tm="0">
                                          <p:val>
                                            <p:strVal val="(6*min(max(#ppt_w*#ppt_h,.3),1)-7.4)/-.7*#ppt_h"/>
                                          </p:val>
                                        </p:tav>
                                        <p:tav tm="100000">
                                          <p:val>
                                            <p:strVal val="#ppt_h"/>
                                          </p:val>
                                        </p:tav>
                                      </p:tavLst>
                                    </p:anim>
                                    <p:anim calcmode="lin" valueType="num">
                                      <p:cBhvr>
                                        <p:cTn id="57" dur="500" fill="hold"/>
                                        <p:tgtEl>
                                          <p:spTgt spid="5168"/>
                                        </p:tgtEl>
                                        <p:attrNameLst>
                                          <p:attrName>ppt_x</p:attrName>
                                        </p:attrNameLst>
                                      </p:cBhvr>
                                      <p:tavLst>
                                        <p:tav tm="0">
                                          <p:val>
                                            <p:fltVal val="0.5"/>
                                          </p:val>
                                        </p:tav>
                                        <p:tav tm="100000">
                                          <p:val>
                                            <p:strVal val="#ppt_x"/>
                                          </p:val>
                                        </p:tav>
                                      </p:tavLst>
                                    </p:anim>
                                    <p:anim calcmode="lin" valueType="num">
                                      <p:cBhvr>
                                        <p:cTn id="58" dur="500" fill="hold"/>
                                        <p:tgtEl>
                                          <p:spTgt spid="5168"/>
                                        </p:tgtEl>
                                        <p:attrNameLst>
                                          <p:attrName>ppt_y</p:attrName>
                                        </p:attrNameLst>
                                      </p:cBhvr>
                                      <p:tavLst>
                                        <p:tav tm="0">
                                          <p:val>
                                            <p:strVal val="1+(6*min(max(#ppt_w*#ppt_h,.3),1)-7.4)/-.7*#ppt_h/2"/>
                                          </p:val>
                                        </p:tav>
                                        <p:tav tm="100000">
                                          <p:val>
                                            <p:strVal val="#ppt_y"/>
                                          </p:val>
                                        </p:tav>
                                      </p:tavLst>
                                    </p:anim>
                                  </p:childTnLst>
                                </p:cTn>
                              </p:par>
                              <p:par>
                                <p:cTn id="59" presetID="23" presetClass="entr" presetSubtype="36" fill="hold" nodeType="withEffect">
                                  <p:stCondLst>
                                    <p:cond delay="750"/>
                                  </p:stCondLst>
                                  <p:childTnLst>
                                    <p:set>
                                      <p:cBhvr>
                                        <p:cTn id="60" dur="1" fill="hold">
                                          <p:stCondLst>
                                            <p:cond delay="0"/>
                                          </p:stCondLst>
                                        </p:cTn>
                                        <p:tgtEl>
                                          <p:spTgt spid="5179"/>
                                        </p:tgtEl>
                                        <p:attrNameLst>
                                          <p:attrName>style.visibility</p:attrName>
                                        </p:attrNameLst>
                                      </p:cBhvr>
                                      <p:to>
                                        <p:strVal val="visible"/>
                                      </p:to>
                                    </p:set>
                                    <p:anim calcmode="lin" valueType="num">
                                      <p:cBhvr>
                                        <p:cTn id="61" dur="250" fill="hold"/>
                                        <p:tgtEl>
                                          <p:spTgt spid="5179"/>
                                        </p:tgtEl>
                                        <p:attrNameLst>
                                          <p:attrName>ppt_w</p:attrName>
                                        </p:attrNameLst>
                                      </p:cBhvr>
                                      <p:tavLst>
                                        <p:tav tm="0">
                                          <p:val>
                                            <p:strVal val="(6*min(max(#ppt_w*#ppt_h,.3),1)-7.4)/-.7*#ppt_w"/>
                                          </p:val>
                                        </p:tav>
                                        <p:tav tm="100000">
                                          <p:val>
                                            <p:strVal val="#ppt_w"/>
                                          </p:val>
                                        </p:tav>
                                      </p:tavLst>
                                    </p:anim>
                                    <p:anim calcmode="lin" valueType="num">
                                      <p:cBhvr>
                                        <p:cTn id="62" dur="250" fill="hold"/>
                                        <p:tgtEl>
                                          <p:spTgt spid="5179"/>
                                        </p:tgtEl>
                                        <p:attrNameLst>
                                          <p:attrName>ppt_h</p:attrName>
                                        </p:attrNameLst>
                                      </p:cBhvr>
                                      <p:tavLst>
                                        <p:tav tm="0">
                                          <p:val>
                                            <p:strVal val="(6*min(max(#ppt_w*#ppt_h,.3),1)-7.4)/-.7*#ppt_h"/>
                                          </p:val>
                                        </p:tav>
                                        <p:tav tm="100000">
                                          <p:val>
                                            <p:strVal val="#ppt_h"/>
                                          </p:val>
                                        </p:tav>
                                      </p:tavLst>
                                    </p:anim>
                                    <p:anim calcmode="lin" valueType="num">
                                      <p:cBhvr>
                                        <p:cTn id="63" dur="250" fill="hold"/>
                                        <p:tgtEl>
                                          <p:spTgt spid="5179"/>
                                        </p:tgtEl>
                                        <p:attrNameLst>
                                          <p:attrName>ppt_x</p:attrName>
                                        </p:attrNameLst>
                                      </p:cBhvr>
                                      <p:tavLst>
                                        <p:tav tm="0">
                                          <p:val>
                                            <p:fltVal val="0.5"/>
                                          </p:val>
                                        </p:tav>
                                        <p:tav tm="100000">
                                          <p:val>
                                            <p:strVal val="#ppt_x"/>
                                          </p:val>
                                        </p:tav>
                                      </p:tavLst>
                                    </p:anim>
                                    <p:anim calcmode="lin" valueType="num">
                                      <p:cBhvr>
                                        <p:cTn id="64" dur="250" fill="hold"/>
                                        <p:tgtEl>
                                          <p:spTgt spid="5179"/>
                                        </p:tgtEl>
                                        <p:attrNameLst>
                                          <p:attrName>ppt_y</p:attrName>
                                        </p:attrNameLst>
                                      </p:cBhvr>
                                      <p:tavLst>
                                        <p:tav tm="0">
                                          <p:val>
                                            <p:strVal val="1+(6*min(max(#ppt_w*#ppt_h,.3),1)-7.4)/-.7*#ppt_h/2"/>
                                          </p:val>
                                        </p:tav>
                                        <p:tav tm="100000">
                                          <p:val>
                                            <p:strVal val="#ppt_y"/>
                                          </p:val>
                                        </p:tav>
                                      </p:tavLst>
                                    </p:anim>
                                  </p:childTnLst>
                                </p:cTn>
                              </p:par>
                              <p:par>
                                <p:cTn id="65" presetID="23" presetClass="entr" presetSubtype="36" fill="hold" nodeType="withEffect">
                                  <p:stCondLst>
                                    <p:cond delay="1000"/>
                                  </p:stCondLst>
                                  <p:childTnLst>
                                    <p:set>
                                      <p:cBhvr>
                                        <p:cTn id="66" dur="1" fill="hold">
                                          <p:stCondLst>
                                            <p:cond delay="0"/>
                                          </p:stCondLst>
                                        </p:cTn>
                                        <p:tgtEl>
                                          <p:spTgt spid="5171"/>
                                        </p:tgtEl>
                                        <p:attrNameLst>
                                          <p:attrName>style.visibility</p:attrName>
                                        </p:attrNameLst>
                                      </p:cBhvr>
                                      <p:to>
                                        <p:strVal val="visible"/>
                                      </p:to>
                                    </p:set>
                                    <p:anim calcmode="lin" valueType="num">
                                      <p:cBhvr>
                                        <p:cTn id="67" dur="500" fill="hold"/>
                                        <p:tgtEl>
                                          <p:spTgt spid="5171"/>
                                        </p:tgtEl>
                                        <p:attrNameLst>
                                          <p:attrName>ppt_w</p:attrName>
                                        </p:attrNameLst>
                                      </p:cBhvr>
                                      <p:tavLst>
                                        <p:tav tm="0">
                                          <p:val>
                                            <p:strVal val="(6*min(max(#ppt_w*#ppt_h,.3),1)-7.4)/-.7*#ppt_w"/>
                                          </p:val>
                                        </p:tav>
                                        <p:tav tm="100000">
                                          <p:val>
                                            <p:strVal val="#ppt_w"/>
                                          </p:val>
                                        </p:tav>
                                      </p:tavLst>
                                    </p:anim>
                                    <p:anim calcmode="lin" valueType="num">
                                      <p:cBhvr>
                                        <p:cTn id="68" dur="500" fill="hold"/>
                                        <p:tgtEl>
                                          <p:spTgt spid="5171"/>
                                        </p:tgtEl>
                                        <p:attrNameLst>
                                          <p:attrName>ppt_h</p:attrName>
                                        </p:attrNameLst>
                                      </p:cBhvr>
                                      <p:tavLst>
                                        <p:tav tm="0">
                                          <p:val>
                                            <p:strVal val="(6*min(max(#ppt_w*#ppt_h,.3),1)-7.4)/-.7*#ppt_h"/>
                                          </p:val>
                                        </p:tav>
                                        <p:tav tm="100000">
                                          <p:val>
                                            <p:strVal val="#ppt_h"/>
                                          </p:val>
                                        </p:tav>
                                      </p:tavLst>
                                    </p:anim>
                                    <p:anim calcmode="lin" valueType="num">
                                      <p:cBhvr>
                                        <p:cTn id="69" dur="500" fill="hold"/>
                                        <p:tgtEl>
                                          <p:spTgt spid="5171"/>
                                        </p:tgtEl>
                                        <p:attrNameLst>
                                          <p:attrName>ppt_x</p:attrName>
                                        </p:attrNameLst>
                                      </p:cBhvr>
                                      <p:tavLst>
                                        <p:tav tm="0">
                                          <p:val>
                                            <p:fltVal val="0.5"/>
                                          </p:val>
                                        </p:tav>
                                        <p:tav tm="100000">
                                          <p:val>
                                            <p:strVal val="#ppt_x"/>
                                          </p:val>
                                        </p:tav>
                                      </p:tavLst>
                                    </p:anim>
                                    <p:anim calcmode="lin" valueType="num">
                                      <p:cBhvr>
                                        <p:cTn id="70" dur="500" fill="hold"/>
                                        <p:tgtEl>
                                          <p:spTgt spid="5171"/>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3500"/>
                            </p:stCondLst>
                            <p:childTnLst>
                              <p:par>
                                <p:cTn id="72" presetID="22" presetClass="entr" presetSubtype="8" fill="hold" nodeType="afterEffect">
                                  <p:stCondLst>
                                    <p:cond delay="0"/>
                                  </p:stCondLst>
                                  <p:childTnLst>
                                    <p:set>
                                      <p:cBhvr>
                                        <p:cTn id="73" dur="1" fill="hold">
                                          <p:stCondLst>
                                            <p:cond delay="0"/>
                                          </p:stCondLst>
                                        </p:cTn>
                                        <p:tgtEl>
                                          <p:spTgt spid="109"/>
                                        </p:tgtEl>
                                        <p:attrNameLst>
                                          <p:attrName>style.visibility</p:attrName>
                                        </p:attrNameLst>
                                      </p:cBhvr>
                                      <p:to>
                                        <p:strVal val="visible"/>
                                      </p:to>
                                    </p:set>
                                    <p:animEffect transition="in" filter="wipe(left)">
                                      <p:cBhvr>
                                        <p:cTn id="74" dur="500"/>
                                        <p:tgtEl>
                                          <p:spTgt spid="109"/>
                                        </p:tgtEl>
                                      </p:cBhvr>
                                    </p:animEffect>
                                  </p:childTnLst>
                                </p:cTn>
                              </p:par>
                              <p:par>
                                <p:cTn id="75" presetID="22" presetClass="entr" presetSubtype="8" fill="hold" nodeType="withEffect">
                                  <p:stCondLst>
                                    <p:cond delay="0"/>
                                  </p:stCondLst>
                                  <p:childTnLst>
                                    <p:set>
                                      <p:cBhvr>
                                        <p:cTn id="76" dur="1" fill="hold">
                                          <p:stCondLst>
                                            <p:cond delay="0"/>
                                          </p:stCondLst>
                                        </p:cTn>
                                        <p:tgtEl>
                                          <p:spTgt spid="113"/>
                                        </p:tgtEl>
                                        <p:attrNameLst>
                                          <p:attrName>style.visibility</p:attrName>
                                        </p:attrNameLst>
                                      </p:cBhvr>
                                      <p:to>
                                        <p:strVal val="visible"/>
                                      </p:to>
                                    </p:set>
                                    <p:animEffect transition="in" filter="wipe(left)">
                                      <p:cBhvr>
                                        <p:cTn id="77" dur="500"/>
                                        <p:tgtEl>
                                          <p:spTgt spid="113"/>
                                        </p:tgtEl>
                                      </p:cBhvr>
                                    </p:animEffect>
                                  </p:childTnLst>
                                </p:cTn>
                              </p:par>
                            </p:childTnLst>
                          </p:cTn>
                        </p:par>
                        <p:par>
                          <p:cTn id="78" fill="hold">
                            <p:stCondLst>
                              <p:cond delay="4000"/>
                            </p:stCondLst>
                            <p:childTnLst>
                              <p:par>
                                <p:cTn id="79" presetID="14" presetClass="entr" presetSubtype="10" fill="hold" grpId="0" nodeType="afterEffect">
                                  <p:stCondLst>
                                    <p:cond delay="0"/>
                                  </p:stCondLst>
                                  <p:childTnLst>
                                    <p:set>
                                      <p:cBhvr>
                                        <p:cTn id="80" dur="1" fill="hold">
                                          <p:stCondLst>
                                            <p:cond delay="0"/>
                                          </p:stCondLst>
                                        </p:cTn>
                                        <p:tgtEl>
                                          <p:spTgt spid="7"/>
                                        </p:tgtEl>
                                        <p:attrNameLst>
                                          <p:attrName>style.visibility</p:attrName>
                                        </p:attrNameLst>
                                      </p:cBhvr>
                                      <p:to>
                                        <p:strVal val="visible"/>
                                      </p:to>
                                    </p:set>
                                    <p:animEffect transition="in" filter="randombar(horizontal)">
                                      <p:cBhvr>
                                        <p:cTn id="8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58" grpId="0" animBg="1"/>
      <p:bldP spid="5" grpId="0"/>
      <p:bldP spid="5162" grpId="0" animBg="1"/>
      <p:bldP spid="7" grpId="0"/>
      <p:bldP spid="6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PC\Desktop\1-11.png"/>
          <p:cNvPicPr>
            <a:picLocks noChangeAspect="1" noChangeArrowheads="1"/>
          </p:cNvPicPr>
          <p:nvPr/>
        </p:nvPicPr>
        <p:blipFill rotWithShape="1">
          <a:blip r:embed="rId3" cstate="email">
            <a:duotone>
              <a:prstClr val="black"/>
              <a:schemeClr val="accent4">
                <a:tint val="45000"/>
                <a:satMod val="400000"/>
              </a:schemeClr>
            </a:duotone>
          </a:blip>
          <a:srcRect/>
          <a:stretch>
            <a:fillRect/>
          </a:stretch>
        </p:blipFill>
        <p:spPr bwMode="auto">
          <a:xfrm rot="21277260">
            <a:off x="240158" y="-450090"/>
            <a:ext cx="9628638" cy="1095868"/>
          </a:xfrm>
          <a:prstGeom prst="rect">
            <a:avLst/>
          </a:prstGeom>
          <a:noFill/>
          <a:extLst>
            <a:ext uri="{909E8E84-426E-40DD-AFC4-6F175D3DCCD1}">
              <a14:hiddenFill xmlns:a14="http://schemas.microsoft.com/office/drawing/2010/main">
                <a:solidFill>
                  <a:srgbClr val="FFFFFF"/>
                </a:solidFill>
              </a14:hiddenFill>
            </a:ext>
          </a:extLst>
        </p:spPr>
      </p:pic>
      <p:sp>
        <p:nvSpPr>
          <p:cNvPr id="5158" name="流程图: 手动输入 5157"/>
          <p:cNvSpPr/>
          <p:nvPr/>
        </p:nvSpPr>
        <p:spPr bwMode="auto">
          <a:xfrm>
            <a:off x="279407" y="13103"/>
            <a:ext cx="9601187" cy="5515429"/>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1" fmla="*/ 0 w 10000"/>
              <a:gd name="connsiteY0-2" fmla="*/ 1616 h 10000"/>
              <a:gd name="connsiteX1-3" fmla="*/ 10000 w 10000"/>
              <a:gd name="connsiteY1-4" fmla="*/ 0 h 10000"/>
              <a:gd name="connsiteX2-5" fmla="*/ 10000 w 10000"/>
              <a:gd name="connsiteY2-6" fmla="*/ 10000 h 10000"/>
              <a:gd name="connsiteX3-7" fmla="*/ 0 w 10000"/>
              <a:gd name="connsiteY3-8" fmla="*/ 10000 h 10000"/>
              <a:gd name="connsiteX4-9" fmla="*/ 0 w 10000"/>
              <a:gd name="connsiteY4-10" fmla="*/ 1616 h 10000"/>
              <a:gd name="connsiteX0-11" fmla="*/ 0 w 10000"/>
              <a:gd name="connsiteY0-12" fmla="*/ 1616 h 10000"/>
              <a:gd name="connsiteX1-13" fmla="*/ 10000 w 10000"/>
              <a:gd name="connsiteY1-14" fmla="*/ 0 h 10000"/>
              <a:gd name="connsiteX2-15" fmla="*/ 10000 w 10000"/>
              <a:gd name="connsiteY2-16" fmla="*/ 9309 h 10000"/>
              <a:gd name="connsiteX3-17" fmla="*/ 0 w 10000"/>
              <a:gd name="connsiteY3-18" fmla="*/ 10000 h 10000"/>
              <a:gd name="connsiteX4-19" fmla="*/ 0 w 10000"/>
              <a:gd name="connsiteY4-20" fmla="*/ 1616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00" h="10000">
                <a:moveTo>
                  <a:pt x="0" y="1616"/>
                </a:moveTo>
                <a:lnTo>
                  <a:pt x="10000" y="0"/>
                </a:lnTo>
                <a:lnTo>
                  <a:pt x="10000" y="9309"/>
                </a:lnTo>
                <a:lnTo>
                  <a:pt x="0" y="10000"/>
                </a:lnTo>
                <a:lnTo>
                  <a:pt x="0" y="1616"/>
                </a:lnTo>
                <a:close/>
              </a:path>
            </a:pathLst>
          </a:custGeom>
          <a:solidFill>
            <a:schemeClr val="bg1">
              <a:lumMod val="95000"/>
            </a:schemeClr>
          </a:solidFill>
          <a:ln w="9525" cap="flat" cmpd="sng" algn="ctr">
            <a:noFill/>
            <a:prstDash val="solid"/>
            <a:round/>
            <a:headEnd type="none" w="med" len="med"/>
            <a:tailEnd type="none" w="med" len="med"/>
          </a:ln>
          <a:effectLst/>
        </p:spPr>
        <p:txBody>
          <a:bodyPr vert="horz" wrap="square" lIns="101600" tIns="50800" rIns="101600" bIns="50800" numCol="1" rtlCol="0" anchor="t" anchorCtr="0" compatLnSpc="1"/>
          <a:lstStyle/>
          <a:p>
            <a:pPr defTabSz="1015365"/>
            <a:endParaRPr lang="zh-CN" altLang="en-US" sz="2000">
              <a:latin typeface="Arial" panose="020B0604020202020204" pitchFamily="34" charset="0"/>
            </a:endParaRPr>
          </a:p>
        </p:txBody>
      </p:sp>
      <p:sp>
        <p:nvSpPr>
          <p:cNvPr id="2" name="TextBox 1"/>
          <p:cNvSpPr txBox="1"/>
          <p:nvPr/>
        </p:nvSpPr>
        <p:spPr>
          <a:xfrm>
            <a:off x="814093" y="1154318"/>
            <a:ext cx="8452546" cy="2554802"/>
          </a:xfrm>
          <a:prstGeom prst="rect">
            <a:avLst/>
          </a:prstGeom>
        </p:spPr>
        <p:txBody>
          <a:bodyPr wrap="square">
            <a:spAutoFit/>
          </a:bodyPr>
          <a:lstStyle>
            <a:defPPr>
              <a:defRPr lang="zh-CN"/>
            </a:defPPr>
            <a:lvl1pPr>
              <a:lnSpc>
                <a:spcPct val="150000"/>
              </a:lnSpc>
              <a:defRPr sz="1400">
                <a:solidFill>
                  <a:srgbClr val="C00000"/>
                </a:solidFill>
                <a:latin typeface="微软雅黑" panose="020B0503020204020204" pitchFamily="34" charset="-122"/>
                <a:ea typeface="微软雅黑" panose="020B0503020204020204" pitchFamily="34" charset="-122"/>
              </a:defRPr>
            </a:lvl1pPr>
          </a:lstStyle>
          <a:p>
            <a:pPr algn="just"/>
            <a:r>
              <a:rPr lang="zh-CN" altLang="en-US" sz="1555" dirty="0"/>
              <a:t>从大禹治水，到长江、黄河等大江大河上已经建成和正在建设的座座高峡平湖，数千年来，潜伏在中华民族内心深处的梦想，始终是凝聚和激励中华民族绵延发展的强大精神动力，也成就了中华民族享誉寰宇的秦汉大业、唐宋富足、元明清帝国。</a:t>
            </a:r>
            <a:r>
              <a:rPr lang="zh-CN" altLang="en-US" sz="2220" b="1" dirty="0">
                <a:solidFill>
                  <a:srgbClr val="0070C0"/>
                </a:solidFill>
              </a:rPr>
              <a:t>中国梦是中华民族追逐梦想的民族精神在当代中国的具体体现，是极为宝贵的精神资源。</a:t>
            </a:r>
            <a:r>
              <a:rPr lang="zh-CN" altLang="en-US" sz="1555" dirty="0"/>
              <a:t>提出中国梦，就是要进一步激发人们内心深处的追逐梦想精神，为发展中国特色社会主义事业提供强大的原动力，让中华民族不朽的追梦精神焕发新时代的光辉。</a:t>
            </a:r>
          </a:p>
        </p:txBody>
      </p:sp>
      <p:cxnSp>
        <p:nvCxnSpPr>
          <p:cNvPr id="12" name="直接连接符 11"/>
          <p:cNvCxnSpPr/>
          <p:nvPr/>
        </p:nvCxnSpPr>
        <p:spPr bwMode="auto">
          <a:xfrm>
            <a:off x="6063470" y="2422609"/>
            <a:ext cx="3059358" cy="0"/>
          </a:xfrm>
          <a:prstGeom prst="line">
            <a:avLst/>
          </a:prstGeom>
          <a:solidFill>
            <a:schemeClr val="accent1"/>
          </a:solidFill>
          <a:ln w="12700" cap="flat" cmpd="sng" algn="ctr">
            <a:solidFill>
              <a:srgbClr val="C00000"/>
            </a:solidFill>
            <a:prstDash val="solid"/>
            <a:round/>
            <a:headEnd type="none" w="med" len="med"/>
            <a:tailEnd type="none" w="med" len="med"/>
          </a:ln>
          <a:effectLst/>
        </p:spPr>
      </p:cxnSp>
      <p:cxnSp>
        <p:nvCxnSpPr>
          <p:cNvPr id="38" name="直接连接符 37"/>
          <p:cNvCxnSpPr/>
          <p:nvPr/>
        </p:nvCxnSpPr>
        <p:spPr bwMode="auto">
          <a:xfrm>
            <a:off x="941137" y="2923034"/>
            <a:ext cx="7626024" cy="0"/>
          </a:xfrm>
          <a:prstGeom prst="line">
            <a:avLst/>
          </a:prstGeom>
          <a:solidFill>
            <a:schemeClr val="accent1"/>
          </a:solidFill>
          <a:ln w="12700" cap="flat" cmpd="sng" algn="ctr">
            <a:solidFill>
              <a:srgbClr val="C00000"/>
            </a:solidFill>
            <a:prstDash val="solid"/>
            <a:round/>
            <a:headEnd type="none" w="med" len="med"/>
            <a:tailEnd type="none" w="med" len="med"/>
          </a:ln>
          <a:effectLst/>
        </p:spPr>
      </p:cxnSp>
      <p:cxnSp>
        <p:nvCxnSpPr>
          <p:cNvPr id="41" name="直接连接符 40"/>
          <p:cNvCxnSpPr/>
          <p:nvPr/>
        </p:nvCxnSpPr>
        <p:spPr bwMode="auto">
          <a:xfrm>
            <a:off x="761913" y="1267205"/>
            <a:ext cx="1" cy="2398658"/>
          </a:xfrm>
          <a:prstGeom prst="line">
            <a:avLst/>
          </a:prstGeom>
          <a:solidFill>
            <a:schemeClr val="accent1"/>
          </a:solidFill>
          <a:ln w="9525" cap="flat" cmpd="sng" algn="ctr">
            <a:solidFill>
              <a:srgbClr val="C00000"/>
            </a:solidFill>
            <a:prstDash val="dash"/>
            <a:round/>
            <a:headEnd type="none" w="med" len="med"/>
            <a:tailEnd type="none" w="med" len="med"/>
          </a:ln>
          <a:effectLst/>
        </p:spPr>
      </p:cxnSp>
      <p:cxnSp>
        <p:nvCxnSpPr>
          <p:cNvPr id="44" name="直接连接符 43"/>
          <p:cNvCxnSpPr/>
          <p:nvPr/>
        </p:nvCxnSpPr>
        <p:spPr bwMode="auto">
          <a:xfrm>
            <a:off x="9318962" y="1267205"/>
            <a:ext cx="1" cy="2398658"/>
          </a:xfrm>
          <a:prstGeom prst="line">
            <a:avLst/>
          </a:prstGeom>
          <a:solidFill>
            <a:schemeClr val="accent1"/>
          </a:solidFill>
          <a:ln w="9525" cap="flat" cmpd="sng" algn="ctr">
            <a:solidFill>
              <a:srgbClr val="C00000"/>
            </a:solidFill>
            <a:prstDash val="dash"/>
            <a:round/>
            <a:headEnd type="none" w="med" len="med"/>
            <a:tailEnd type="none" w="med" len="med"/>
          </a:ln>
          <a:effectLst/>
        </p:spPr>
      </p:cxnSp>
      <p:pic>
        <p:nvPicPr>
          <p:cNvPr id="15365" name="Picture 5" descr="http://img1.jike.com/get?name=T1sBbcBKJ51RCvBVdK"/>
          <p:cNvPicPr>
            <a:picLocks noChangeAspect="1" noChangeArrowheads="1"/>
          </p:cNvPicPr>
          <p:nvPr/>
        </p:nvPicPr>
        <p:blipFill>
          <a:blip r:embed="rId4" cstate="email"/>
          <a:srcRect/>
          <a:stretch>
            <a:fillRect/>
          </a:stretch>
        </p:blipFill>
        <p:spPr bwMode="auto">
          <a:xfrm>
            <a:off x="930509" y="3887277"/>
            <a:ext cx="1345768" cy="1057039"/>
          </a:xfrm>
          <a:prstGeom prst="rect">
            <a:avLst/>
          </a:prstGeom>
          <a:noFill/>
          <a:extLst>
            <a:ext uri="{909E8E84-426E-40DD-AFC4-6F175D3DCCD1}">
              <a14:hiddenFill xmlns:a14="http://schemas.microsoft.com/office/drawing/2010/main">
                <a:solidFill>
                  <a:srgbClr val="FFFFFF"/>
                </a:solidFill>
              </a14:hiddenFill>
            </a:ext>
          </a:extLst>
        </p:spPr>
      </p:pic>
      <p:pic>
        <p:nvPicPr>
          <p:cNvPr id="15367" name="Picture 7" descr="http://img4.jike.com/get?name=T1dGCuBsdb1RCvBVdK"/>
          <p:cNvPicPr>
            <a:picLocks noChangeAspect="1" noChangeArrowheads="1"/>
          </p:cNvPicPr>
          <p:nvPr/>
        </p:nvPicPr>
        <p:blipFill rotWithShape="1">
          <a:blip r:embed="rId5" cstate="email"/>
          <a:srcRect/>
          <a:stretch>
            <a:fillRect/>
          </a:stretch>
        </p:blipFill>
        <p:spPr bwMode="auto">
          <a:xfrm>
            <a:off x="2331789" y="3887277"/>
            <a:ext cx="1523729" cy="1057040"/>
          </a:xfrm>
          <a:prstGeom prst="rect">
            <a:avLst/>
          </a:prstGeom>
          <a:noFill/>
          <a:extLst>
            <a:ext uri="{909E8E84-426E-40DD-AFC4-6F175D3DCCD1}">
              <a14:hiddenFill xmlns:a14="http://schemas.microsoft.com/office/drawing/2010/main">
                <a:solidFill>
                  <a:srgbClr val="FFFFFF"/>
                </a:solidFill>
              </a14:hiddenFill>
            </a:ext>
          </a:extLst>
        </p:spPr>
      </p:pic>
      <p:pic>
        <p:nvPicPr>
          <p:cNvPr id="15369" name="Picture 9" descr="http://img3.jike.com/get?name=T1OcWMBy_m1RCvBVdK"/>
          <p:cNvPicPr>
            <a:picLocks noChangeAspect="1" noChangeArrowheads="1"/>
          </p:cNvPicPr>
          <p:nvPr/>
        </p:nvPicPr>
        <p:blipFill rotWithShape="1">
          <a:blip r:embed="rId6" cstate="email"/>
          <a:srcRect/>
          <a:stretch>
            <a:fillRect/>
          </a:stretch>
        </p:blipFill>
        <p:spPr bwMode="auto">
          <a:xfrm>
            <a:off x="3917544" y="3887277"/>
            <a:ext cx="1718583" cy="1057040"/>
          </a:xfrm>
          <a:prstGeom prst="rect">
            <a:avLst/>
          </a:prstGeom>
          <a:noFill/>
          <a:extLst>
            <a:ext uri="{909E8E84-426E-40DD-AFC4-6F175D3DCCD1}">
              <a14:hiddenFill xmlns:a14="http://schemas.microsoft.com/office/drawing/2010/main">
                <a:solidFill>
                  <a:srgbClr val="FFFFFF"/>
                </a:solidFill>
              </a14:hiddenFill>
            </a:ext>
          </a:extLst>
        </p:spPr>
      </p:pic>
      <p:pic>
        <p:nvPicPr>
          <p:cNvPr id="15363" name="Picture 3" descr="C:\Users\PC\Desktop\水利设计院3.png"/>
          <p:cNvPicPr>
            <a:picLocks noChangeAspect="1" noChangeArrowheads="1"/>
          </p:cNvPicPr>
          <p:nvPr/>
        </p:nvPicPr>
        <p:blipFill rotWithShape="1">
          <a:blip r:embed="rId7" cstate="email">
            <a:extLst>
              <a:ext uri="{BEBA8EAE-BF5A-486C-A8C5-ECC9F3942E4B}">
                <a14:imgProps xmlns:a14="http://schemas.microsoft.com/office/drawing/2010/main">
                  <a14:imgLayer r:embed="rId8">
                    <a14:imgEffect>
                      <a14:brightnessContrast bright="40000"/>
                    </a14:imgEffect>
                  </a14:imgLayer>
                </a14:imgProps>
              </a:ext>
            </a:extLst>
          </a:blip>
          <a:srcRect/>
          <a:stretch>
            <a:fillRect/>
          </a:stretch>
        </p:blipFill>
        <p:spPr bwMode="auto">
          <a:xfrm>
            <a:off x="5766516" y="2928057"/>
            <a:ext cx="4591053" cy="310444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p14:dur="10" advTm="17000"/>
    </mc:Choice>
    <mc:Fallback xmlns="">
      <p:transition advTm="17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down)">
                                      <p:cBhvr>
                                        <p:cTn id="7" dur="1000"/>
                                        <p:tgtEl>
                                          <p:spTgt spid="41"/>
                                        </p:tgtEl>
                                      </p:cBhvr>
                                    </p:animEffect>
                                  </p:childTnLst>
                                </p:cTn>
                              </p:par>
                              <p:par>
                                <p:cTn id="8" presetID="22" presetClass="entr" presetSubtype="4" fill="hold"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down)">
                                      <p:cBhvr>
                                        <p:cTn id="10" dur="1000"/>
                                        <p:tgtEl>
                                          <p:spTgt spid="44"/>
                                        </p:tgtEl>
                                      </p:cBhvr>
                                    </p:animEffect>
                                  </p:childTnLst>
                                </p:cTn>
                              </p:par>
                            </p:childTnLst>
                          </p:cTn>
                        </p:par>
                        <p:par>
                          <p:cTn id="11" fill="hold">
                            <p:stCondLst>
                              <p:cond delay="1000"/>
                            </p:stCondLst>
                            <p:childTnLst>
                              <p:par>
                                <p:cTn id="12" presetID="16" presetClass="entr" presetSubtype="37"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outVertical)">
                                      <p:cBhvr>
                                        <p:cTn id="14" dur="1000"/>
                                        <p:tgtEl>
                                          <p:spTgt spid="2"/>
                                        </p:tgtEl>
                                      </p:cBhvr>
                                    </p:animEffect>
                                  </p:childTnLst>
                                </p:cTn>
                              </p:par>
                              <p:par>
                                <p:cTn id="15" presetID="2" presetClass="entr" presetSubtype="2" fill="hold" nodeType="withEffect">
                                  <p:stCondLst>
                                    <p:cond delay="0"/>
                                  </p:stCondLst>
                                  <p:childTnLst>
                                    <p:set>
                                      <p:cBhvr>
                                        <p:cTn id="16" dur="1" fill="hold">
                                          <p:stCondLst>
                                            <p:cond delay="0"/>
                                          </p:stCondLst>
                                        </p:cTn>
                                        <p:tgtEl>
                                          <p:spTgt spid="15363"/>
                                        </p:tgtEl>
                                        <p:attrNameLst>
                                          <p:attrName>style.visibility</p:attrName>
                                        </p:attrNameLst>
                                      </p:cBhvr>
                                      <p:to>
                                        <p:strVal val="visible"/>
                                      </p:to>
                                    </p:set>
                                    <p:anim calcmode="lin" valueType="num">
                                      <p:cBhvr additive="base">
                                        <p:cTn id="17" dur="750" fill="hold"/>
                                        <p:tgtEl>
                                          <p:spTgt spid="15363"/>
                                        </p:tgtEl>
                                        <p:attrNameLst>
                                          <p:attrName>ppt_x</p:attrName>
                                        </p:attrNameLst>
                                      </p:cBhvr>
                                      <p:tavLst>
                                        <p:tav tm="0">
                                          <p:val>
                                            <p:strVal val="1+#ppt_w/2"/>
                                          </p:val>
                                        </p:tav>
                                        <p:tav tm="100000">
                                          <p:val>
                                            <p:strVal val="#ppt_x"/>
                                          </p:val>
                                        </p:tav>
                                      </p:tavLst>
                                    </p:anim>
                                    <p:anim calcmode="lin" valueType="num">
                                      <p:cBhvr additive="base">
                                        <p:cTn id="18" dur="750" fill="hold"/>
                                        <p:tgtEl>
                                          <p:spTgt spid="15363"/>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1500"/>
                                        <p:tgtEl>
                                          <p:spTgt spid="12"/>
                                        </p:tgtEl>
                                      </p:cBhvr>
                                    </p:animEffect>
                                  </p:childTnLst>
                                </p:cTn>
                              </p:par>
                            </p:childTnLst>
                          </p:cTn>
                        </p:par>
                        <p:par>
                          <p:cTn id="23" fill="hold">
                            <p:stCondLst>
                              <p:cond delay="3500"/>
                            </p:stCondLst>
                            <p:childTnLst>
                              <p:par>
                                <p:cTn id="24" presetID="22" presetClass="entr" presetSubtype="8" fill="hold"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wipe(left)">
                                      <p:cBhvr>
                                        <p:cTn id="26" dur="2750"/>
                                        <p:tgtEl>
                                          <p:spTgt spid="38"/>
                                        </p:tgtEl>
                                      </p:cBhvr>
                                    </p:animEffect>
                                  </p:childTnLst>
                                </p:cTn>
                              </p:par>
                              <p:par>
                                <p:cTn id="27" presetID="10" presetClass="entr" presetSubtype="0" fill="hold" nodeType="withEffect">
                                  <p:stCondLst>
                                    <p:cond delay="250"/>
                                  </p:stCondLst>
                                  <p:childTnLst>
                                    <p:set>
                                      <p:cBhvr>
                                        <p:cTn id="28" dur="1" fill="hold">
                                          <p:stCondLst>
                                            <p:cond delay="0"/>
                                          </p:stCondLst>
                                        </p:cTn>
                                        <p:tgtEl>
                                          <p:spTgt spid="15365"/>
                                        </p:tgtEl>
                                        <p:attrNameLst>
                                          <p:attrName>style.visibility</p:attrName>
                                        </p:attrNameLst>
                                      </p:cBhvr>
                                      <p:to>
                                        <p:strVal val="visible"/>
                                      </p:to>
                                    </p:set>
                                    <p:animEffect transition="in" filter="fade">
                                      <p:cBhvr>
                                        <p:cTn id="29" dur="1250"/>
                                        <p:tgtEl>
                                          <p:spTgt spid="15365"/>
                                        </p:tgtEl>
                                      </p:cBhvr>
                                    </p:animEffect>
                                  </p:childTnLst>
                                </p:cTn>
                              </p:par>
                              <p:par>
                                <p:cTn id="30" presetID="10" presetClass="entr" presetSubtype="0" fill="hold" nodeType="withEffect">
                                  <p:stCondLst>
                                    <p:cond delay="500"/>
                                  </p:stCondLst>
                                  <p:childTnLst>
                                    <p:set>
                                      <p:cBhvr>
                                        <p:cTn id="31" dur="1" fill="hold">
                                          <p:stCondLst>
                                            <p:cond delay="0"/>
                                          </p:stCondLst>
                                        </p:cTn>
                                        <p:tgtEl>
                                          <p:spTgt spid="15367"/>
                                        </p:tgtEl>
                                        <p:attrNameLst>
                                          <p:attrName>style.visibility</p:attrName>
                                        </p:attrNameLst>
                                      </p:cBhvr>
                                      <p:to>
                                        <p:strVal val="visible"/>
                                      </p:to>
                                    </p:set>
                                    <p:animEffect transition="in" filter="fade">
                                      <p:cBhvr>
                                        <p:cTn id="32" dur="1250"/>
                                        <p:tgtEl>
                                          <p:spTgt spid="15367"/>
                                        </p:tgtEl>
                                      </p:cBhvr>
                                    </p:animEffect>
                                  </p:childTnLst>
                                </p:cTn>
                              </p:par>
                              <p:par>
                                <p:cTn id="33" presetID="10" presetClass="entr" presetSubtype="0" fill="hold" nodeType="withEffect">
                                  <p:stCondLst>
                                    <p:cond delay="750"/>
                                  </p:stCondLst>
                                  <p:childTnLst>
                                    <p:set>
                                      <p:cBhvr>
                                        <p:cTn id="34" dur="1" fill="hold">
                                          <p:stCondLst>
                                            <p:cond delay="0"/>
                                          </p:stCondLst>
                                        </p:cTn>
                                        <p:tgtEl>
                                          <p:spTgt spid="15369"/>
                                        </p:tgtEl>
                                        <p:attrNameLst>
                                          <p:attrName>style.visibility</p:attrName>
                                        </p:attrNameLst>
                                      </p:cBhvr>
                                      <p:to>
                                        <p:strVal val="visible"/>
                                      </p:to>
                                    </p:set>
                                    <p:animEffect transition="in" filter="fade">
                                      <p:cBhvr>
                                        <p:cTn id="35" dur="1250"/>
                                        <p:tgtEl>
                                          <p:spTgt spid="153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nvSpPr>
        <p:spPr bwMode="auto">
          <a:xfrm>
            <a:off x="1080508" y="-349753"/>
            <a:ext cx="9065381" cy="3054893"/>
          </a:xfrm>
          <a:custGeom>
            <a:avLst/>
            <a:gdLst>
              <a:gd name="connsiteX0" fmla="*/ 8781143 w 8781143"/>
              <a:gd name="connsiteY0" fmla="*/ 464458 h 2427591"/>
              <a:gd name="connsiteX1" fmla="*/ 7532914 w 8781143"/>
              <a:gd name="connsiteY1" fmla="*/ 1277258 h 2427591"/>
              <a:gd name="connsiteX2" fmla="*/ 6241143 w 8781143"/>
              <a:gd name="connsiteY2" fmla="*/ 1117600 h 2427591"/>
              <a:gd name="connsiteX3" fmla="*/ 4615543 w 8781143"/>
              <a:gd name="connsiteY3" fmla="*/ 769258 h 2427591"/>
              <a:gd name="connsiteX4" fmla="*/ 3512457 w 8781143"/>
              <a:gd name="connsiteY4" fmla="*/ 1030515 h 2427591"/>
              <a:gd name="connsiteX5" fmla="*/ 2540000 w 8781143"/>
              <a:gd name="connsiteY5" fmla="*/ 2264229 h 2427591"/>
              <a:gd name="connsiteX6" fmla="*/ 1277257 w 8781143"/>
              <a:gd name="connsiteY6" fmla="*/ 2249715 h 2427591"/>
              <a:gd name="connsiteX7" fmla="*/ 1683657 w 8781143"/>
              <a:gd name="connsiteY7" fmla="*/ 754743 h 2427591"/>
              <a:gd name="connsiteX8" fmla="*/ 0 w 8781143"/>
              <a:gd name="connsiteY8" fmla="*/ 0 h 2427591"/>
              <a:gd name="connsiteX0-1" fmla="*/ 8781143 w 8781143"/>
              <a:gd name="connsiteY0-2" fmla="*/ 464458 h 2434125"/>
              <a:gd name="connsiteX1-3" fmla="*/ 7532914 w 8781143"/>
              <a:gd name="connsiteY1-4" fmla="*/ 1277258 h 2434125"/>
              <a:gd name="connsiteX2-5" fmla="*/ 6241143 w 8781143"/>
              <a:gd name="connsiteY2-6" fmla="*/ 1117600 h 2434125"/>
              <a:gd name="connsiteX3-7" fmla="*/ 4615543 w 8781143"/>
              <a:gd name="connsiteY3-8" fmla="*/ 769258 h 2434125"/>
              <a:gd name="connsiteX4-9" fmla="*/ 3512457 w 8781143"/>
              <a:gd name="connsiteY4-10" fmla="*/ 1030515 h 2434125"/>
              <a:gd name="connsiteX5-11" fmla="*/ 2540000 w 8781143"/>
              <a:gd name="connsiteY5-12" fmla="*/ 2264229 h 2434125"/>
              <a:gd name="connsiteX6-13" fmla="*/ 1277257 w 8781143"/>
              <a:gd name="connsiteY6-14" fmla="*/ 2249715 h 2434125"/>
              <a:gd name="connsiteX7-15" fmla="*/ 1709057 w 8781143"/>
              <a:gd name="connsiteY7-16" fmla="*/ 653143 h 2434125"/>
              <a:gd name="connsiteX8-17" fmla="*/ 0 w 8781143"/>
              <a:gd name="connsiteY8-18" fmla="*/ 0 h 2434125"/>
              <a:gd name="connsiteX0-19" fmla="*/ 8781143 w 8781143"/>
              <a:gd name="connsiteY0-20" fmla="*/ 464458 h 2610535"/>
              <a:gd name="connsiteX1-21" fmla="*/ 7532914 w 8781143"/>
              <a:gd name="connsiteY1-22" fmla="*/ 1277258 h 2610535"/>
              <a:gd name="connsiteX2-23" fmla="*/ 6241143 w 8781143"/>
              <a:gd name="connsiteY2-24" fmla="*/ 1117600 h 2610535"/>
              <a:gd name="connsiteX3-25" fmla="*/ 4615543 w 8781143"/>
              <a:gd name="connsiteY3-26" fmla="*/ 769258 h 2610535"/>
              <a:gd name="connsiteX4-27" fmla="*/ 3512457 w 8781143"/>
              <a:gd name="connsiteY4-28" fmla="*/ 1030515 h 2610535"/>
              <a:gd name="connsiteX5-29" fmla="*/ 2540000 w 8781143"/>
              <a:gd name="connsiteY5-30" fmla="*/ 2264229 h 2610535"/>
              <a:gd name="connsiteX6-31" fmla="*/ 1277257 w 8781143"/>
              <a:gd name="connsiteY6-32" fmla="*/ 2249715 h 2610535"/>
              <a:gd name="connsiteX7-33" fmla="*/ 1709057 w 8781143"/>
              <a:gd name="connsiteY7-34" fmla="*/ 653143 h 2610535"/>
              <a:gd name="connsiteX8-35" fmla="*/ 0 w 8781143"/>
              <a:gd name="connsiteY8-36" fmla="*/ 0 h 2610535"/>
              <a:gd name="connsiteX0-37" fmla="*/ 8781143 w 8781143"/>
              <a:gd name="connsiteY0-38" fmla="*/ 464458 h 2539874"/>
              <a:gd name="connsiteX1-39" fmla="*/ 7532914 w 8781143"/>
              <a:gd name="connsiteY1-40" fmla="*/ 1277258 h 2539874"/>
              <a:gd name="connsiteX2-41" fmla="*/ 6241143 w 8781143"/>
              <a:gd name="connsiteY2-42" fmla="*/ 1117600 h 2539874"/>
              <a:gd name="connsiteX3-43" fmla="*/ 4615543 w 8781143"/>
              <a:gd name="connsiteY3-44" fmla="*/ 769258 h 2539874"/>
              <a:gd name="connsiteX4-45" fmla="*/ 3512457 w 8781143"/>
              <a:gd name="connsiteY4-46" fmla="*/ 1030515 h 2539874"/>
              <a:gd name="connsiteX5-47" fmla="*/ 2578100 w 8781143"/>
              <a:gd name="connsiteY5-48" fmla="*/ 2429329 h 2539874"/>
              <a:gd name="connsiteX6-49" fmla="*/ 1277257 w 8781143"/>
              <a:gd name="connsiteY6-50" fmla="*/ 2249715 h 2539874"/>
              <a:gd name="connsiteX7-51" fmla="*/ 1709057 w 8781143"/>
              <a:gd name="connsiteY7-52" fmla="*/ 653143 h 2539874"/>
              <a:gd name="connsiteX8-53" fmla="*/ 0 w 8781143"/>
              <a:gd name="connsiteY8-54" fmla="*/ 0 h 2539874"/>
              <a:gd name="connsiteX0-55" fmla="*/ 8781143 w 8781143"/>
              <a:gd name="connsiteY0-56" fmla="*/ 464458 h 2601615"/>
              <a:gd name="connsiteX1-57" fmla="*/ 7532914 w 8781143"/>
              <a:gd name="connsiteY1-58" fmla="*/ 1277258 h 2601615"/>
              <a:gd name="connsiteX2-59" fmla="*/ 6241143 w 8781143"/>
              <a:gd name="connsiteY2-60" fmla="*/ 1117600 h 2601615"/>
              <a:gd name="connsiteX3-61" fmla="*/ 4615543 w 8781143"/>
              <a:gd name="connsiteY3-62" fmla="*/ 769258 h 2601615"/>
              <a:gd name="connsiteX4-63" fmla="*/ 3512457 w 8781143"/>
              <a:gd name="connsiteY4-64" fmla="*/ 1030515 h 2601615"/>
              <a:gd name="connsiteX5-65" fmla="*/ 2578100 w 8781143"/>
              <a:gd name="connsiteY5-66" fmla="*/ 2429329 h 2601615"/>
              <a:gd name="connsiteX6-67" fmla="*/ 1277257 w 8781143"/>
              <a:gd name="connsiteY6-68" fmla="*/ 2249715 h 2601615"/>
              <a:gd name="connsiteX7-69" fmla="*/ 1709057 w 8781143"/>
              <a:gd name="connsiteY7-70" fmla="*/ 653143 h 2601615"/>
              <a:gd name="connsiteX8-71" fmla="*/ 0 w 8781143"/>
              <a:gd name="connsiteY8-72" fmla="*/ 0 h 2601615"/>
              <a:gd name="connsiteX0-73" fmla="*/ 8781143 w 8781143"/>
              <a:gd name="connsiteY0-74" fmla="*/ 464458 h 2694448"/>
              <a:gd name="connsiteX1-75" fmla="*/ 7532914 w 8781143"/>
              <a:gd name="connsiteY1-76" fmla="*/ 1277258 h 2694448"/>
              <a:gd name="connsiteX2-77" fmla="*/ 6241143 w 8781143"/>
              <a:gd name="connsiteY2-78" fmla="*/ 1117600 h 2694448"/>
              <a:gd name="connsiteX3-79" fmla="*/ 4615543 w 8781143"/>
              <a:gd name="connsiteY3-80" fmla="*/ 769258 h 2694448"/>
              <a:gd name="connsiteX4-81" fmla="*/ 3512457 w 8781143"/>
              <a:gd name="connsiteY4-82" fmla="*/ 1030515 h 2694448"/>
              <a:gd name="connsiteX5-83" fmla="*/ 2578100 w 8781143"/>
              <a:gd name="connsiteY5-84" fmla="*/ 2429329 h 2694448"/>
              <a:gd name="connsiteX6-85" fmla="*/ 1277257 w 8781143"/>
              <a:gd name="connsiteY6-86" fmla="*/ 2249715 h 2694448"/>
              <a:gd name="connsiteX7-87" fmla="*/ 1709057 w 8781143"/>
              <a:gd name="connsiteY7-88" fmla="*/ 653143 h 2694448"/>
              <a:gd name="connsiteX8-89" fmla="*/ 0 w 8781143"/>
              <a:gd name="connsiteY8-90" fmla="*/ 0 h 2694448"/>
              <a:gd name="connsiteX0-91" fmla="*/ 8781143 w 8781143"/>
              <a:gd name="connsiteY0-92" fmla="*/ 464458 h 2633916"/>
              <a:gd name="connsiteX1-93" fmla="*/ 7532914 w 8781143"/>
              <a:gd name="connsiteY1-94" fmla="*/ 1277258 h 2633916"/>
              <a:gd name="connsiteX2-95" fmla="*/ 6241143 w 8781143"/>
              <a:gd name="connsiteY2-96" fmla="*/ 1117600 h 2633916"/>
              <a:gd name="connsiteX3-97" fmla="*/ 4615543 w 8781143"/>
              <a:gd name="connsiteY3-98" fmla="*/ 769258 h 2633916"/>
              <a:gd name="connsiteX4-99" fmla="*/ 3512457 w 8781143"/>
              <a:gd name="connsiteY4-100" fmla="*/ 1030515 h 2633916"/>
              <a:gd name="connsiteX5-101" fmla="*/ 2578100 w 8781143"/>
              <a:gd name="connsiteY5-102" fmla="*/ 2429329 h 2633916"/>
              <a:gd name="connsiteX6-103" fmla="*/ 1137557 w 8781143"/>
              <a:gd name="connsiteY6-104" fmla="*/ 2237015 h 2633916"/>
              <a:gd name="connsiteX7-105" fmla="*/ 1709057 w 8781143"/>
              <a:gd name="connsiteY7-106" fmla="*/ 653143 h 2633916"/>
              <a:gd name="connsiteX8-107" fmla="*/ 0 w 8781143"/>
              <a:gd name="connsiteY8-108" fmla="*/ 0 h 2633916"/>
              <a:gd name="connsiteX0-109" fmla="*/ 8158843 w 8158843"/>
              <a:gd name="connsiteY0-110" fmla="*/ 908958 h 2633916"/>
              <a:gd name="connsiteX1-111" fmla="*/ 7532914 w 8158843"/>
              <a:gd name="connsiteY1-112" fmla="*/ 1277258 h 2633916"/>
              <a:gd name="connsiteX2-113" fmla="*/ 6241143 w 8158843"/>
              <a:gd name="connsiteY2-114" fmla="*/ 1117600 h 2633916"/>
              <a:gd name="connsiteX3-115" fmla="*/ 4615543 w 8158843"/>
              <a:gd name="connsiteY3-116" fmla="*/ 769258 h 2633916"/>
              <a:gd name="connsiteX4-117" fmla="*/ 3512457 w 8158843"/>
              <a:gd name="connsiteY4-118" fmla="*/ 1030515 h 2633916"/>
              <a:gd name="connsiteX5-119" fmla="*/ 2578100 w 8158843"/>
              <a:gd name="connsiteY5-120" fmla="*/ 2429329 h 2633916"/>
              <a:gd name="connsiteX6-121" fmla="*/ 1137557 w 8158843"/>
              <a:gd name="connsiteY6-122" fmla="*/ 2237015 h 2633916"/>
              <a:gd name="connsiteX7-123" fmla="*/ 1709057 w 8158843"/>
              <a:gd name="connsiteY7-124" fmla="*/ 653143 h 2633916"/>
              <a:gd name="connsiteX8-125" fmla="*/ 0 w 8158843"/>
              <a:gd name="connsiteY8-126" fmla="*/ 0 h 2633916"/>
              <a:gd name="connsiteX0-127" fmla="*/ 8158843 w 8158843"/>
              <a:gd name="connsiteY0-128" fmla="*/ 908958 h 2633916"/>
              <a:gd name="connsiteX1-129" fmla="*/ 7532914 w 8158843"/>
              <a:gd name="connsiteY1-130" fmla="*/ 1277258 h 2633916"/>
              <a:gd name="connsiteX2-131" fmla="*/ 6241143 w 8158843"/>
              <a:gd name="connsiteY2-132" fmla="*/ 1117600 h 2633916"/>
              <a:gd name="connsiteX3-133" fmla="*/ 4615543 w 8158843"/>
              <a:gd name="connsiteY3-134" fmla="*/ 769258 h 2633916"/>
              <a:gd name="connsiteX4-135" fmla="*/ 3512457 w 8158843"/>
              <a:gd name="connsiteY4-136" fmla="*/ 1030515 h 2633916"/>
              <a:gd name="connsiteX5-137" fmla="*/ 2578100 w 8158843"/>
              <a:gd name="connsiteY5-138" fmla="*/ 2429329 h 2633916"/>
              <a:gd name="connsiteX6-139" fmla="*/ 1137557 w 8158843"/>
              <a:gd name="connsiteY6-140" fmla="*/ 2237015 h 2633916"/>
              <a:gd name="connsiteX7-141" fmla="*/ 1709057 w 8158843"/>
              <a:gd name="connsiteY7-142" fmla="*/ 653143 h 2633916"/>
              <a:gd name="connsiteX8-143" fmla="*/ 0 w 8158843"/>
              <a:gd name="connsiteY8-144" fmla="*/ 0 h 2633916"/>
              <a:gd name="connsiteX0-145" fmla="*/ 8158843 w 8158843"/>
              <a:gd name="connsiteY0-146" fmla="*/ 908958 h 2793827"/>
              <a:gd name="connsiteX1-147" fmla="*/ 7532914 w 8158843"/>
              <a:gd name="connsiteY1-148" fmla="*/ 1277258 h 2793827"/>
              <a:gd name="connsiteX2-149" fmla="*/ 6241143 w 8158843"/>
              <a:gd name="connsiteY2-150" fmla="*/ 1117600 h 2793827"/>
              <a:gd name="connsiteX3-151" fmla="*/ 4615543 w 8158843"/>
              <a:gd name="connsiteY3-152" fmla="*/ 769258 h 2793827"/>
              <a:gd name="connsiteX4-153" fmla="*/ 3512457 w 8158843"/>
              <a:gd name="connsiteY4-154" fmla="*/ 1030515 h 2793827"/>
              <a:gd name="connsiteX5-155" fmla="*/ 2578100 w 8158843"/>
              <a:gd name="connsiteY5-156" fmla="*/ 2429329 h 2793827"/>
              <a:gd name="connsiteX6-157" fmla="*/ 1403028 w 8158843"/>
              <a:gd name="connsiteY6-158" fmla="*/ 2482821 h 2793827"/>
              <a:gd name="connsiteX7-159" fmla="*/ 1709057 w 8158843"/>
              <a:gd name="connsiteY7-160" fmla="*/ 653143 h 2793827"/>
              <a:gd name="connsiteX8-161" fmla="*/ 0 w 8158843"/>
              <a:gd name="connsiteY8-162" fmla="*/ 0 h 2793827"/>
              <a:gd name="connsiteX0-163" fmla="*/ 8158843 w 8158843"/>
              <a:gd name="connsiteY0-164" fmla="*/ 908958 h 2650614"/>
              <a:gd name="connsiteX1-165" fmla="*/ 7532914 w 8158843"/>
              <a:gd name="connsiteY1-166" fmla="*/ 1277258 h 2650614"/>
              <a:gd name="connsiteX2-167" fmla="*/ 6241143 w 8158843"/>
              <a:gd name="connsiteY2-168" fmla="*/ 1117600 h 2650614"/>
              <a:gd name="connsiteX3-169" fmla="*/ 4615543 w 8158843"/>
              <a:gd name="connsiteY3-170" fmla="*/ 769258 h 2650614"/>
              <a:gd name="connsiteX4-171" fmla="*/ 3512457 w 8158843"/>
              <a:gd name="connsiteY4-172" fmla="*/ 1030515 h 2650614"/>
              <a:gd name="connsiteX5-173" fmla="*/ 2578100 w 8158843"/>
              <a:gd name="connsiteY5-174" fmla="*/ 2429329 h 2650614"/>
              <a:gd name="connsiteX6-175" fmla="*/ 1403028 w 8158843"/>
              <a:gd name="connsiteY6-176" fmla="*/ 2482821 h 2650614"/>
              <a:gd name="connsiteX7-177" fmla="*/ 1610735 w 8158843"/>
              <a:gd name="connsiteY7-178" fmla="*/ 820291 h 2650614"/>
              <a:gd name="connsiteX8-179" fmla="*/ 0 w 8158843"/>
              <a:gd name="connsiteY8-180" fmla="*/ 0 h 2650614"/>
              <a:gd name="connsiteX0-181" fmla="*/ 8158843 w 8158843"/>
              <a:gd name="connsiteY0-182" fmla="*/ 908958 h 2741463"/>
              <a:gd name="connsiteX1-183" fmla="*/ 7532914 w 8158843"/>
              <a:gd name="connsiteY1-184" fmla="*/ 1277258 h 2741463"/>
              <a:gd name="connsiteX2-185" fmla="*/ 6241143 w 8158843"/>
              <a:gd name="connsiteY2-186" fmla="*/ 1117600 h 2741463"/>
              <a:gd name="connsiteX3-187" fmla="*/ 4615543 w 8158843"/>
              <a:gd name="connsiteY3-188" fmla="*/ 769258 h 2741463"/>
              <a:gd name="connsiteX4-189" fmla="*/ 3512457 w 8158843"/>
              <a:gd name="connsiteY4-190" fmla="*/ 1030515 h 2741463"/>
              <a:gd name="connsiteX5-191" fmla="*/ 2578100 w 8158843"/>
              <a:gd name="connsiteY5-192" fmla="*/ 2429329 h 2741463"/>
              <a:gd name="connsiteX6-193" fmla="*/ 1668499 w 8158843"/>
              <a:gd name="connsiteY6-194" fmla="*/ 2610640 h 2741463"/>
              <a:gd name="connsiteX7-195" fmla="*/ 1610735 w 8158843"/>
              <a:gd name="connsiteY7-196" fmla="*/ 820291 h 2741463"/>
              <a:gd name="connsiteX8-197" fmla="*/ 0 w 8158843"/>
              <a:gd name="connsiteY8-198" fmla="*/ 0 h 2741463"/>
              <a:gd name="connsiteX0-199" fmla="*/ 8158843 w 8158843"/>
              <a:gd name="connsiteY0-200" fmla="*/ 908958 h 2755891"/>
              <a:gd name="connsiteX1-201" fmla="*/ 7532914 w 8158843"/>
              <a:gd name="connsiteY1-202" fmla="*/ 1277258 h 2755891"/>
              <a:gd name="connsiteX2-203" fmla="*/ 6241143 w 8158843"/>
              <a:gd name="connsiteY2-204" fmla="*/ 1117600 h 2755891"/>
              <a:gd name="connsiteX3-205" fmla="*/ 4615543 w 8158843"/>
              <a:gd name="connsiteY3-206" fmla="*/ 769258 h 2755891"/>
              <a:gd name="connsiteX4-207" fmla="*/ 3512457 w 8158843"/>
              <a:gd name="connsiteY4-208" fmla="*/ 1030515 h 2755891"/>
              <a:gd name="connsiteX5-209" fmla="*/ 2666590 w 8158843"/>
              <a:gd name="connsiteY5-210" fmla="*/ 2468658 h 2755891"/>
              <a:gd name="connsiteX6-211" fmla="*/ 1668499 w 8158843"/>
              <a:gd name="connsiteY6-212" fmla="*/ 2610640 h 2755891"/>
              <a:gd name="connsiteX7-213" fmla="*/ 1610735 w 8158843"/>
              <a:gd name="connsiteY7-214" fmla="*/ 820291 h 2755891"/>
              <a:gd name="connsiteX8-215" fmla="*/ 0 w 8158843"/>
              <a:gd name="connsiteY8-216" fmla="*/ 0 h 2755891"/>
              <a:gd name="connsiteX0-217" fmla="*/ 8158843 w 8158843"/>
              <a:gd name="connsiteY0-218" fmla="*/ 908958 h 2749404"/>
              <a:gd name="connsiteX1-219" fmla="*/ 7532914 w 8158843"/>
              <a:gd name="connsiteY1-220" fmla="*/ 1277258 h 2749404"/>
              <a:gd name="connsiteX2-221" fmla="*/ 6241143 w 8158843"/>
              <a:gd name="connsiteY2-222" fmla="*/ 1117600 h 2749404"/>
              <a:gd name="connsiteX3-223" fmla="*/ 4615543 w 8158843"/>
              <a:gd name="connsiteY3-224" fmla="*/ 769258 h 2749404"/>
              <a:gd name="connsiteX4-225" fmla="*/ 3512457 w 8158843"/>
              <a:gd name="connsiteY4-226" fmla="*/ 1030515 h 2749404"/>
              <a:gd name="connsiteX5-227" fmla="*/ 2666590 w 8158843"/>
              <a:gd name="connsiteY5-228" fmla="*/ 2468658 h 2749404"/>
              <a:gd name="connsiteX6-229" fmla="*/ 1668499 w 8158843"/>
              <a:gd name="connsiteY6-230" fmla="*/ 2610640 h 2749404"/>
              <a:gd name="connsiteX7-231" fmla="*/ 1512413 w 8158843"/>
              <a:gd name="connsiteY7-232" fmla="*/ 908781 h 2749404"/>
              <a:gd name="connsiteX8-233" fmla="*/ 0 w 8158843"/>
              <a:gd name="connsiteY8-234" fmla="*/ 0 h 274940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8158843" h="2749404">
                <a:moveTo>
                  <a:pt x="8158843" y="908958"/>
                </a:moveTo>
                <a:cubicBezTo>
                  <a:pt x="7873395" y="1172029"/>
                  <a:pt x="7852531" y="1242484"/>
                  <a:pt x="7532914" y="1277258"/>
                </a:cubicBezTo>
                <a:cubicBezTo>
                  <a:pt x="7213297" y="1312032"/>
                  <a:pt x="6727371" y="1202267"/>
                  <a:pt x="6241143" y="1117600"/>
                </a:cubicBezTo>
                <a:cubicBezTo>
                  <a:pt x="5754915" y="1032933"/>
                  <a:pt x="5070324" y="783772"/>
                  <a:pt x="4615543" y="769258"/>
                </a:cubicBezTo>
                <a:cubicBezTo>
                  <a:pt x="4160762" y="754744"/>
                  <a:pt x="3837283" y="747282"/>
                  <a:pt x="3512457" y="1030515"/>
                </a:cubicBezTo>
                <a:cubicBezTo>
                  <a:pt x="3187632" y="1313748"/>
                  <a:pt x="2973916" y="2205304"/>
                  <a:pt x="2666590" y="2468658"/>
                </a:cubicBezTo>
                <a:cubicBezTo>
                  <a:pt x="2359264" y="2732012"/>
                  <a:pt x="1860862" y="2870619"/>
                  <a:pt x="1668499" y="2610640"/>
                </a:cubicBezTo>
                <a:cubicBezTo>
                  <a:pt x="1476136" y="2350661"/>
                  <a:pt x="1702006" y="1281617"/>
                  <a:pt x="1512413" y="908781"/>
                </a:cubicBezTo>
                <a:cubicBezTo>
                  <a:pt x="1322820" y="535945"/>
                  <a:pt x="735390" y="189895"/>
                  <a:pt x="0" y="0"/>
                </a:cubicBezTo>
              </a:path>
            </a:pathLst>
          </a:custGeom>
          <a:noFill/>
          <a:ln w="9525" cap="flat" cmpd="sng" algn="ctr">
            <a:solidFill>
              <a:srgbClr val="FFFF00"/>
            </a:solidFill>
            <a:prstDash val="dash"/>
            <a:round/>
            <a:headEnd type="none" w="med" len="med"/>
            <a:tailEnd type="none" w="med" len="med"/>
          </a:ln>
          <a:effectLst/>
        </p:spPr>
        <p:txBody>
          <a:bodyPr vert="horz" wrap="square" lIns="101600" tIns="50800" rIns="101600" bIns="50800" numCol="1" rtlCol="0" anchor="t" anchorCtr="0" compatLnSpc="1"/>
          <a:lstStyle/>
          <a:p>
            <a:endParaRPr lang="zh-CN" altLang="en-US">
              <a:latin typeface="Arial" panose="020B0604020202020204" pitchFamily="34" charset="0"/>
            </a:endParaRPr>
          </a:p>
        </p:txBody>
      </p:sp>
      <p:grpSp>
        <p:nvGrpSpPr>
          <p:cNvPr id="19" name="Group 7"/>
          <p:cNvGrpSpPr/>
          <p:nvPr/>
        </p:nvGrpSpPr>
        <p:grpSpPr bwMode="auto">
          <a:xfrm>
            <a:off x="5080000" y="2764771"/>
            <a:ext cx="20320000" cy="3203222"/>
            <a:chOff x="-3120" y="1244"/>
            <a:chExt cx="11520" cy="1816"/>
          </a:xfrm>
        </p:grpSpPr>
        <p:pic>
          <p:nvPicPr>
            <p:cNvPr id="20" name="Picture 4" descr="8"/>
            <p:cNvPicPr>
              <a:picLocks noChangeAspect="1" noChangeArrowheads="1"/>
            </p:cNvPicPr>
            <p:nvPr/>
          </p:nvPicPr>
          <p:blipFill>
            <a:blip r:embed="rId3" cstate="email"/>
            <a:srcRect t="-667"/>
            <a:stretch>
              <a:fillRect/>
            </a:stretch>
          </p:blipFill>
          <p:spPr bwMode="auto">
            <a:xfrm>
              <a:off x="-3120" y="1244"/>
              <a:ext cx="5760" cy="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5" descr="8"/>
            <p:cNvPicPr>
              <a:picLocks noChangeAspect="1" noChangeArrowheads="1"/>
            </p:cNvPicPr>
            <p:nvPr/>
          </p:nvPicPr>
          <p:blipFill>
            <a:blip r:embed="rId4" cstate="email"/>
            <a:srcRect/>
            <a:stretch>
              <a:fillRect/>
            </a:stretch>
          </p:blipFill>
          <p:spPr bwMode="auto">
            <a:xfrm>
              <a:off x="2640" y="1260"/>
              <a:ext cx="5760" cy="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8" name="矩形 17"/>
          <p:cNvSpPr/>
          <p:nvPr/>
        </p:nvSpPr>
        <p:spPr bwMode="auto">
          <a:xfrm>
            <a:off x="2720584" y="1414049"/>
            <a:ext cx="9480924" cy="5602273"/>
          </a:xfrm>
          <a:custGeom>
            <a:avLst/>
            <a:gdLst>
              <a:gd name="connsiteX0" fmla="*/ 0 w 8296976"/>
              <a:gd name="connsiteY0" fmla="*/ 0 h 2220831"/>
              <a:gd name="connsiteX1" fmla="*/ 8296976 w 8296976"/>
              <a:gd name="connsiteY1" fmla="*/ 0 h 2220831"/>
              <a:gd name="connsiteX2" fmla="*/ 8296976 w 8296976"/>
              <a:gd name="connsiteY2" fmla="*/ 2220831 h 2220831"/>
              <a:gd name="connsiteX3" fmla="*/ 0 w 8296976"/>
              <a:gd name="connsiteY3" fmla="*/ 2220831 h 2220831"/>
              <a:gd name="connsiteX4" fmla="*/ 0 w 8296976"/>
              <a:gd name="connsiteY4" fmla="*/ 0 h 2220831"/>
              <a:gd name="connsiteX0-1" fmla="*/ 0 w 8296976"/>
              <a:gd name="connsiteY0-2" fmla="*/ 0 h 5602660"/>
              <a:gd name="connsiteX1-3" fmla="*/ 8296976 w 8296976"/>
              <a:gd name="connsiteY1-4" fmla="*/ 0 h 5602660"/>
              <a:gd name="connsiteX2-5" fmla="*/ 8296976 w 8296976"/>
              <a:gd name="connsiteY2-6" fmla="*/ 2220831 h 5602660"/>
              <a:gd name="connsiteX3-7" fmla="*/ 3526972 w 8296976"/>
              <a:gd name="connsiteY3-8" fmla="*/ 5602660 h 5602660"/>
              <a:gd name="connsiteX4-9" fmla="*/ 0 w 8296976"/>
              <a:gd name="connsiteY4-10" fmla="*/ 0 h 5602660"/>
              <a:gd name="connsiteX0-11" fmla="*/ 0 w 9574233"/>
              <a:gd name="connsiteY0-12" fmla="*/ 0 h 5602660"/>
              <a:gd name="connsiteX1-13" fmla="*/ 8296976 w 9574233"/>
              <a:gd name="connsiteY1-14" fmla="*/ 0 h 5602660"/>
              <a:gd name="connsiteX2-15" fmla="*/ 9574233 w 9574233"/>
              <a:gd name="connsiteY2-16" fmla="*/ 2685289 h 5602660"/>
              <a:gd name="connsiteX3-17" fmla="*/ 3526972 w 9574233"/>
              <a:gd name="connsiteY3-18" fmla="*/ 5602660 h 5602660"/>
              <a:gd name="connsiteX4-19" fmla="*/ 0 w 9574233"/>
              <a:gd name="connsiteY4-20" fmla="*/ 0 h 5602660"/>
              <a:gd name="connsiteX0-21" fmla="*/ 0 w 8238919"/>
              <a:gd name="connsiteY0-22" fmla="*/ 2264228 h 5602660"/>
              <a:gd name="connsiteX1-23" fmla="*/ 6961662 w 8238919"/>
              <a:gd name="connsiteY1-24" fmla="*/ 0 h 5602660"/>
              <a:gd name="connsiteX2-25" fmla="*/ 8238919 w 8238919"/>
              <a:gd name="connsiteY2-26" fmla="*/ 2685289 h 5602660"/>
              <a:gd name="connsiteX3-27" fmla="*/ 2191658 w 8238919"/>
              <a:gd name="connsiteY3-28" fmla="*/ 5602660 h 5602660"/>
              <a:gd name="connsiteX4-29" fmla="*/ 0 w 8238919"/>
              <a:gd name="connsiteY4-30" fmla="*/ 2264228 h 5602660"/>
              <a:gd name="connsiteX0-31" fmla="*/ 0 w 6177891"/>
              <a:gd name="connsiteY0-32" fmla="*/ 0 h 5907461"/>
              <a:gd name="connsiteX1-33" fmla="*/ 4900634 w 6177891"/>
              <a:gd name="connsiteY1-34" fmla="*/ 304801 h 5907461"/>
              <a:gd name="connsiteX2-35" fmla="*/ 6177891 w 6177891"/>
              <a:gd name="connsiteY2-36" fmla="*/ 2990090 h 5907461"/>
              <a:gd name="connsiteX3-37" fmla="*/ 130630 w 6177891"/>
              <a:gd name="connsiteY3-38" fmla="*/ 5907461 h 5907461"/>
              <a:gd name="connsiteX4-39" fmla="*/ 0 w 6177891"/>
              <a:gd name="connsiteY4-40" fmla="*/ 0 h 5907461"/>
              <a:gd name="connsiteX0-41" fmla="*/ 0 w 7193891"/>
              <a:gd name="connsiteY0-42" fmla="*/ 0 h 5907461"/>
              <a:gd name="connsiteX1-43" fmla="*/ 4900634 w 7193891"/>
              <a:gd name="connsiteY1-44" fmla="*/ 304801 h 5907461"/>
              <a:gd name="connsiteX2-45" fmla="*/ 7193891 w 7193891"/>
              <a:gd name="connsiteY2-46" fmla="*/ 5704261 h 5907461"/>
              <a:gd name="connsiteX3-47" fmla="*/ 130630 w 7193891"/>
              <a:gd name="connsiteY3-48" fmla="*/ 5907461 h 5907461"/>
              <a:gd name="connsiteX4-49" fmla="*/ 0 w 7193891"/>
              <a:gd name="connsiteY4-50" fmla="*/ 0 h 5907461"/>
              <a:gd name="connsiteX0-51" fmla="*/ 0 w 7193891"/>
              <a:gd name="connsiteY0-52" fmla="*/ 0 h 5907461"/>
              <a:gd name="connsiteX1-53" fmla="*/ 7063262 w 7193891"/>
              <a:gd name="connsiteY1-54" fmla="*/ 1582058 h 5907461"/>
              <a:gd name="connsiteX2-55" fmla="*/ 7193891 w 7193891"/>
              <a:gd name="connsiteY2-56" fmla="*/ 5704261 h 5907461"/>
              <a:gd name="connsiteX3-57" fmla="*/ 130630 w 7193891"/>
              <a:gd name="connsiteY3-58" fmla="*/ 5907461 h 5907461"/>
              <a:gd name="connsiteX4-59" fmla="*/ 0 w 7193891"/>
              <a:gd name="connsiteY4-60" fmla="*/ 0 h 5907461"/>
              <a:gd name="connsiteX0-61" fmla="*/ 841828 w 7063261"/>
              <a:gd name="connsiteY0-62" fmla="*/ 29028 h 4325403"/>
              <a:gd name="connsiteX1-63" fmla="*/ 6932632 w 7063261"/>
              <a:gd name="connsiteY1-64" fmla="*/ 0 h 4325403"/>
              <a:gd name="connsiteX2-65" fmla="*/ 7063261 w 7063261"/>
              <a:gd name="connsiteY2-66" fmla="*/ 4122203 h 4325403"/>
              <a:gd name="connsiteX3-67" fmla="*/ 0 w 7063261"/>
              <a:gd name="connsiteY3-68" fmla="*/ 4325403 h 4325403"/>
              <a:gd name="connsiteX4-69" fmla="*/ 841828 w 7063261"/>
              <a:gd name="connsiteY4-70" fmla="*/ 29028 h 4325403"/>
              <a:gd name="connsiteX0-71" fmla="*/ 595085 w 7063261"/>
              <a:gd name="connsiteY0-72" fmla="*/ 0 h 5428489"/>
              <a:gd name="connsiteX1-73" fmla="*/ 6932632 w 7063261"/>
              <a:gd name="connsiteY1-74" fmla="*/ 1103086 h 5428489"/>
              <a:gd name="connsiteX2-75" fmla="*/ 7063261 w 7063261"/>
              <a:gd name="connsiteY2-76" fmla="*/ 5225289 h 5428489"/>
              <a:gd name="connsiteX3-77" fmla="*/ 0 w 7063261"/>
              <a:gd name="connsiteY3-78" fmla="*/ 5428489 h 5428489"/>
              <a:gd name="connsiteX4-79" fmla="*/ 595085 w 7063261"/>
              <a:gd name="connsiteY4-80" fmla="*/ 0 h 5428489"/>
              <a:gd name="connsiteX0-81" fmla="*/ 595085 w 6932632"/>
              <a:gd name="connsiteY0-82" fmla="*/ 0 h 5892946"/>
              <a:gd name="connsiteX1-83" fmla="*/ 6932632 w 6932632"/>
              <a:gd name="connsiteY1-84" fmla="*/ 1103086 h 5892946"/>
              <a:gd name="connsiteX2-85" fmla="*/ 6932632 w 6932632"/>
              <a:gd name="connsiteY2-86" fmla="*/ 5892946 h 5892946"/>
              <a:gd name="connsiteX3-87" fmla="*/ 0 w 6932632"/>
              <a:gd name="connsiteY3-88" fmla="*/ 5428489 h 5892946"/>
              <a:gd name="connsiteX4-89" fmla="*/ 595085 w 6932632"/>
              <a:gd name="connsiteY4-90" fmla="*/ 0 h 5892946"/>
              <a:gd name="connsiteX0-91" fmla="*/ 595085 w 6932632"/>
              <a:gd name="connsiteY0-92" fmla="*/ 0 h 5892946"/>
              <a:gd name="connsiteX1-93" fmla="*/ 6932632 w 6932632"/>
              <a:gd name="connsiteY1-94" fmla="*/ 2133601 h 5892946"/>
              <a:gd name="connsiteX2-95" fmla="*/ 6932632 w 6932632"/>
              <a:gd name="connsiteY2-96" fmla="*/ 5892946 h 5892946"/>
              <a:gd name="connsiteX3-97" fmla="*/ 0 w 6932632"/>
              <a:gd name="connsiteY3-98" fmla="*/ 5428489 h 5892946"/>
              <a:gd name="connsiteX4-99" fmla="*/ 595085 w 6932632"/>
              <a:gd name="connsiteY4-100" fmla="*/ 0 h 5892946"/>
              <a:gd name="connsiteX0-101" fmla="*/ 1788885 w 8126432"/>
              <a:gd name="connsiteY0-102" fmla="*/ 0 h 5892946"/>
              <a:gd name="connsiteX1-103" fmla="*/ 8126432 w 8126432"/>
              <a:gd name="connsiteY1-104" fmla="*/ 2133601 h 5892946"/>
              <a:gd name="connsiteX2-105" fmla="*/ 8126432 w 8126432"/>
              <a:gd name="connsiteY2-106" fmla="*/ 5892946 h 5892946"/>
              <a:gd name="connsiteX3-107" fmla="*/ 0 w 8126432"/>
              <a:gd name="connsiteY3-108" fmla="*/ 5441189 h 5892946"/>
              <a:gd name="connsiteX4-109" fmla="*/ 1788885 w 8126432"/>
              <a:gd name="connsiteY4-110" fmla="*/ 0 h 5892946"/>
              <a:gd name="connsiteX0-111" fmla="*/ 2042885 w 8126432"/>
              <a:gd name="connsiteY0-112" fmla="*/ 0 h 5219846"/>
              <a:gd name="connsiteX1-113" fmla="*/ 8126432 w 8126432"/>
              <a:gd name="connsiteY1-114" fmla="*/ 1460501 h 5219846"/>
              <a:gd name="connsiteX2-115" fmla="*/ 8126432 w 8126432"/>
              <a:gd name="connsiteY2-116" fmla="*/ 5219846 h 5219846"/>
              <a:gd name="connsiteX3-117" fmla="*/ 0 w 8126432"/>
              <a:gd name="connsiteY3-118" fmla="*/ 4768089 h 5219846"/>
              <a:gd name="connsiteX4-119" fmla="*/ 2042885 w 8126432"/>
              <a:gd name="connsiteY4-120" fmla="*/ 0 h 5219846"/>
              <a:gd name="connsiteX0-121" fmla="*/ 2042885 w 8228032"/>
              <a:gd name="connsiteY0-122" fmla="*/ 0 h 5219846"/>
              <a:gd name="connsiteX1-123" fmla="*/ 8228032 w 8228032"/>
              <a:gd name="connsiteY1-124" fmla="*/ 1295401 h 5219846"/>
              <a:gd name="connsiteX2-125" fmla="*/ 8126432 w 8228032"/>
              <a:gd name="connsiteY2-126" fmla="*/ 5219846 h 5219846"/>
              <a:gd name="connsiteX3-127" fmla="*/ 0 w 8228032"/>
              <a:gd name="connsiteY3-128" fmla="*/ 4768089 h 5219846"/>
              <a:gd name="connsiteX4-129" fmla="*/ 2042885 w 8228032"/>
              <a:gd name="connsiteY4-130" fmla="*/ 0 h 5219846"/>
              <a:gd name="connsiteX0-131" fmla="*/ 2233385 w 8418532"/>
              <a:gd name="connsiteY0-132" fmla="*/ 0 h 5219846"/>
              <a:gd name="connsiteX1-133" fmla="*/ 8418532 w 8418532"/>
              <a:gd name="connsiteY1-134" fmla="*/ 1295401 h 5219846"/>
              <a:gd name="connsiteX2-135" fmla="*/ 8316932 w 8418532"/>
              <a:gd name="connsiteY2-136" fmla="*/ 5219846 h 5219846"/>
              <a:gd name="connsiteX3-137" fmla="*/ 0 w 8418532"/>
              <a:gd name="connsiteY3-138" fmla="*/ 4818889 h 5219846"/>
              <a:gd name="connsiteX4-139" fmla="*/ 2233385 w 8418532"/>
              <a:gd name="connsiteY4-140" fmla="*/ 0 h 5219846"/>
              <a:gd name="connsiteX0-141" fmla="*/ 2030185 w 8418532"/>
              <a:gd name="connsiteY0-142" fmla="*/ 0 h 4762646"/>
              <a:gd name="connsiteX1-143" fmla="*/ 8418532 w 8418532"/>
              <a:gd name="connsiteY1-144" fmla="*/ 838201 h 4762646"/>
              <a:gd name="connsiteX2-145" fmla="*/ 8316932 w 8418532"/>
              <a:gd name="connsiteY2-146" fmla="*/ 4762646 h 4762646"/>
              <a:gd name="connsiteX3-147" fmla="*/ 0 w 8418532"/>
              <a:gd name="connsiteY3-148" fmla="*/ 4361689 h 4762646"/>
              <a:gd name="connsiteX4-149" fmla="*/ 2030185 w 8418532"/>
              <a:gd name="connsiteY4-150" fmla="*/ 0 h 4762646"/>
              <a:gd name="connsiteX0-151" fmla="*/ 2169885 w 8418532"/>
              <a:gd name="connsiteY0-152" fmla="*/ 0 h 5042046"/>
              <a:gd name="connsiteX1-153" fmla="*/ 8418532 w 8418532"/>
              <a:gd name="connsiteY1-154" fmla="*/ 1117601 h 5042046"/>
              <a:gd name="connsiteX2-155" fmla="*/ 8316932 w 8418532"/>
              <a:gd name="connsiteY2-156" fmla="*/ 5042046 h 5042046"/>
              <a:gd name="connsiteX3-157" fmla="*/ 0 w 8418532"/>
              <a:gd name="connsiteY3-158" fmla="*/ 4641089 h 5042046"/>
              <a:gd name="connsiteX4-159" fmla="*/ 2169885 w 8418532"/>
              <a:gd name="connsiteY4-160" fmla="*/ 0 h 5042046"/>
              <a:gd name="connsiteX0-161" fmla="*/ 2284185 w 8532832"/>
              <a:gd name="connsiteY0-162" fmla="*/ 0 h 5042046"/>
              <a:gd name="connsiteX1-163" fmla="*/ 8532832 w 8532832"/>
              <a:gd name="connsiteY1-164" fmla="*/ 1117601 h 5042046"/>
              <a:gd name="connsiteX2-165" fmla="*/ 8431232 w 8532832"/>
              <a:gd name="connsiteY2-166" fmla="*/ 5042046 h 5042046"/>
              <a:gd name="connsiteX3-167" fmla="*/ 0 w 8532832"/>
              <a:gd name="connsiteY3-168" fmla="*/ 4348989 h 5042046"/>
              <a:gd name="connsiteX4-169" fmla="*/ 2284185 w 8532832"/>
              <a:gd name="connsiteY4-170" fmla="*/ 0 h 504204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532832" h="5042046">
                <a:moveTo>
                  <a:pt x="2284185" y="0"/>
                </a:moveTo>
                <a:lnTo>
                  <a:pt x="8532832" y="1117601"/>
                </a:lnTo>
                <a:lnTo>
                  <a:pt x="8431232" y="5042046"/>
                </a:lnTo>
                <a:lnTo>
                  <a:pt x="0" y="4348989"/>
                </a:lnTo>
                <a:lnTo>
                  <a:pt x="2284185" y="0"/>
                </a:lnTo>
                <a:close/>
              </a:path>
            </a:pathLst>
          </a:custGeom>
          <a:solidFill>
            <a:srgbClr val="C00000"/>
          </a:solidFill>
          <a:ln w="9525" cap="flat" cmpd="sng" algn="ctr">
            <a:noFill/>
            <a:prstDash val="solid"/>
            <a:round/>
            <a:headEnd type="none" w="med" len="med"/>
            <a:tailEnd type="none" w="med" len="med"/>
          </a:ln>
          <a:effectLst>
            <a:outerShdw blurRad="63500" sx="102000" sy="102000" algn="ctr" rotWithShape="0">
              <a:prstClr val="black">
                <a:alpha val="21000"/>
              </a:prstClr>
            </a:outerShdw>
          </a:effectLst>
        </p:spPr>
        <p:txBody>
          <a:bodyPr vert="horz" wrap="square" lIns="101600" tIns="50800" rIns="101600" bIns="50800" numCol="1" rtlCol="0" anchor="t" anchorCtr="0" compatLnSpc="1"/>
          <a:lstStyle/>
          <a:p>
            <a:endParaRPr lang="zh-CN" altLang="en-US" dirty="0">
              <a:solidFill>
                <a:srgbClr val="000000"/>
              </a:solidFill>
              <a:latin typeface="Arial" panose="020B0604020202020204" pitchFamily="34" charset="0"/>
            </a:endParaRPr>
          </a:p>
        </p:txBody>
      </p:sp>
      <p:sp>
        <p:nvSpPr>
          <p:cNvPr id="17" name="TextBox 16"/>
          <p:cNvSpPr txBox="1"/>
          <p:nvPr/>
        </p:nvSpPr>
        <p:spPr>
          <a:xfrm>
            <a:off x="4810524" y="2402435"/>
            <a:ext cx="5207000" cy="3379387"/>
          </a:xfrm>
          <a:prstGeom prst="rect">
            <a:avLst/>
          </a:prstGeom>
          <a:noFill/>
        </p:spPr>
        <p:txBody>
          <a:bodyPr wrap="square" rtlCol="0">
            <a:spAutoFit/>
          </a:bodyPr>
          <a:lstStyle/>
          <a:p>
            <a:pPr>
              <a:lnSpc>
                <a:spcPct val="120000"/>
              </a:lnSpc>
            </a:pPr>
            <a:r>
              <a:rPr lang="zh-CN" altLang="en-US" b="1" dirty="0">
                <a:solidFill>
                  <a:schemeClr val="bg1"/>
                </a:solidFill>
                <a:latin typeface="微软雅黑" panose="020B0503020204020204" pitchFamily="34" charset="-122"/>
                <a:ea typeface="微软雅黑" panose="020B0503020204020204" pitchFamily="34" charset="-122"/>
              </a:rPr>
              <a:t>从历史积淀来看</a:t>
            </a:r>
            <a:r>
              <a:rPr lang="zh-CN" altLang="en-US" sz="1555" dirty="0">
                <a:solidFill>
                  <a:srgbClr val="FFFF00"/>
                </a:solidFill>
              </a:rPr>
              <a:t>，</a:t>
            </a:r>
            <a:r>
              <a:rPr lang="zh-CN" altLang="en-US" sz="1780" dirty="0">
                <a:solidFill>
                  <a:srgbClr val="FFFF00"/>
                </a:solidFill>
                <a:latin typeface="微软雅黑" panose="020B0503020204020204" pitchFamily="34" charset="-122"/>
                <a:ea typeface="微软雅黑" panose="020B0503020204020204" pitchFamily="34" charset="-122"/>
              </a:rPr>
              <a:t>中国梦不是重塑汉代雄风、大唐伟业，也不是再造康乾盛世，而是完成中华民族从传统向现代的转型。这个转型的本质是现代性的不断累积和生长。现代性是社会主义中国适应时代发展潮流、按照自身发展的内在逻辑、不断走向更高质量更高水平现代化的社会变革实践所呈现出来的当代中国社会的特质，是现代化进程中非传统因素的积累和充盈，是一种持续进步的、不可逆转的、合目的性的发展。现代性的生长和充盈，是现代转型的基调和主线。</a:t>
            </a:r>
          </a:p>
        </p:txBody>
      </p:sp>
      <p:sp>
        <p:nvSpPr>
          <p:cNvPr id="22" name="矩形 17"/>
          <p:cNvSpPr/>
          <p:nvPr/>
        </p:nvSpPr>
        <p:spPr bwMode="auto">
          <a:xfrm flipH="1">
            <a:off x="-6921483" y="-2722025"/>
            <a:ext cx="11176274" cy="8176543"/>
          </a:xfrm>
          <a:custGeom>
            <a:avLst/>
            <a:gdLst>
              <a:gd name="connsiteX0" fmla="*/ 0 w 8296976"/>
              <a:gd name="connsiteY0" fmla="*/ 0 h 2220831"/>
              <a:gd name="connsiteX1" fmla="*/ 8296976 w 8296976"/>
              <a:gd name="connsiteY1" fmla="*/ 0 h 2220831"/>
              <a:gd name="connsiteX2" fmla="*/ 8296976 w 8296976"/>
              <a:gd name="connsiteY2" fmla="*/ 2220831 h 2220831"/>
              <a:gd name="connsiteX3" fmla="*/ 0 w 8296976"/>
              <a:gd name="connsiteY3" fmla="*/ 2220831 h 2220831"/>
              <a:gd name="connsiteX4" fmla="*/ 0 w 8296976"/>
              <a:gd name="connsiteY4" fmla="*/ 0 h 2220831"/>
              <a:gd name="connsiteX0-1" fmla="*/ 0 w 8296976"/>
              <a:gd name="connsiteY0-2" fmla="*/ 0 h 5602660"/>
              <a:gd name="connsiteX1-3" fmla="*/ 8296976 w 8296976"/>
              <a:gd name="connsiteY1-4" fmla="*/ 0 h 5602660"/>
              <a:gd name="connsiteX2-5" fmla="*/ 8296976 w 8296976"/>
              <a:gd name="connsiteY2-6" fmla="*/ 2220831 h 5602660"/>
              <a:gd name="connsiteX3-7" fmla="*/ 3526972 w 8296976"/>
              <a:gd name="connsiteY3-8" fmla="*/ 5602660 h 5602660"/>
              <a:gd name="connsiteX4-9" fmla="*/ 0 w 8296976"/>
              <a:gd name="connsiteY4-10" fmla="*/ 0 h 5602660"/>
              <a:gd name="connsiteX0-11" fmla="*/ 0 w 9574233"/>
              <a:gd name="connsiteY0-12" fmla="*/ 0 h 5602660"/>
              <a:gd name="connsiteX1-13" fmla="*/ 8296976 w 9574233"/>
              <a:gd name="connsiteY1-14" fmla="*/ 0 h 5602660"/>
              <a:gd name="connsiteX2-15" fmla="*/ 9574233 w 9574233"/>
              <a:gd name="connsiteY2-16" fmla="*/ 2685289 h 5602660"/>
              <a:gd name="connsiteX3-17" fmla="*/ 3526972 w 9574233"/>
              <a:gd name="connsiteY3-18" fmla="*/ 5602660 h 5602660"/>
              <a:gd name="connsiteX4-19" fmla="*/ 0 w 9574233"/>
              <a:gd name="connsiteY4-20" fmla="*/ 0 h 5602660"/>
              <a:gd name="connsiteX0-21" fmla="*/ 0 w 8238919"/>
              <a:gd name="connsiteY0-22" fmla="*/ 2264228 h 5602660"/>
              <a:gd name="connsiteX1-23" fmla="*/ 6961662 w 8238919"/>
              <a:gd name="connsiteY1-24" fmla="*/ 0 h 5602660"/>
              <a:gd name="connsiteX2-25" fmla="*/ 8238919 w 8238919"/>
              <a:gd name="connsiteY2-26" fmla="*/ 2685289 h 5602660"/>
              <a:gd name="connsiteX3-27" fmla="*/ 2191658 w 8238919"/>
              <a:gd name="connsiteY3-28" fmla="*/ 5602660 h 5602660"/>
              <a:gd name="connsiteX4-29" fmla="*/ 0 w 8238919"/>
              <a:gd name="connsiteY4-30" fmla="*/ 2264228 h 5602660"/>
              <a:gd name="connsiteX0-31" fmla="*/ 0 w 6177891"/>
              <a:gd name="connsiteY0-32" fmla="*/ 0 h 5907461"/>
              <a:gd name="connsiteX1-33" fmla="*/ 4900634 w 6177891"/>
              <a:gd name="connsiteY1-34" fmla="*/ 304801 h 5907461"/>
              <a:gd name="connsiteX2-35" fmla="*/ 6177891 w 6177891"/>
              <a:gd name="connsiteY2-36" fmla="*/ 2990090 h 5907461"/>
              <a:gd name="connsiteX3-37" fmla="*/ 130630 w 6177891"/>
              <a:gd name="connsiteY3-38" fmla="*/ 5907461 h 5907461"/>
              <a:gd name="connsiteX4-39" fmla="*/ 0 w 6177891"/>
              <a:gd name="connsiteY4-40" fmla="*/ 0 h 5907461"/>
              <a:gd name="connsiteX0-41" fmla="*/ 0 w 7193891"/>
              <a:gd name="connsiteY0-42" fmla="*/ 0 h 5907461"/>
              <a:gd name="connsiteX1-43" fmla="*/ 4900634 w 7193891"/>
              <a:gd name="connsiteY1-44" fmla="*/ 304801 h 5907461"/>
              <a:gd name="connsiteX2-45" fmla="*/ 7193891 w 7193891"/>
              <a:gd name="connsiteY2-46" fmla="*/ 5704261 h 5907461"/>
              <a:gd name="connsiteX3-47" fmla="*/ 130630 w 7193891"/>
              <a:gd name="connsiteY3-48" fmla="*/ 5907461 h 5907461"/>
              <a:gd name="connsiteX4-49" fmla="*/ 0 w 7193891"/>
              <a:gd name="connsiteY4-50" fmla="*/ 0 h 5907461"/>
              <a:gd name="connsiteX0-51" fmla="*/ 0 w 7193891"/>
              <a:gd name="connsiteY0-52" fmla="*/ 0 h 5907461"/>
              <a:gd name="connsiteX1-53" fmla="*/ 7063262 w 7193891"/>
              <a:gd name="connsiteY1-54" fmla="*/ 1582058 h 5907461"/>
              <a:gd name="connsiteX2-55" fmla="*/ 7193891 w 7193891"/>
              <a:gd name="connsiteY2-56" fmla="*/ 5704261 h 5907461"/>
              <a:gd name="connsiteX3-57" fmla="*/ 130630 w 7193891"/>
              <a:gd name="connsiteY3-58" fmla="*/ 5907461 h 5907461"/>
              <a:gd name="connsiteX4-59" fmla="*/ 0 w 7193891"/>
              <a:gd name="connsiteY4-60" fmla="*/ 0 h 5907461"/>
              <a:gd name="connsiteX0-61" fmla="*/ 841828 w 7063261"/>
              <a:gd name="connsiteY0-62" fmla="*/ 29028 h 4325403"/>
              <a:gd name="connsiteX1-63" fmla="*/ 6932632 w 7063261"/>
              <a:gd name="connsiteY1-64" fmla="*/ 0 h 4325403"/>
              <a:gd name="connsiteX2-65" fmla="*/ 7063261 w 7063261"/>
              <a:gd name="connsiteY2-66" fmla="*/ 4122203 h 4325403"/>
              <a:gd name="connsiteX3-67" fmla="*/ 0 w 7063261"/>
              <a:gd name="connsiteY3-68" fmla="*/ 4325403 h 4325403"/>
              <a:gd name="connsiteX4-69" fmla="*/ 841828 w 7063261"/>
              <a:gd name="connsiteY4-70" fmla="*/ 29028 h 4325403"/>
              <a:gd name="connsiteX0-71" fmla="*/ 595085 w 7063261"/>
              <a:gd name="connsiteY0-72" fmla="*/ 0 h 5428489"/>
              <a:gd name="connsiteX1-73" fmla="*/ 6932632 w 7063261"/>
              <a:gd name="connsiteY1-74" fmla="*/ 1103086 h 5428489"/>
              <a:gd name="connsiteX2-75" fmla="*/ 7063261 w 7063261"/>
              <a:gd name="connsiteY2-76" fmla="*/ 5225289 h 5428489"/>
              <a:gd name="connsiteX3-77" fmla="*/ 0 w 7063261"/>
              <a:gd name="connsiteY3-78" fmla="*/ 5428489 h 5428489"/>
              <a:gd name="connsiteX4-79" fmla="*/ 595085 w 7063261"/>
              <a:gd name="connsiteY4-80" fmla="*/ 0 h 5428489"/>
              <a:gd name="connsiteX0-81" fmla="*/ 595085 w 6932632"/>
              <a:gd name="connsiteY0-82" fmla="*/ 0 h 5892946"/>
              <a:gd name="connsiteX1-83" fmla="*/ 6932632 w 6932632"/>
              <a:gd name="connsiteY1-84" fmla="*/ 1103086 h 5892946"/>
              <a:gd name="connsiteX2-85" fmla="*/ 6932632 w 6932632"/>
              <a:gd name="connsiteY2-86" fmla="*/ 5892946 h 5892946"/>
              <a:gd name="connsiteX3-87" fmla="*/ 0 w 6932632"/>
              <a:gd name="connsiteY3-88" fmla="*/ 5428489 h 5892946"/>
              <a:gd name="connsiteX4-89" fmla="*/ 595085 w 6932632"/>
              <a:gd name="connsiteY4-90" fmla="*/ 0 h 5892946"/>
              <a:gd name="connsiteX0-91" fmla="*/ 595085 w 6932632"/>
              <a:gd name="connsiteY0-92" fmla="*/ 0 h 5892946"/>
              <a:gd name="connsiteX1-93" fmla="*/ 6932632 w 6932632"/>
              <a:gd name="connsiteY1-94" fmla="*/ 2133601 h 5892946"/>
              <a:gd name="connsiteX2-95" fmla="*/ 6932632 w 6932632"/>
              <a:gd name="connsiteY2-96" fmla="*/ 5892946 h 5892946"/>
              <a:gd name="connsiteX3-97" fmla="*/ 0 w 6932632"/>
              <a:gd name="connsiteY3-98" fmla="*/ 5428489 h 5892946"/>
              <a:gd name="connsiteX4-99" fmla="*/ 595085 w 6932632"/>
              <a:gd name="connsiteY4-100" fmla="*/ 0 h 5892946"/>
              <a:gd name="connsiteX0-101" fmla="*/ 1788885 w 8126432"/>
              <a:gd name="connsiteY0-102" fmla="*/ 0 h 5892946"/>
              <a:gd name="connsiteX1-103" fmla="*/ 8126432 w 8126432"/>
              <a:gd name="connsiteY1-104" fmla="*/ 2133601 h 5892946"/>
              <a:gd name="connsiteX2-105" fmla="*/ 8126432 w 8126432"/>
              <a:gd name="connsiteY2-106" fmla="*/ 5892946 h 5892946"/>
              <a:gd name="connsiteX3-107" fmla="*/ 0 w 8126432"/>
              <a:gd name="connsiteY3-108" fmla="*/ 5441189 h 5892946"/>
              <a:gd name="connsiteX4-109" fmla="*/ 1788885 w 8126432"/>
              <a:gd name="connsiteY4-110" fmla="*/ 0 h 5892946"/>
              <a:gd name="connsiteX0-111" fmla="*/ 2042885 w 8126432"/>
              <a:gd name="connsiteY0-112" fmla="*/ 0 h 5219846"/>
              <a:gd name="connsiteX1-113" fmla="*/ 8126432 w 8126432"/>
              <a:gd name="connsiteY1-114" fmla="*/ 1460501 h 5219846"/>
              <a:gd name="connsiteX2-115" fmla="*/ 8126432 w 8126432"/>
              <a:gd name="connsiteY2-116" fmla="*/ 5219846 h 5219846"/>
              <a:gd name="connsiteX3-117" fmla="*/ 0 w 8126432"/>
              <a:gd name="connsiteY3-118" fmla="*/ 4768089 h 5219846"/>
              <a:gd name="connsiteX4-119" fmla="*/ 2042885 w 8126432"/>
              <a:gd name="connsiteY4-120" fmla="*/ 0 h 5219846"/>
              <a:gd name="connsiteX0-121" fmla="*/ 2042885 w 8228032"/>
              <a:gd name="connsiteY0-122" fmla="*/ 0 h 5219846"/>
              <a:gd name="connsiteX1-123" fmla="*/ 8228032 w 8228032"/>
              <a:gd name="connsiteY1-124" fmla="*/ 1295401 h 5219846"/>
              <a:gd name="connsiteX2-125" fmla="*/ 8126432 w 8228032"/>
              <a:gd name="connsiteY2-126" fmla="*/ 5219846 h 5219846"/>
              <a:gd name="connsiteX3-127" fmla="*/ 0 w 8228032"/>
              <a:gd name="connsiteY3-128" fmla="*/ 4768089 h 5219846"/>
              <a:gd name="connsiteX4-129" fmla="*/ 2042885 w 8228032"/>
              <a:gd name="connsiteY4-130" fmla="*/ 0 h 5219846"/>
              <a:gd name="connsiteX0-131" fmla="*/ 2233385 w 8418532"/>
              <a:gd name="connsiteY0-132" fmla="*/ 0 h 5219846"/>
              <a:gd name="connsiteX1-133" fmla="*/ 8418532 w 8418532"/>
              <a:gd name="connsiteY1-134" fmla="*/ 1295401 h 5219846"/>
              <a:gd name="connsiteX2-135" fmla="*/ 8316932 w 8418532"/>
              <a:gd name="connsiteY2-136" fmla="*/ 5219846 h 5219846"/>
              <a:gd name="connsiteX3-137" fmla="*/ 0 w 8418532"/>
              <a:gd name="connsiteY3-138" fmla="*/ 4818889 h 5219846"/>
              <a:gd name="connsiteX4-139" fmla="*/ 2233385 w 8418532"/>
              <a:gd name="connsiteY4-140" fmla="*/ 0 h 5219846"/>
              <a:gd name="connsiteX0-141" fmla="*/ 2030185 w 8418532"/>
              <a:gd name="connsiteY0-142" fmla="*/ 0 h 4762646"/>
              <a:gd name="connsiteX1-143" fmla="*/ 8418532 w 8418532"/>
              <a:gd name="connsiteY1-144" fmla="*/ 838201 h 4762646"/>
              <a:gd name="connsiteX2-145" fmla="*/ 8316932 w 8418532"/>
              <a:gd name="connsiteY2-146" fmla="*/ 4762646 h 4762646"/>
              <a:gd name="connsiteX3-147" fmla="*/ 0 w 8418532"/>
              <a:gd name="connsiteY3-148" fmla="*/ 4361689 h 4762646"/>
              <a:gd name="connsiteX4-149" fmla="*/ 2030185 w 8418532"/>
              <a:gd name="connsiteY4-150" fmla="*/ 0 h 4762646"/>
              <a:gd name="connsiteX0-151" fmla="*/ 2169885 w 8418532"/>
              <a:gd name="connsiteY0-152" fmla="*/ 0 h 5042046"/>
              <a:gd name="connsiteX1-153" fmla="*/ 8418532 w 8418532"/>
              <a:gd name="connsiteY1-154" fmla="*/ 1117601 h 5042046"/>
              <a:gd name="connsiteX2-155" fmla="*/ 8316932 w 8418532"/>
              <a:gd name="connsiteY2-156" fmla="*/ 5042046 h 5042046"/>
              <a:gd name="connsiteX3-157" fmla="*/ 0 w 8418532"/>
              <a:gd name="connsiteY3-158" fmla="*/ 4641089 h 5042046"/>
              <a:gd name="connsiteX4-159" fmla="*/ 2169885 w 8418532"/>
              <a:gd name="connsiteY4-160" fmla="*/ 0 h 5042046"/>
              <a:gd name="connsiteX0-161" fmla="*/ 2284185 w 8532832"/>
              <a:gd name="connsiteY0-162" fmla="*/ 0 h 5042046"/>
              <a:gd name="connsiteX1-163" fmla="*/ 8532832 w 8532832"/>
              <a:gd name="connsiteY1-164" fmla="*/ 1117601 h 5042046"/>
              <a:gd name="connsiteX2-165" fmla="*/ 8431232 w 8532832"/>
              <a:gd name="connsiteY2-166" fmla="*/ 5042046 h 5042046"/>
              <a:gd name="connsiteX3-167" fmla="*/ 0 w 8532832"/>
              <a:gd name="connsiteY3-168" fmla="*/ 4348989 h 5042046"/>
              <a:gd name="connsiteX4-169" fmla="*/ 2284185 w 8532832"/>
              <a:gd name="connsiteY4-170" fmla="*/ 0 h 5042046"/>
              <a:gd name="connsiteX0-171" fmla="*/ 0 w 10725397"/>
              <a:gd name="connsiteY0-172" fmla="*/ 0 h 5061096"/>
              <a:gd name="connsiteX1-173" fmla="*/ 10725397 w 10725397"/>
              <a:gd name="connsiteY1-174" fmla="*/ 1136651 h 5061096"/>
              <a:gd name="connsiteX2-175" fmla="*/ 10623797 w 10725397"/>
              <a:gd name="connsiteY2-176" fmla="*/ 5061096 h 5061096"/>
              <a:gd name="connsiteX3-177" fmla="*/ 2192565 w 10725397"/>
              <a:gd name="connsiteY3-178" fmla="*/ 4368039 h 5061096"/>
              <a:gd name="connsiteX4-179" fmla="*/ 0 w 10725397"/>
              <a:gd name="connsiteY4-180" fmla="*/ 0 h 5061096"/>
              <a:gd name="connsiteX0-181" fmla="*/ 0 w 10725397"/>
              <a:gd name="connsiteY0-182" fmla="*/ 0 h 5892039"/>
              <a:gd name="connsiteX1-183" fmla="*/ 10725397 w 10725397"/>
              <a:gd name="connsiteY1-184" fmla="*/ 1136651 h 5892039"/>
              <a:gd name="connsiteX2-185" fmla="*/ 10623797 w 10725397"/>
              <a:gd name="connsiteY2-186" fmla="*/ 5061096 h 5892039"/>
              <a:gd name="connsiteX3-187" fmla="*/ 5297715 w 10725397"/>
              <a:gd name="connsiteY3-188" fmla="*/ 5892039 h 5892039"/>
              <a:gd name="connsiteX4-189" fmla="*/ 0 w 10725397"/>
              <a:gd name="connsiteY4-190" fmla="*/ 0 h 5892039"/>
              <a:gd name="connsiteX0-191" fmla="*/ 0 w 10725397"/>
              <a:gd name="connsiteY0-192" fmla="*/ 0 h 6654039"/>
              <a:gd name="connsiteX1-193" fmla="*/ 10725397 w 10725397"/>
              <a:gd name="connsiteY1-194" fmla="*/ 1136651 h 6654039"/>
              <a:gd name="connsiteX2-195" fmla="*/ 10623797 w 10725397"/>
              <a:gd name="connsiteY2-196" fmla="*/ 5061096 h 6654039"/>
              <a:gd name="connsiteX3-197" fmla="*/ 4916715 w 10725397"/>
              <a:gd name="connsiteY3-198" fmla="*/ 6654039 h 6654039"/>
              <a:gd name="connsiteX4-199" fmla="*/ 0 w 10725397"/>
              <a:gd name="connsiteY4-200" fmla="*/ 0 h 6654039"/>
              <a:gd name="connsiteX0-201" fmla="*/ 0 w 9963397"/>
              <a:gd name="connsiteY0-202" fmla="*/ 0 h 6615939"/>
              <a:gd name="connsiteX1-203" fmla="*/ 9963397 w 9963397"/>
              <a:gd name="connsiteY1-204" fmla="*/ 1098551 h 6615939"/>
              <a:gd name="connsiteX2-205" fmla="*/ 9861797 w 9963397"/>
              <a:gd name="connsiteY2-206" fmla="*/ 5022996 h 6615939"/>
              <a:gd name="connsiteX3-207" fmla="*/ 4154715 w 9963397"/>
              <a:gd name="connsiteY3-208" fmla="*/ 6615939 h 6615939"/>
              <a:gd name="connsiteX4-209" fmla="*/ 0 w 9963397"/>
              <a:gd name="connsiteY4-210" fmla="*/ 0 h 6615939"/>
              <a:gd name="connsiteX0-211" fmla="*/ 0 w 9963397"/>
              <a:gd name="connsiteY0-212" fmla="*/ 0 h 7358889"/>
              <a:gd name="connsiteX1-213" fmla="*/ 9963397 w 9963397"/>
              <a:gd name="connsiteY1-214" fmla="*/ 1098551 h 7358889"/>
              <a:gd name="connsiteX2-215" fmla="*/ 9861797 w 9963397"/>
              <a:gd name="connsiteY2-216" fmla="*/ 5022996 h 7358889"/>
              <a:gd name="connsiteX3-217" fmla="*/ 4135665 w 9963397"/>
              <a:gd name="connsiteY3-218" fmla="*/ 7358889 h 7358889"/>
              <a:gd name="connsiteX4-219" fmla="*/ 0 w 9963397"/>
              <a:gd name="connsiteY4-220" fmla="*/ 0 h 7358889"/>
              <a:gd name="connsiteX0-221" fmla="*/ 0 w 10058647"/>
              <a:gd name="connsiteY0-222" fmla="*/ 0 h 7358889"/>
              <a:gd name="connsiteX1-223" fmla="*/ 10058647 w 10058647"/>
              <a:gd name="connsiteY1-224" fmla="*/ 1098551 h 7358889"/>
              <a:gd name="connsiteX2-225" fmla="*/ 9957047 w 10058647"/>
              <a:gd name="connsiteY2-226" fmla="*/ 5022996 h 7358889"/>
              <a:gd name="connsiteX3-227" fmla="*/ 4230915 w 10058647"/>
              <a:gd name="connsiteY3-228" fmla="*/ 7358889 h 7358889"/>
              <a:gd name="connsiteX4-229" fmla="*/ 0 w 10058647"/>
              <a:gd name="connsiteY4-230" fmla="*/ 0 h 735888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58647" h="7358889">
                <a:moveTo>
                  <a:pt x="0" y="0"/>
                </a:moveTo>
                <a:lnTo>
                  <a:pt x="10058647" y="1098551"/>
                </a:lnTo>
                <a:lnTo>
                  <a:pt x="9957047" y="5022996"/>
                </a:lnTo>
                <a:lnTo>
                  <a:pt x="4230915" y="7358889"/>
                </a:lnTo>
                <a:lnTo>
                  <a:pt x="0" y="0"/>
                </a:lnTo>
                <a:close/>
              </a:path>
            </a:pathLst>
          </a:custGeom>
          <a:solidFill>
            <a:srgbClr val="C00000"/>
          </a:solidFill>
          <a:ln w="9525" cap="flat" cmpd="sng" algn="ctr">
            <a:noFill/>
            <a:prstDash val="solid"/>
            <a:round/>
            <a:headEnd type="none" w="med" len="med"/>
            <a:tailEnd type="none" w="med" len="med"/>
          </a:ln>
          <a:effectLst>
            <a:outerShdw blurRad="63500" sx="102000" sy="102000" algn="ctr" rotWithShape="0">
              <a:prstClr val="black">
                <a:alpha val="21000"/>
              </a:prstClr>
            </a:outerShdw>
          </a:effectLst>
        </p:spPr>
        <p:txBody>
          <a:bodyPr vert="horz" wrap="square" lIns="101600" tIns="50800" rIns="101600" bIns="50800" numCol="1" rtlCol="0" anchor="t" anchorCtr="0" compatLnSpc="1"/>
          <a:lstStyle/>
          <a:p>
            <a:endParaRPr lang="zh-CN" altLang="en-US" dirty="0">
              <a:solidFill>
                <a:srgbClr val="000000"/>
              </a:solidFill>
              <a:latin typeface="Arial" panose="020B0604020202020204" pitchFamily="34" charset="0"/>
            </a:endParaRPr>
          </a:p>
        </p:txBody>
      </p:sp>
      <p:sp>
        <p:nvSpPr>
          <p:cNvPr id="3" name="椭圆 2"/>
          <p:cNvSpPr/>
          <p:nvPr/>
        </p:nvSpPr>
        <p:spPr bwMode="auto">
          <a:xfrm>
            <a:off x="8036862" y="298476"/>
            <a:ext cx="1510313" cy="1510311"/>
          </a:xfrm>
          <a:prstGeom prst="ellipse">
            <a:avLst/>
          </a:prstGeom>
          <a:blipFill dpi="0" rotWithShape="1">
            <a:blip r:embed="rId5" cstate="email">
              <a:extLst>
                <a:ext uri="{BEBA8EAE-BF5A-486C-A8C5-ECC9F3942E4B}">
                  <a14:imgProps xmlns:a14="http://schemas.microsoft.com/office/drawing/2010/main">
                    <a14:imgLayer r:embed="rId6">
                      <a14:imgEffect>
                        <a14:brightnessContrast bright="20000" contrast="20000"/>
                      </a14:imgEffect>
                      <a14:imgEffect>
                        <a14:colorTemperature colorTemp="11200"/>
                      </a14:imgEffect>
                    </a14:imgLayer>
                  </a14:imgProps>
                </a:ext>
              </a:extLst>
            </a:blip>
            <a:srcRect/>
            <a:stretch>
              <a:fillRect/>
            </a:stretch>
          </a:blipFill>
          <a:ln w="9525" cap="flat" cmpd="sng" algn="ctr">
            <a:solidFill>
              <a:srgbClr val="FFFF00"/>
            </a:solidFill>
            <a:prstDash val="dash"/>
            <a:round/>
            <a:headEnd type="none" w="med" len="med"/>
            <a:tailEnd type="none" w="med" len="med"/>
          </a:ln>
          <a:effectLst/>
        </p:spPr>
        <p:txBody>
          <a:bodyPr vert="horz" wrap="square" lIns="101600" tIns="50800" rIns="101600" bIns="50800" numCol="1" rtlCol="0" anchor="t" anchorCtr="0" compatLnSpc="1"/>
          <a:lstStyle/>
          <a:p>
            <a:endParaRPr lang="zh-CN" altLang="en-US">
              <a:latin typeface="Arial" panose="020B0604020202020204" pitchFamily="34" charset="0"/>
            </a:endParaRPr>
          </a:p>
        </p:txBody>
      </p:sp>
      <p:sp>
        <p:nvSpPr>
          <p:cNvPr id="16" name="椭圆 15"/>
          <p:cNvSpPr/>
          <p:nvPr/>
        </p:nvSpPr>
        <p:spPr bwMode="auto">
          <a:xfrm>
            <a:off x="7524747" y="603928"/>
            <a:ext cx="449702" cy="449702"/>
          </a:xfrm>
          <a:prstGeom prst="ellipse">
            <a:avLst/>
          </a:prstGeom>
          <a:solidFill>
            <a:schemeClr val="bg1">
              <a:lumMod val="75000"/>
            </a:schemeClr>
          </a:solidFill>
          <a:ln w="9525" cap="flat" cmpd="sng" algn="ctr">
            <a:solidFill>
              <a:srgbClr val="FFFF00"/>
            </a:solidFill>
            <a:prstDash val="dash"/>
            <a:round/>
            <a:headEnd type="none" w="med" len="med"/>
            <a:tailEnd type="none" w="med" len="med"/>
          </a:ln>
          <a:effectLst/>
        </p:spPr>
        <p:txBody>
          <a:bodyPr vert="horz" wrap="square" lIns="101600" tIns="50800" rIns="101600" bIns="50800" numCol="1" rtlCol="0" anchor="t" anchorCtr="0" compatLnSpc="1"/>
          <a:lstStyle/>
          <a:p>
            <a:endParaRPr lang="zh-CN" altLang="en-US">
              <a:latin typeface="Arial" panose="020B0604020202020204" pitchFamily="34" charset="0"/>
            </a:endParaRPr>
          </a:p>
        </p:txBody>
      </p:sp>
      <p:sp>
        <p:nvSpPr>
          <p:cNvPr id="23" name="椭圆 22"/>
          <p:cNvSpPr/>
          <p:nvPr/>
        </p:nvSpPr>
        <p:spPr bwMode="auto">
          <a:xfrm>
            <a:off x="5443116" y="-29174"/>
            <a:ext cx="1104440" cy="1104440"/>
          </a:xfrm>
          <a:prstGeom prst="ellipse">
            <a:avLst/>
          </a:prstGeom>
          <a:blipFill dpi="0" rotWithShape="1">
            <a:blip r:embed="rId7" cstate="email"/>
            <a:srcRect/>
            <a:stretch>
              <a:fillRect/>
            </a:stretch>
          </a:blipFill>
          <a:ln w="9525" cap="flat" cmpd="sng" algn="ctr">
            <a:solidFill>
              <a:srgbClr val="FFFF00"/>
            </a:solidFill>
            <a:prstDash val="dash"/>
            <a:round/>
            <a:headEnd type="none" w="med" len="med"/>
            <a:tailEnd type="none" w="med" len="med"/>
          </a:ln>
          <a:effectLst/>
        </p:spPr>
        <p:txBody>
          <a:bodyPr vert="horz" wrap="square" lIns="101600" tIns="50800" rIns="101600" bIns="50800" numCol="1" rtlCol="0" anchor="t" anchorCtr="0" compatLnSpc="1"/>
          <a:lstStyle/>
          <a:p>
            <a:endParaRPr lang="zh-CN" altLang="en-US">
              <a:latin typeface="Arial" panose="020B0604020202020204" pitchFamily="34" charset="0"/>
            </a:endParaRPr>
          </a:p>
        </p:txBody>
      </p:sp>
      <p:sp>
        <p:nvSpPr>
          <p:cNvPr id="24" name="椭圆 23"/>
          <p:cNvSpPr/>
          <p:nvPr/>
        </p:nvSpPr>
        <p:spPr bwMode="auto">
          <a:xfrm>
            <a:off x="2564191" y="1830608"/>
            <a:ext cx="1492424" cy="1492424"/>
          </a:xfrm>
          <a:prstGeom prst="ellipse">
            <a:avLst/>
          </a:prstGeom>
          <a:blipFill dpi="0" rotWithShape="1">
            <a:blip r:embed="rId8" cstate="email"/>
            <a:srcRect/>
            <a:stretch>
              <a:fillRect l="9000" t="4000" r="11000"/>
            </a:stretch>
          </a:blipFill>
          <a:ln w="9525" cap="flat" cmpd="sng" algn="ctr">
            <a:solidFill>
              <a:srgbClr val="FFFF00"/>
            </a:solidFill>
            <a:prstDash val="dash"/>
            <a:round/>
            <a:headEnd type="none" w="med" len="med"/>
            <a:tailEnd type="none" w="med" len="med"/>
          </a:ln>
          <a:effectLst/>
        </p:spPr>
        <p:txBody>
          <a:bodyPr vert="horz" wrap="square" lIns="101600" tIns="50800" rIns="101600" bIns="50800" numCol="1" rtlCol="0" anchor="t" anchorCtr="0" compatLnSpc="1"/>
          <a:lstStyle/>
          <a:p>
            <a:endParaRPr lang="zh-CN" altLang="en-US">
              <a:latin typeface="Arial" panose="020B0604020202020204" pitchFamily="34" charset="0"/>
            </a:endParaRPr>
          </a:p>
        </p:txBody>
      </p:sp>
      <p:sp>
        <p:nvSpPr>
          <p:cNvPr id="25" name="椭圆 24"/>
          <p:cNvSpPr/>
          <p:nvPr/>
        </p:nvSpPr>
        <p:spPr bwMode="auto">
          <a:xfrm>
            <a:off x="5092234" y="570089"/>
            <a:ext cx="181287" cy="181287"/>
          </a:xfrm>
          <a:prstGeom prst="ellipse">
            <a:avLst/>
          </a:prstGeom>
          <a:solidFill>
            <a:schemeClr val="bg1">
              <a:lumMod val="75000"/>
            </a:schemeClr>
          </a:solidFill>
          <a:ln w="9525" cap="flat" cmpd="sng" algn="ctr">
            <a:solidFill>
              <a:srgbClr val="FFFF00"/>
            </a:solidFill>
            <a:prstDash val="dash"/>
            <a:round/>
            <a:headEnd type="none" w="med" len="med"/>
            <a:tailEnd type="none" w="med" len="med"/>
          </a:ln>
          <a:effectLst/>
        </p:spPr>
        <p:txBody>
          <a:bodyPr vert="horz" wrap="square" lIns="101600" tIns="50800" rIns="101600" bIns="50800" numCol="1" rtlCol="0" anchor="t" anchorCtr="0" compatLnSpc="1"/>
          <a:lstStyle/>
          <a:p>
            <a:endParaRPr lang="zh-CN" altLang="en-US">
              <a:latin typeface="Arial" panose="020B0604020202020204" pitchFamily="34" charset="0"/>
            </a:endParaRPr>
          </a:p>
        </p:txBody>
      </p:sp>
      <p:sp>
        <p:nvSpPr>
          <p:cNvPr id="26" name="椭圆 25"/>
          <p:cNvSpPr/>
          <p:nvPr/>
        </p:nvSpPr>
        <p:spPr bwMode="auto">
          <a:xfrm>
            <a:off x="2376999" y="311452"/>
            <a:ext cx="843424" cy="843424"/>
          </a:xfrm>
          <a:prstGeom prst="ellipse">
            <a:avLst/>
          </a:prstGeom>
          <a:blipFill dpi="0" rotWithShape="1">
            <a:blip r:embed="rId9" cstate="email"/>
            <a:srcRect/>
            <a:stretch>
              <a:fillRect l="9000" t="11000" r="11000" b="12000"/>
            </a:stretch>
          </a:blipFill>
          <a:ln w="9525" cap="flat" cmpd="sng" algn="ctr">
            <a:solidFill>
              <a:srgbClr val="FFFF00"/>
            </a:solidFill>
            <a:prstDash val="dash"/>
            <a:round/>
            <a:headEnd type="none" w="med" len="med"/>
            <a:tailEnd type="none" w="med" len="med"/>
          </a:ln>
          <a:effectLst/>
        </p:spPr>
        <p:txBody>
          <a:bodyPr vert="horz" wrap="square" lIns="101600" tIns="50800" rIns="101600" bIns="50800" numCol="1" rtlCol="0" anchor="t" anchorCtr="0" compatLnSpc="1"/>
          <a:lstStyle/>
          <a:p>
            <a:endParaRPr lang="zh-CN" altLang="en-US">
              <a:latin typeface="Arial" panose="020B0604020202020204" pitchFamily="34" charset="0"/>
            </a:endParaRPr>
          </a:p>
        </p:txBody>
      </p:sp>
      <p:sp>
        <p:nvSpPr>
          <p:cNvPr id="27" name="椭圆 26"/>
          <p:cNvSpPr/>
          <p:nvPr/>
        </p:nvSpPr>
        <p:spPr bwMode="auto">
          <a:xfrm>
            <a:off x="4136335" y="1379132"/>
            <a:ext cx="692396" cy="692396"/>
          </a:xfrm>
          <a:prstGeom prst="ellipse">
            <a:avLst/>
          </a:prstGeom>
          <a:blipFill dpi="0" rotWithShape="1">
            <a:blip r:embed="rId10" cstate="email">
              <a:extLst>
                <a:ext uri="{BEBA8EAE-BF5A-486C-A8C5-ECC9F3942E4B}">
                  <a14:imgProps xmlns:a14="http://schemas.microsoft.com/office/drawing/2010/main">
                    <a14:imgLayer r:embed="rId11">
                      <a14:imgEffect>
                        <a14:colorTemperature colorTemp="11200"/>
                      </a14:imgEffect>
                    </a14:imgLayer>
                  </a14:imgProps>
                </a:ext>
              </a:extLst>
            </a:blip>
            <a:srcRect/>
            <a:stretch>
              <a:fillRect/>
            </a:stretch>
          </a:blipFill>
          <a:ln w="9525" cap="flat" cmpd="sng" algn="ctr">
            <a:solidFill>
              <a:srgbClr val="FFFF00"/>
            </a:solidFill>
            <a:prstDash val="dash"/>
            <a:round/>
            <a:headEnd type="none" w="med" len="med"/>
            <a:tailEnd type="none" w="med" len="med"/>
          </a:ln>
          <a:effectLst/>
        </p:spPr>
        <p:txBody>
          <a:bodyPr vert="horz" wrap="square" lIns="101600" tIns="50800" rIns="101600" bIns="50800" numCol="1" rtlCol="0" anchor="t" anchorCtr="0" compatLnSpc="1"/>
          <a:lstStyle/>
          <a:p>
            <a:endParaRPr lang="zh-CN" altLang="en-US">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10" advTm="17000"/>
    </mc:Choice>
    <mc:Fallback xmlns="">
      <p:transition advTm="17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1+#ppt_w/2"/>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9" fill="hold" grpId="0" nodeType="after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additive="base">
                                        <p:cTn id="12" dur="500" fill="hold"/>
                                        <p:tgtEl>
                                          <p:spTgt spid="22"/>
                                        </p:tgtEl>
                                        <p:attrNameLst>
                                          <p:attrName>ppt_x</p:attrName>
                                        </p:attrNameLst>
                                      </p:cBhvr>
                                      <p:tavLst>
                                        <p:tav tm="0">
                                          <p:val>
                                            <p:strVal val="0-#ppt_w/2"/>
                                          </p:val>
                                        </p:tav>
                                        <p:tav tm="100000">
                                          <p:val>
                                            <p:strVal val="#ppt_x"/>
                                          </p:val>
                                        </p:tav>
                                      </p:tavLst>
                                    </p:anim>
                                    <p:anim calcmode="lin" valueType="num">
                                      <p:cBhvr additive="base">
                                        <p:cTn id="13" dur="500" fill="hold"/>
                                        <p:tgtEl>
                                          <p:spTgt spid="22"/>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1+#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0" presetClass="path" presetSubtype="0" fill="hold" nodeType="afterEffect">
                                  <p:stCondLst>
                                    <p:cond delay="0"/>
                                  </p:stCondLst>
                                  <p:childTnLst>
                                    <p:animMotion origin="layout" path="M 0 0 L -2 0 " pathEditMode="relative" rAng="0" ptsTypes="AA">
                                      <p:cBhvr>
                                        <p:cTn id="21" dur="16000" fill="hold"/>
                                        <p:tgtEl>
                                          <p:spTgt spid="19"/>
                                        </p:tgtEl>
                                        <p:attrNameLst>
                                          <p:attrName>ppt_x</p:attrName>
                                          <p:attrName>ppt_y</p:attrName>
                                        </p:attrNameLst>
                                      </p:cBhvr>
                                      <p:rCtr x="-100000" y="0"/>
                                    </p:animMotion>
                                  </p:childTnLst>
                                </p:cTn>
                              </p:par>
                              <p:par>
                                <p:cTn id="22" presetID="22" presetClass="entr" presetSubtype="4"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wipe(down)">
                                      <p:cBhvr>
                                        <p:cTn id="24" dur="500"/>
                                        <p:tgtEl>
                                          <p:spTgt spid="17"/>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16000"/>
                                        <p:tgtEl>
                                          <p:spTgt spid="2"/>
                                        </p:tgtEl>
                                      </p:cBhvr>
                                    </p:animEffect>
                                  </p:childTnLst>
                                </p:cTn>
                              </p:par>
                              <p:par>
                                <p:cTn id="28" presetID="10" presetClass="entr" presetSubtype="0" fill="hold" grpId="0" nodeType="withEffect">
                                  <p:stCondLst>
                                    <p:cond delay="2000"/>
                                  </p:stCondLst>
                                  <p:childTnLst>
                                    <p:set>
                                      <p:cBhvr>
                                        <p:cTn id="29" dur="1" fill="hold">
                                          <p:stCondLst>
                                            <p:cond delay="0"/>
                                          </p:stCondLst>
                                        </p:cTn>
                                        <p:tgtEl>
                                          <p:spTgt spid="26"/>
                                        </p:tgtEl>
                                        <p:attrNameLst>
                                          <p:attrName>style.visibility</p:attrName>
                                        </p:attrNameLst>
                                      </p:cBhvr>
                                      <p:to>
                                        <p:strVal val="visible"/>
                                      </p:to>
                                    </p:set>
                                    <p:animEffect transition="in" filter="fade">
                                      <p:cBhvr>
                                        <p:cTn id="30" dur="500"/>
                                        <p:tgtEl>
                                          <p:spTgt spid="26"/>
                                        </p:tgtEl>
                                      </p:cBhvr>
                                    </p:animEffect>
                                  </p:childTnLst>
                                </p:cTn>
                              </p:par>
                              <p:par>
                                <p:cTn id="31" presetID="10" presetClass="entr" presetSubtype="0" fill="hold" grpId="0" nodeType="withEffect">
                                  <p:stCondLst>
                                    <p:cond delay="3000"/>
                                  </p:stCondLst>
                                  <p:childTnLst>
                                    <p:set>
                                      <p:cBhvr>
                                        <p:cTn id="32" dur="1" fill="hold">
                                          <p:stCondLst>
                                            <p:cond delay="0"/>
                                          </p:stCondLst>
                                        </p:cTn>
                                        <p:tgtEl>
                                          <p:spTgt spid="24"/>
                                        </p:tgtEl>
                                        <p:attrNameLst>
                                          <p:attrName>style.visibility</p:attrName>
                                        </p:attrNameLst>
                                      </p:cBhvr>
                                      <p:to>
                                        <p:strVal val="visible"/>
                                      </p:to>
                                    </p:set>
                                    <p:animEffect transition="in" filter="fade">
                                      <p:cBhvr>
                                        <p:cTn id="33" dur="500"/>
                                        <p:tgtEl>
                                          <p:spTgt spid="24"/>
                                        </p:tgtEl>
                                      </p:cBhvr>
                                    </p:animEffect>
                                  </p:childTnLst>
                                </p:cTn>
                              </p:par>
                              <p:par>
                                <p:cTn id="34" presetID="10" presetClass="entr" presetSubtype="0" fill="hold" grpId="0" nodeType="withEffect">
                                  <p:stCondLst>
                                    <p:cond delay="6000"/>
                                  </p:stCondLst>
                                  <p:childTnLst>
                                    <p:set>
                                      <p:cBhvr>
                                        <p:cTn id="35" dur="1" fill="hold">
                                          <p:stCondLst>
                                            <p:cond delay="0"/>
                                          </p:stCondLst>
                                        </p:cTn>
                                        <p:tgtEl>
                                          <p:spTgt spid="27"/>
                                        </p:tgtEl>
                                        <p:attrNameLst>
                                          <p:attrName>style.visibility</p:attrName>
                                        </p:attrNameLst>
                                      </p:cBhvr>
                                      <p:to>
                                        <p:strVal val="visible"/>
                                      </p:to>
                                    </p:set>
                                    <p:animEffect transition="in" filter="fade">
                                      <p:cBhvr>
                                        <p:cTn id="36" dur="500"/>
                                        <p:tgtEl>
                                          <p:spTgt spid="27"/>
                                        </p:tgtEl>
                                      </p:cBhvr>
                                    </p:animEffect>
                                  </p:childTnLst>
                                </p:cTn>
                              </p:par>
                              <p:par>
                                <p:cTn id="37" presetID="10" presetClass="entr" presetSubtype="0" fill="hold" grpId="0" nodeType="withEffect">
                                  <p:stCondLst>
                                    <p:cond delay="800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500"/>
                                        <p:tgtEl>
                                          <p:spTgt spid="25"/>
                                        </p:tgtEl>
                                      </p:cBhvr>
                                    </p:animEffect>
                                  </p:childTnLst>
                                </p:cTn>
                              </p:par>
                              <p:par>
                                <p:cTn id="40" presetID="10" presetClass="entr" presetSubtype="0" fill="hold" grpId="0" nodeType="withEffect">
                                  <p:stCondLst>
                                    <p:cond delay="10000"/>
                                  </p:stCondLst>
                                  <p:childTnLst>
                                    <p:set>
                                      <p:cBhvr>
                                        <p:cTn id="41" dur="1" fill="hold">
                                          <p:stCondLst>
                                            <p:cond delay="0"/>
                                          </p:stCondLst>
                                        </p:cTn>
                                        <p:tgtEl>
                                          <p:spTgt spid="23"/>
                                        </p:tgtEl>
                                        <p:attrNameLst>
                                          <p:attrName>style.visibility</p:attrName>
                                        </p:attrNameLst>
                                      </p:cBhvr>
                                      <p:to>
                                        <p:strVal val="visible"/>
                                      </p:to>
                                    </p:set>
                                    <p:animEffect transition="in" filter="fade">
                                      <p:cBhvr>
                                        <p:cTn id="42" dur="500"/>
                                        <p:tgtEl>
                                          <p:spTgt spid="23"/>
                                        </p:tgtEl>
                                      </p:cBhvr>
                                    </p:animEffect>
                                  </p:childTnLst>
                                </p:cTn>
                              </p:par>
                              <p:par>
                                <p:cTn id="43" presetID="10" presetClass="entr" presetSubtype="0" fill="hold" grpId="0" nodeType="withEffect">
                                  <p:stCondLst>
                                    <p:cond delay="1200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500"/>
                                        <p:tgtEl>
                                          <p:spTgt spid="16"/>
                                        </p:tgtEl>
                                      </p:cBhvr>
                                    </p:animEffect>
                                  </p:childTnLst>
                                </p:cTn>
                              </p:par>
                              <p:par>
                                <p:cTn id="46" presetID="10" presetClass="entr" presetSubtype="0" fill="hold" grpId="0" nodeType="withEffect">
                                  <p:stCondLst>
                                    <p:cond delay="13000"/>
                                  </p:stCondLst>
                                  <p:childTnLst>
                                    <p:set>
                                      <p:cBhvr>
                                        <p:cTn id="47" dur="1" fill="hold">
                                          <p:stCondLst>
                                            <p:cond delay="0"/>
                                          </p:stCondLst>
                                        </p:cTn>
                                        <p:tgtEl>
                                          <p:spTgt spid="3"/>
                                        </p:tgtEl>
                                        <p:attrNameLst>
                                          <p:attrName>style.visibility</p:attrName>
                                        </p:attrNameLst>
                                      </p:cBhvr>
                                      <p:to>
                                        <p:strVal val="visible"/>
                                      </p:to>
                                    </p:set>
                                    <p:animEffect transition="in" filter="fade">
                                      <p:cBhvr>
                                        <p:cTn id="4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17" grpId="0"/>
      <p:bldP spid="22" grpId="0" animBg="1"/>
      <p:bldP spid="3" grpId="0" animBg="1"/>
      <p:bldP spid="16" grpId="0" animBg="1"/>
      <p:bldP spid="23" grpId="0" animBg="1"/>
      <p:bldP spid="24" grpId="0" animBg="1"/>
      <p:bldP spid="25" grpId="0" animBg="1"/>
      <p:bldP spid="26" grpId="0" animBg="1"/>
      <p:bldP spid="2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矩形 34"/>
          <p:cNvSpPr/>
          <p:nvPr/>
        </p:nvSpPr>
        <p:spPr bwMode="auto">
          <a:xfrm>
            <a:off x="279408" y="3865042"/>
            <a:ext cx="9601187" cy="1715902"/>
          </a:xfrm>
          <a:prstGeom prst="rect">
            <a:avLst/>
          </a:prstGeom>
          <a:gradFill flip="none" rotWithShape="1">
            <a:gsLst>
              <a:gs pos="0">
                <a:schemeClr val="bg1">
                  <a:lumMod val="75000"/>
                </a:schemeClr>
              </a:gs>
              <a:gs pos="99000">
                <a:schemeClr val="bg1">
                  <a:lumMod val="95000"/>
                </a:schemeClr>
              </a:gs>
              <a:gs pos="45000">
                <a:schemeClr val="bg1"/>
              </a:gs>
            </a:gsLst>
            <a:lin ang="15600000" scaled="0"/>
            <a:tileRect/>
          </a:gradFill>
          <a:ln w="9525" cap="flat" cmpd="sng" algn="ctr">
            <a:noFill/>
            <a:prstDash val="solid"/>
            <a:round/>
            <a:headEnd type="none" w="med" len="med"/>
            <a:tailEnd type="none" w="med" len="med"/>
          </a:ln>
          <a:effectLst>
            <a:outerShdw blurRad="63500" sx="102000" sy="102000" algn="ctr" rotWithShape="0">
              <a:prstClr val="black">
                <a:alpha val="14000"/>
              </a:prstClr>
            </a:outerShdw>
          </a:effectLst>
        </p:spPr>
        <p:txBody>
          <a:bodyPr vert="horz" wrap="square" lIns="101600" tIns="50800" rIns="101600" bIns="50800" numCol="1" rtlCol="0" anchor="t" anchorCtr="0" compatLnSpc="1"/>
          <a:lstStyle/>
          <a:p>
            <a:endParaRPr lang="zh-CN" altLang="en-US" dirty="0">
              <a:solidFill>
                <a:srgbClr val="000000"/>
              </a:solidFill>
              <a:latin typeface="Arial" panose="020B0604020202020204" pitchFamily="34" charset="0"/>
            </a:endParaRPr>
          </a:p>
        </p:txBody>
      </p:sp>
      <p:sp>
        <p:nvSpPr>
          <p:cNvPr id="9" name="矩形 8"/>
          <p:cNvSpPr/>
          <p:nvPr/>
        </p:nvSpPr>
        <p:spPr bwMode="auto">
          <a:xfrm>
            <a:off x="279407" y="1063392"/>
            <a:ext cx="2400297" cy="2565411"/>
          </a:xfrm>
          <a:prstGeom prst="rect">
            <a:avLst/>
          </a:prstGeom>
          <a:solidFill>
            <a:srgbClr val="FFC000"/>
          </a:solidFill>
          <a:ln w="9525" cap="flat" cmpd="sng" algn="ctr">
            <a:noFill/>
            <a:prstDash val="solid"/>
            <a:round/>
            <a:headEnd type="none" w="med" len="med"/>
            <a:tailEnd type="none" w="med" len="med"/>
          </a:ln>
          <a:effectLst>
            <a:outerShdw blurRad="63500" sx="102000" sy="102000" algn="ctr" rotWithShape="0">
              <a:prstClr val="black">
                <a:alpha val="14000"/>
              </a:prstClr>
            </a:outerShdw>
          </a:effectLst>
        </p:spPr>
        <p:txBody>
          <a:bodyPr vert="horz" wrap="square" lIns="101600" tIns="50800" rIns="101600" bIns="50800" numCol="1" rtlCol="0" anchor="t" anchorCtr="0" compatLnSpc="1"/>
          <a:lstStyle/>
          <a:p>
            <a:endParaRPr lang="zh-CN" altLang="en-US" dirty="0">
              <a:solidFill>
                <a:srgbClr val="000000"/>
              </a:solidFill>
              <a:latin typeface="Arial" panose="020B0604020202020204" pitchFamily="34" charset="0"/>
            </a:endParaRPr>
          </a:p>
        </p:txBody>
      </p:sp>
      <p:sp>
        <p:nvSpPr>
          <p:cNvPr id="5" name="矩形 4"/>
          <p:cNvSpPr/>
          <p:nvPr/>
        </p:nvSpPr>
        <p:spPr>
          <a:xfrm>
            <a:off x="456606" y="3992042"/>
            <a:ext cx="4026699" cy="1425968"/>
          </a:xfrm>
          <a:prstGeom prst="rect">
            <a:avLst/>
          </a:prstGeom>
        </p:spPr>
        <p:txBody>
          <a:bodyPr wrap="square">
            <a:spAutoFit/>
          </a:bodyPr>
          <a:lstStyle/>
          <a:p>
            <a:pPr>
              <a:lnSpc>
                <a:spcPct val="130000"/>
              </a:lnSpc>
            </a:pPr>
            <a:r>
              <a:rPr lang="zh-CN" altLang="en-US" sz="2220" b="1" dirty="0">
                <a:solidFill>
                  <a:srgbClr val="FF0000"/>
                </a:solidFill>
                <a:latin typeface="微软雅黑" panose="020B0503020204020204" pitchFamily="34" charset="-122"/>
                <a:ea typeface="微软雅黑" panose="020B0503020204020204" pitchFamily="34" charset="-122"/>
              </a:rPr>
              <a:t>从现实依据看</a:t>
            </a:r>
            <a:r>
              <a:rPr lang="zh-CN" altLang="en-US" sz="2220" dirty="0">
                <a:solidFill>
                  <a:srgbClr val="C00000"/>
                </a:solidFill>
                <a:latin typeface="微软雅黑" panose="020B0503020204020204" pitchFamily="34" charset="-122"/>
                <a:ea typeface="微软雅黑" panose="020B0503020204020204" pitchFamily="34" charset="-122"/>
              </a:rPr>
              <a:t>，中国梦基于党的正确领导和建设中国特色社会主义的成功实践。</a:t>
            </a:r>
          </a:p>
        </p:txBody>
      </p:sp>
      <p:sp>
        <p:nvSpPr>
          <p:cNvPr id="6" name="矩形 5"/>
          <p:cNvSpPr/>
          <p:nvPr/>
        </p:nvSpPr>
        <p:spPr>
          <a:xfrm>
            <a:off x="354330" y="1834286"/>
            <a:ext cx="2233587" cy="1460143"/>
          </a:xfrm>
          <a:prstGeom prst="rect">
            <a:avLst/>
          </a:prstGeom>
        </p:spPr>
        <p:txBody>
          <a:bodyPr wrap="square">
            <a:spAutoFit/>
          </a:bodyPr>
          <a:lstStyle/>
          <a:p>
            <a:r>
              <a:rPr lang="zh-CN" altLang="en-US" sz="2220" dirty="0">
                <a:solidFill>
                  <a:srgbClr val="C00000"/>
                </a:solidFill>
                <a:latin typeface="微软雅黑" panose="020B0503020204020204" pitchFamily="34" charset="-122"/>
                <a:ea typeface="微软雅黑" panose="020B0503020204020204" pitchFamily="34" charset="-122"/>
              </a:rPr>
              <a:t>首先，党的正确领导，是实现中国梦的坚强的政治保证。</a:t>
            </a:r>
          </a:p>
        </p:txBody>
      </p:sp>
      <p:pic>
        <p:nvPicPr>
          <p:cNvPr id="21" name="Picture 4" descr="C:\Users\PC\Desktop\Nipic_8030063_20120622083254199314.png"/>
          <p:cNvPicPr>
            <a:picLocks noChangeAspect="1" noChangeArrowheads="1"/>
          </p:cNvPicPr>
          <p:nvPr/>
        </p:nvPicPr>
        <p:blipFill>
          <a:blip r:embed="rId3" cstate="email"/>
          <a:srcRect/>
          <a:stretch>
            <a:fillRect/>
          </a:stretch>
        </p:blipFill>
        <p:spPr bwMode="auto">
          <a:xfrm rot="20752928">
            <a:off x="477873" y="393040"/>
            <a:ext cx="1881391" cy="1245964"/>
          </a:xfrm>
          <a:prstGeom prst="rect">
            <a:avLst/>
          </a:prstGeom>
          <a:noFill/>
          <a:effectLst>
            <a:outerShdw blurRad="165100" dist="38100" dir="5400000" sx="98000" sy="98000" algn="t" rotWithShape="0">
              <a:prstClr val="black">
                <a:alpha val="79000"/>
              </a:prstClr>
            </a:outerShdw>
          </a:effectLst>
          <a:extLst>
            <a:ext uri="{909E8E84-426E-40DD-AFC4-6F175D3DCCD1}">
              <a14:hiddenFill xmlns:a14="http://schemas.microsoft.com/office/drawing/2010/main">
                <a:solidFill>
                  <a:srgbClr val="FFFFFF"/>
                </a:solidFill>
              </a14:hiddenFill>
            </a:ext>
          </a:extLst>
        </p:spPr>
      </p:pic>
      <p:cxnSp>
        <p:nvCxnSpPr>
          <p:cNvPr id="20" name="直接连接符 19"/>
          <p:cNvCxnSpPr/>
          <p:nvPr/>
        </p:nvCxnSpPr>
        <p:spPr bwMode="auto">
          <a:xfrm>
            <a:off x="279409" y="3729978"/>
            <a:ext cx="9587074" cy="0"/>
          </a:xfrm>
          <a:prstGeom prst="line">
            <a:avLst/>
          </a:prstGeom>
          <a:solidFill>
            <a:schemeClr val="accent1"/>
          </a:solidFill>
          <a:ln w="15875" cap="flat" cmpd="sng" algn="ctr">
            <a:solidFill>
              <a:srgbClr val="FFC000"/>
            </a:solidFill>
            <a:prstDash val="solid"/>
            <a:round/>
            <a:headEnd type="none" w="med" len="med"/>
            <a:tailEnd type="none" w="med" len="med"/>
          </a:ln>
          <a:effectLst/>
        </p:spPr>
      </p:cxnSp>
      <p:sp>
        <p:nvSpPr>
          <p:cNvPr id="25" name="矩形 24"/>
          <p:cNvSpPr/>
          <p:nvPr/>
        </p:nvSpPr>
        <p:spPr bwMode="auto">
          <a:xfrm>
            <a:off x="3083969" y="1063392"/>
            <a:ext cx="2400297" cy="2565411"/>
          </a:xfrm>
          <a:prstGeom prst="rect">
            <a:avLst/>
          </a:prstGeom>
          <a:solidFill>
            <a:srgbClr val="FFC000"/>
          </a:solidFill>
          <a:ln w="9525" cap="flat" cmpd="sng" algn="ctr">
            <a:noFill/>
            <a:prstDash val="solid"/>
            <a:round/>
            <a:headEnd type="none" w="med" len="med"/>
            <a:tailEnd type="none" w="med" len="med"/>
          </a:ln>
          <a:effectLst>
            <a:outerShdw blurRad="63500" sx="102000" sy="102000" algn="ctr" rotWithShape="0">
              <a:prstClr val="black">
                <a:alpha val="14000"/>
              </a:prstClr>
            </a:outerShdw>
          </a:effectLst>
        </p:spPr>
        <p:txBody>
          <a:bodyPr vert="horz" wrap="square" lIns="101600" tIns="50800" rIns="101600" bIns="50800" numCol="1" rtlCol="0" anchor="t" anchorCtr="0" compatLnSpc="1"/>
          <a:lstStyle/>
          <a:p>
            <a:endParaRPr lang="zh-CN" altLang="en-US" dirty="0">
              <a:solidFill>
                <a:srgbClr val="000000"/>
              </a:solidFill>
              <a:latin typeface="Arial" panose="020B0604020202020204" pitchFamily="34" charset="0"/>
            </a:endParaRPr>
          </a:p>
        </p:txBody>
      </p:sp>
      <p:sp>
        <p:nvSpPr>
          <p:cNvPr id="26" name="矩形 25"/>
          <p:cNvSpPr/>
          <p:nvPr/>
        </p:nvSpPr>
        <p:spPr>
          <a:xfrm>
            <a:off x="3157700" y="1834286"/>
            <a:ext cx="2233587" cy="1460143"/>
          </a:xfrm>
          <a:prstGeom prst="rect">
            <a:avLst/>
          </a:prstGeom>
        </p:spPr>
        <p:txBody>
          <a:bodyPr wrap="square">
            <a:spAutoFit/>
          </a:bodyPr>
          <a:lstStyle/>
          <a:p>
            <a:r>
              <a:rPr lang="zh-CN" altLang="en-US" sz="2220" dirty="0">
                <a:solidFill>
                  <a:srgbClr val="C00000"/>
                </a:solidFill>
                <a:latin typeface="微软雅黑" panose="020B0503020204020204" pitchFamily="34" charset="-122"/>
                <a:ea typeface="微软雅黑" panose="020B0503020204020204" pitchFamily="34" charset="-122"/>
              </a:rPr>
              <a:t>其次，综合国力的提升，为实现中国梦提供了可靠的物质保证。</a:t>
            </a:r>
          </a:p>
        </p:txBody>
      </p:sp>
      <p:sp>
        <p:nvSpPr>
          <p:cNvPr id="27" name="矩形 26"/>
          <p:cNvSpPr/>
          <p:nvPr/>
        </p:nvSpPr>
        <p:spPr bwMode="auto">
          <a:xfrm>
            <a:off x="5888531" y="1063392"/>
            <a:ext cx="3992063" cy="2565411"/>
          </a:xfrm>
          <a:prstGeom prst="rect">
            <a:avLst/>
          </a:prstGeom>
          <a:solidFill>
            <a:srgbClr val="FFC000"/>
          </a:solidFill>
          <a:ln w="9525" cap="flat" cmpd="sng" algn="ctr">
            <a:noFill/>
            <a:prstDash val="solid"/>
            <a:round/>
            <a:headEnd type="none" w="med" len="med"/>
            <a:tailEnd type="none" w="med" len="med"/>
          </a:ln>
          <a:effectLst>
            <a:outerShdw blurRad="63500" sx="102000" sy="102000" algn="ctr" rotWithShape="0">
              <a:prstClr val="black">
                <a:alpha val="14000"/>
              </a:prstClr>
            </a:outerShdw>
          </a:effectLst>
        </p:spPr>
        <p:txBody>
          <a:bodyPr vert="horz" wrap="square" lIns="101600" tIns="50800" rIns="101600" bIns="50800" numCol="1" rtlCol="0" anchor="t" anchorCtr="0" compatLnSpc="1"/>
          <a:lstStyle/>
          <a:p>
            <a:endParaRPr lang="zh-CN" altLang="en-US" dirty="0">
              <a:solidFill>
                <a:srgbClr val="000000"/>
              </a:solidFill>
              <a:latin typeface="Arial" panose="020B0604020202020204" pitchFamily="34" charset="0"/>
            </a:endParaRPr>
          </a:p>
        </p:txBody>
      </p:sp>
      <p:sp>
        <p:nvSpPr>
          <p:cNvPr id="28" name="矩形 27"/>
          <p:cNvSpPr/>
          <p:nvPr/>
        </p:nvSpPr>
        <p:spPr>
          <a:xfrm>
            <a:off x="5949342" y="1797597"/>
            <a:ext cx="3917140" cy="1733808"/>
          </a:xfrm>
          <a:prstGeom prst="rect">
            <a:avLst/>
          </a:prstGeom>
        </p:spPr>
        <p:txBody>
          <a:bodyPr wrap="square">
            <a:spAutoFit/>
          </a:bodyPr>
          <a:lstStyle/>
          <a:p>
            <a:pPr>
              <a:lnSpc>
                <a:spcPct val="120000"/>
              </a:lnSpc>
            </a:pPr>
            <a:r>
              <a:rPr lang="zh-CN" altLang="en-US" sz="1780" dirty="0">
                <a:solidFill>
                  <a:srgbClr val="C00000"/>
                </a:solidFill>
                <a:latin typeface="微软雅黑" panose="020B0503020204020204" pitchFamily="34" charset="-122"/>
                <a:ea typeface="微软雅黑" panose="020B0503020204020204" pitchFamily="34" charset="-122"/>
              </a:rPr>
              <a:t>第三，中华民族对于自身的发展道路充满了自信，对于中华民族的伟大复兴充满了信心和期待。改革开放以来的实践充分证明，中国的发展道路是符合中国实际的，是正确的。</a:t>
            </a:r>
          </a:p>
        </p:txBody>
      </p:sp>
      <p:grpSp>
        <p:nvGrpSpPr>
          <p:cNvPr id="22" name="组合 21"/>
          <p:cNvGrpSpPr/>
          <p:nvPr/>
        </p:nvGrpSpPr>
        <p:grpSpPr>
          <a:xfrm>
            <a:off x="3440168" y="219310"/>
            <a:ext cx="1539638" cy="1473303"/>
            <a:chOff x="7282492" y="2134073"/>
            <a:chExt cx="1886908" cy="1805611"/>
          </a:xfrm>
        </p:grpSpPr>
        <p:pic>
          <p:nvPicPr>
            <p:cNvPr id="1026" name="Picture 2" descr="G:\韩坤\各类素材\好图\512Yen.png"/>
            <p:cNvPicPr>
              <a:picLocks noChangeAspect="1" noChangeArrowheads="1"/>
            </p:cNvPicPr>
            <p:nvPr/>
          </p:nvPicPr>
          <p:blipFill>
            <a:blip r:embed="rId4" cstate="email"/>
            <a:srcRect/>
            <a:stretch>
              <a:fillRect/>
            </a:stretch>
          </p:blipFill>
          <p:spPr bwMode="auto">
            <a:xfrm>
              <a:off x="7282492" y="2134073"/>
              <a:ext cx="1776209" cy="177620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G:\韩坤\各类素材\好图\super-mono-3d-083.png"/>
            <p:cNvPicPr>
              <a:picLocks noChangeAspect="1" noChangeArrowheads="1"/>
            </p:cNvPicPr>
            <p:nvPr/>
          </p:nvPicPr>
          <p:blipFill>
            <a:blip r:embed="rId5" cstate="email"/>
            <a:srcRect/>
            <a:stretch>
              <a:fillRect/>
            </a:stretch>
          </p:blipFill>
          <p:spPr bwMode="auto">
            <a:xfrm>
              <a:off x="8166933" y="2937217"/>
              <a:ext cx="1002467" cy="100246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4" name="组合 23"/>
          <p:cNvGrpSpPr/>
          <p:nvPr/>
        </p:nvGrpSpPr>
        <p:grpSpPr>
          <a:xfrm>
            <a:off x="6680198" y="182405"/>
            <a:ext cx="2429927" cy="1613028"/>
            <a:chOff x="6012178" y="513414"/>
            <a:chExt cx="2186934" cy="1451725"/>
          </a:xfrm>
        </p:grpSpPr>
        <p:sp>
          <p:nvSpPr>
            <p:cNvPr id="23" name="矩形 22"/>
            <p:cNvSpPr/>
            <p:nvPr/>
          </p:nvSpPr>
          <p:spPr bwMode="auto">
            <a:xfrm>
              <a:off x="6326484" y="876300"/>
              <a:ext cx="1539242" cy="512140"/>
            </a:xfrm>
            <a:prstGeom prst="rect">
              <a:avLst/>
            </a:prstGeom>
            <a:solidFill>
              <a:schemeClr val="bg1"/>
            </a:solidFill>
            <a:ln w="9525" cap="flat" cmpd="sng" algn="ctr">
              <a:noFill/>
              <a:prstDash val="solid"/>
              <a:round/>
              <a:headEnd type="none" w="med" len="med"/>
              <a:tailEnd type="none" w="med" len="med"/>
            </a:ln>
            <a:effectLst>
              <a:outerShdw blurRad="63500" sx="102000" sy="102000" algn="ctr" rotWithShape="0">
                <a:prstClr val="black">
                  <a:alpha val="14000"/>
                </a:prstClr>
              </a:outerShdw>
            </a:effectLst>
          </p:spPr>
          <p:txBody>
            <a:bodyPr vert="horz" wrap="square" lIns="101600" tIns="50800" rIns="101600" bIns="50800" numCol="1" rtlCol="0" anchor="t" anchorCtr="0" compatLnSpc="1"/>
            <a:lstStyle/>
            <a:p>
              <a:endParaRPr lang="zh-CN" altLang="en-US">
                <a:solidFill>
                  <a:srgbClr val="000000"/>
                </a:solidFill>
                <a:latin typeface="Arial" panose="020B0604020202020204" pitchFamily="34" charset="0"/>
              </a:endParaRPr>
            </a:p>
          </p:txBody>
        </p:sp>
        <p:pic>
          <p:nvPicPr>
            <p:cNvPr id="1029" name="Picture 5" descr="C:\Users\PC\Desktop\Nipic_9356417_20130307174256260000.png"/>
            <p:cNvPicPr>
              <a:picLocks noChangeAspect="1" noChangeArrowheads="1"/>
            </p:cNvPicPr>
            <p:nvPr/>
          </p:nvPicPr>
          <p:blipFill>
            <a:blip r:embed="rId6" cstate="email"/>
            <a:srcRect/>
            <a:stretch>
              <a:fillRect/>
            </a:stretch>
          </p:blipFill>
          <p:spPr bwMode="auto">
            <a:xfrm>
              <a:off x="6012178" y="513414"/>
              <a:ext cx="2186934" cy="1451725"/>
            </a:xfrm>
            <a:prstGeom prst="rect">
              <a:avLst/>
            </a:prstGeom>
            <a:noFill/>
            <a:effectLst/>
            <a:extLst>
              <a:ext uri="{909E8E84-426E-40DD-AFC4-6F175D3DCCD1}">
                <a14:hiddenFill xmlns:a14="http://schemas.microsoft.com/office/drawing/2010/main">
                  <a:solidFill>
                    <a:srgbClr val="FFFFFF"/>
                  </a:solidFill>
                </a14:hiddenFill>
              </a:ext>
            </a:extLst>
          </p:spPr>
        </p:pic>
      </p:grpSp>
      <p:sp>
        <p:nvSpPr>
          <p:cNvPr id="29" name="矩形 28"/>
          <p:cNvSpPr/>
          <p:nvPr/>
        </p:nvSpPr>
        <p:spPr>
          <a:xfrm>
            <a:off x="4798568" y="3977931"/>
            <a:ext cx="5080000" cy="1515030"/>
          </a:xfrm>
          <a:prstGeom prst="rect">
            <a:avLst/>
          </a:prstGeom>
        </p:spPr>
        <p:txBody>
          <a:bodyPr>
            <a:spAutoFit/>
          </a:bodyPr>
          <a:lstStyle/>
          <a:p>
            <a:pPr>
              <a:lnSpc>
                <a:spcPct val="130000"/>
              </a:lnSpc>
            </a:pPr>
            <a:r>
              <a:rPr lang="zh-CN" altLang="en-US" sz="1780" dirty="0">
                <a:solidFill>
                  <a:srgbClr val="C00000"/>
                </a:solidFill>
                <a:latin typeface="微软雅黑" panose="020B0503020204020204" pitchFamily="34" charset="-122"/>
                <a:ea typeface="微软雅黑" panose="020B0503020204020204" pitchFamily="34" charset="-122"/>
              </a:rPr>
              <a:t>中华民族对于中国特色社会主义道路、中国特色社会主义理论体系、中国特色社会主义制度的道路自信、理论自信、制度自信更加坚定。这是中国梦能够实现的根本动力所在。</a:t>
            </a:r>
          </a:p>
        </p:txBody>
      </p:sp>
      <p:cxnSp>
        <p:nvCxnSpPr>
          <p:cNvPr id="38" name="直接连接符 37"/>
          <p:cNvCxnSpPr/>
          <p:nvPr/>
        </p:nvCxnSpPr>
        <p:spPr bwMode="auto">
          <a:xfrm>
            <a:off x="4604458" y="4114912"/>
            <a:ext cx="0" cy="1199329"/>
          </a:xfrm>
          <a:prstGeom prst="line">
            <a:avLst/>
          </a:prstGeom>
          <a:solidFill>
            <a:schemeClr val="accent1"/>
          </a:solidFill>
          <a:ln w="9525" cap="flat" cmpd="sng" algn="ctr">
            <a:solidFill>
              <a:srgbClr val="C00000"/>
            </a:solidFill>
            <a:prstDash val="dash"/>
            <a:round/>
            <a:headEnd type="none" w="med" len="med"/>
            <a:tailEnd type="none" w="med" len="med"/>
          </a:ln>
          <a:effectLst/>
        </p:spPr>
      </p:cxnSp>
    </p:spTree>
  </p:cSld>
  <p:clrMapOvr>
    <a:masterClrMapping/>
  </p:clrMapOvr>
  <mc:AlternateContent xmlns:mc="http://schemas.openxmlformats.org/markup-compatibility/2006" xmlns:p14="http://schemas.microsoft.com/office/powerpoint/2010/main">
    <mc:Choice Requires="p14">
      <p:transition p14:dur="10" advTm="17000"/>
    </mc:Choice>
    <mc:Fallback xmlns="">
      <p:transition advTm="17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left)">
                                      <p:cBhvr>
                                        <p:cTn id="17" dur="1250"/>
                                        <p:tgtEl>
                                          <p:spTgt spid="20"/>
                                        </p:tgtEl>
                                      </p:cBhvr>
                                    </p:animEffect>
                                  </p:childTnLst>
                                </p:cTn>
                              </p:par>
                            </p:childTnLst>
                          </p:cTn>
                        </p:par>
                        <p:par>
                          <p:cTn id="18" fill="hold">
                            <p:stCondLst>
                              <p:cond delay="3000"/>
                            </p:stCondLst>
                            <p:childTnLst>
                              <p:par>
                                <p:cTn id="19" presetID="10" presetClass="entr" presetSubtype="0"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par>
                          <p:cTn id="22" fill="hold">
                            <p:stCondLst>
                              <p:cond delay="350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75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1000"/>
                                        <p:tgtEl>
                                          <p:spTgt spid="6"/>
                                        </p:tgtEl>
                                      </p:cBhvr>
                                    </p:animEffect>
                                    <p:anim calcmode="lin" valueType="num">
                                      <p:cBhvr>
                                        <p:cTn id="31" dur="1000" fill="hold"/>
                                        <p:tgtEl>
                                          <p:spTgt spid="6"/>
                                        </p:tgtEl>
                                        <p:attrNameLst>
                                          <p:attrName>ppt_x</p:attrName>
                                        </p:attrNameLst>
                                      </p:cBhvr>
                                      <p:tavLst>
                                        <p:tav tm="0">
                                          <p:val>
                                            <p:strVal val="#ppt_x"/>
                                          </p:val>
                                        </p:tav>
                                        <p:tav tm="100000">
                                          <p:val>
                                            <p:strVal val="#ppt_x"/>
                                          </p:val>
                                        </p:tav>
                                      </p:tavLst>
                                    </p:anim>
                                    <p:anim calcmode="lin" valueType="num">
                                      <p:cBhvr>
                                        <p:cTn id="32" dur="1000" fill="hold"/>
                                        <p:tgtEl>
                                          <p:spTgt spid="6"/>
                                        </p:tgtEl>
                                        <p:attrNameLst>
                                          <p:attrName>ppt_y</p:attrName>
                                        </p:attrNameLst>
                                      </p:cBhvr>
                                      <p:tavLst>
                                        <p:tav tm="0">
                                          <p:val>
                                            <p:strVal val="#ppt_y+.1"/>
                                          </p:val>
                                        </p:tav>
                                        <p:tav tm="100000">
                                          <p:val>
                                            <p:strVal val="#ppt_y"/>
                                          </p:val>
                                        </p:tav>
                                      </p:tavLst>
                                    </p:anim>
                                  </p:childTnLst>
                                </p:cTn>
                              </p:par>
                            </p:childTnLst>
                          </p:cTn>
                        </p:par>
                        <p:par>
                          <p:cTn id="33" fill="hold">
                            <p:stCondLst>
                              <p:cond delay="4500"/>
                            </p:stCondLst>
                            <p:childTnLst>
                              <p:par>
                                <p:cTn id="34" presetID="10" presetClass="entr" presetSubtype="0"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fade">
                                      <p:cBhvr>
                                        <p:cTn id="36" dur="500"/>
                                        <p:tgtEl>
                                          <p:spTgt spid="25"/>
                                        </p:tgtEl>
                                      </p:cBhvr>
                                    </p:animEffect>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fade">
                                      <p:cBhvr>
                                        <p:cTn id="40" dur="1000"/>
                                        <p:tgtEl>
                                          <p:spTgt spid="22"/>
                                        </p:tgtEl>
                                      </p:cBhvr>
                                    </p:animEffect>
                                    <p:anim calcmode="lin" valueType="num">
                                      <p:cBhvr>
                                        <p:cTn id="41" dur="1000" fill="hold"/>
                                        <p:tgtEl>
                                          <p:spTgt spid="22"/>
                                        </p:tgtEl>
                                        <p:attrNameLst>
                                          <p:attrName>ppt_x</p:attrName>
                                        </p:attrNameLst>
                                      </p:cBhvr>
                                      <p:tavLst>
                                        <p:tav tm="0">
                                          <p:val>
                                            <p:strVal val="#ppt_x"/>
                                          </p:val>
                                        </p:tav>
                                        <p:tav tm="100000">
                                          <p:val>
                                            <p:strVal val="#ppt_x"/>
                                          </p:val>
                                        </p:tav>
                                      </p:tavLst>
                                    </p:anim>
                                    <p:anim calcmode="lin" valueType="num">
                                      <p:cBhvr>
                                        <p:cTn id="42" dur="1000" fill="hold"/>
                                        <p:tgtEl>
                                          <p:spTgt spid="22"/>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75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10" presetClass="entr" presetSubtype="0" fill="hold" grpId="0" nodeType="after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fade">
                                      <p:cBhvr>
                                        <p:cTn id="51" dur="500"/>
                                        <p:tgtEl>
                                          <p:spTgt spid="27"/>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fade">
                                      <p:cBhvr>
                                        <p:cTn id="55" dur="1000"/>
                                        <p:tgtEl>
                                          <p:spTgt spid="24"/>
                                        </p:tgtEl>
                                      </p:cBhvr>
                                    </p:animEffect>
                                    <p:anim calcmode="lin" valueType="num">
                                      <p:cBhvr>
                                        <p:cTn id="56" dur="1000" fill="hold"/>
                                        <p:tgtEl>
                                          <p:spTgt spid="24"/>
                                        </p:tgtEl>
                                        <p:attrNameLst>
                                          <p:attrName>ppt_x</p:attrName>
                                        </p:attrNameLst>
                                      </p:cBhvr>
                                      <p:tavLst>
                                        <p:tav tm="0">
                                          <p:val>
                                            <p:strVal val="#ppt_x"/>
                                          </p:val>
                                        </p:tav>
                                        <p:tav tm="100000">
                                          <p:val>
                                            <p:strVal val="#ppt_x"/>
                                          </p:val>
                                        </p:tav>
                                      </p:tavLst>
                                    </p:anim>
                                    <p:anim calcmode="lin" valueType="num">
                                      <p:cBhvr>
                                        <p:cTn id="57" dur="1000" fill="hold"/>
                                        <p:tgtEl>
                                          <p:spTgt spid="24"/>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750"/>
                                  </p:stCondLst>
                                  <p:childTnLst>
                                    <p:set>
                                      <p:cBhvr>
                                        <p:cTn id="59" dur="1" fill="hold">
                                          <p:stCondLst>
                                            <p:cond delay="0"/>
                                          </p:stCondLst>
                                        </p:cTn>
                                        <p:tgtEl>
                                          <p:spTgt spid="28"/>
                                        </p:tgtEl>
                                        <p:attrNameLst>
                                          <p:attrName>style.visibility</p:attrName>
                                        </p:attrNameLst>
                                      </p:cBhvr>
                                      <p:to>
                                        <p:strVal val="visible"/>
                                      </p:to>
                                    </p:set>
                                    <p:animEffect transition="in" filter="fade">
                                      <p:cBhvr>
                                        <p:cTn id="60" dur="1000"/>
                                        <p:tgtEl>
                                          <p:spTgt spid="28"/>
                                        </p:tgtEl>
                                      </p:cBhvr>
                                    </p:animEffect>
                                    <p:anim calcmode="lin" valueType="num">
                                      <p:cBhvr>
                                        <p:cTn id="61" dur="1000" fill="hold"/>
                                        <p:tgtEl>
                                          <p:spTgt spid="28"/>
                                        </p:tgtEl>
                                        <p:attrNameLst>
                                          <p:attrName>ppt_x</p:attrName>
                                        </p:attrNameLst>
                                      </p:cBhvr>
                                      <p:tavLst>
                                        <p:tav tm="0">
                                          <p:val>
                                            <p:strVal val="#ppt_x"/>
                                          </p:val>
                                        </p:tav>
                                        <p:tav tm="100000">
                                          <p:val>
                                            <p:strVal val="#ppt_x"/>
                                          </p:val>
                                        </p:tav>
                                      </p:tavLst>
                                    </p:anim>
                                    <p:anim calcmode="lin" valueType="num">
                                      <p:cBhvr>
                                        <p:cTn id="62" dur="1000" fill="hold"/>
                                        <p:tgtEl>
                                          <p:spTgt spid="28"/>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22" presetClass="entr" presetSubtype="4" fill="hold"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down)">
                                      <p:cBhvr>
                                        <p:cTn id="66" dur="750"/>
                                        <p:tgtEl>
                                          <p:spTgt spid="38"/>
                                        </p:tgtEl>
                                      </p:cBhvr>
                                    </p:animEffect>
                                  </p:childTnLst>
                                </p:cTn>
                              </p:par>
                            </p:childTnLst>
                          </p:cTn>
                        </p:par>
                        <p:par>
                          <p:cTn id="67" fill="hold">
                            <p:stCondLst>
                              <p:cond delay="8500"/>
                            </p:stCondLst>
                            <p:childTnLst>
                              <p:par>
                                <p:cTn id="68" presetID="31" presetClass="entr" presetSubtype="0" fill="hold" grpId="0" nodeType="afterEffect">
                                  <p:stCondLst>
                                    <p:cond delay="0"/>
                                  </p:stCondLst>
                                  <p:childTnLst>
                                    <p:set>
                                      <p:cBhvr>
                                        <p:cTn id="69" dur="1" fill="hold">
                                          <p:stCondLst>
                                            <p:cond delay="0"/>
                                          </p:stCondLst>
                                        </p:cTn>
                                        <p:tgtEl>
                                          <p:spTgt spid="29"/>
                                        </p:tgtEl>
                                        <p:attrNameLst>
                                          <p:attrName>style.visibility</p:attrName>
                                        </p:attrNameLst>
                                      </p:cBhvr>
                                      <p:to>
                                        <p:strVal val="visible"/>
                                      </p:to>
                                    </p:set>
                                    <p:anim calcmode="lin" valueType="num">
                                      <p:cBhvr>
                                        <p:cTn id="70" dur="1000" fill="hold"/>
                                        <p:tgtEl>
                                          <p:spTgt spid="29"/>
                                        </p:tgtEl>
                                        <p:attrNameLst>
                                          <p:attrName>ppt_w</p:attrName>
                                        </p:attrNameLst>
                                      </p:cBhvr>
                                      <p:tavLst>
                                        <p:tav tm="0">
                                          <p:val>
                                            <p:fltVal val="0"/>
                                          </p:val>
                                        </p:tav>
                                        <p:tav tm="100000">
                                          <p:val>
                                            <p:strVal val="#ppt_w"/>
                                          </p:val>
                                        </p:tav>
                                      </p:tavLst>
                                    </p:anim>
                                    <p:anim calcmode="lin" valueType="num">
                                      <p:cBhvr>
                                        <p:cTn id="71" dur="1000" fill="hold"/>
                                        <p:tgtEl>
                                          <p:spTgt spid="29"/>
                                        </p:tgtEl>
                                        <p:attrNameLst>
                                          <p:attrName>ppt_h</p:attrName>
                                        </p:attrNameLst>
                                      </p:cBhvr>
                                      <p:tavLst>
                                        <p:tav tm="0">
                                          <p:val>
                                            <p:fltVal val="0"/>
                                          </p:val>
                                        </p:tav>
                                        <p:tav tm="100000">
                                          <p:val>
                                            <p:strVal val="#ppt_h"/>
                                          </p:val>
                                        </p:tav>
                                      </p:tavLst>
                                    </p:anim>
                                    <p:anim calcmode="lin" valueType="num">
                                      <p:cBhvr>
                                        <p:cTn id="72" dur="1000" fill="hold"/>
                                        <p:tgtEl>
                                          <p:spTgt spid="29"/>
                                        </p:tgtEl>
                                        <p:attrNameLst>
                                          <p:attrName>style.rotation</p:attrName>
                                        </p:attrNameLst>
                                      </p:cBhvr>
                                      <p:tavLst>
                                        <p:tav tm="0">
                                          <p:val>
                                            <p:fltVal val="90"/>
                                          </p:val>
                                        </p:tav>
                                        <p:tav tm="100000">
                                          <p:val>
                                            <p:fltVal val="0"/>
                                          </p:val>
                                        </p:tav>
                                      </p:tavLst>
                                    </p:anim>
                                    <p:animEffect transition="in" filter="fade">
                                      <p:cBhvr>
                                        <p:cTn id="73"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9" grpId="0" animBg="1"/>
      <p:bldP spid="5" grpId="0"/>
      <p:bldP spid="6" grpId="0"/>
      <p:bldP spid="25" grpId="0" animBg="1"/>
      <p:bldP spid="26" grpId="0"/>
      <p:bldP spid="27" grpId="0" animBg="1"/>
      <p:bldP spid="28" grpId="0"/>
      <p:bldP spid="2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bwMode="auto">
          <a:xfrm>
            <a:off x="349962" y="1442145"/>
            <a:ext cx="8342482" cy="2565411"/>
          </a:xfrm>
          <a:prstGeom prst="rect">
            <a:avLst/>
          </a:prstGeom>
          <a:solidFill>
            <a:srgbClr val="FFC000"/>
          </a:solidFill>
          <a:ln w="9525" cap="flat" cmpd="sng" algn="ctr">
            <a:noFill/>
            <a:prstDash val="solid"/>
            <a:round/>
            <a:headEnd type="none" w="med" len="med"/>
            <a:tailEnd type="none" w="med" len="med"/>
          </a:ln>
          <a:effectLst>
            <a:outerShdw blurRad="63500" sx="102000" sy="102000" algn="ctr" rotWithShape="0">
              <a:prstClr val="black">
                <a:alpha val="14000"/>
              </a:prstClr>
            </a:outerShdw>
          </a:effectLst>
        </p:spPr>
        <p:txBody>
          <a:bodyPr vert="horz" wrap="square" lIns="101600" tIns="50800" rIns="101600" bIns="50800" numCol="1" rtlCol="0" anchor="t" anchorCtr="0" compatLnSpc="1"/>
          <a:lstStyle/>
          <a:p>
            <a:endParaRPr lang="zh-CN" altLang="en-US" dirty="0">
              <a:solidFill>
                <a:srgbClr val="000000"/>
              </a:solidFill>
              <a:latin typeface="Arial" panose="020B0604020202020204" pitchFamily="34" charset="0"/>
            </a:endParaRPr>
          </a:p>
        </p:txBody>
      </p:sp>
      <p:pic>
        <p:nvPicPr>
          <p:cNvPr id="2050" name="Picture 2" descr="C:\Users\PC\Desktop\1-4.png"/>
          <p:cNvPicPr>
            <a:picLocks noChangeAspect="1" noChangeArrowheads="1"/>
          </p:cNvPicPr>
          <p:nvPr/>
        </p:nvPicPr>
        <p:blipFill>
          <a:blip r:embed="rId3" cstate="email"/>
          <a:srcRect/>
          <a:stretch>
            <a:fillRect/>
          </a:stretch>
        </p:blipFill>
        <p:spPr bwMode="auto">
          <a:xfrm>
            <a:off x="349962" y="358426"/>
            <a:ext cx="2648056" cy="277283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451580" y="1554761"/>
            <a:ext cx="4916309" cy="2144048"/>
          </a:xfrm>
          <a:prstGeom prst="rect">
            <a:avLst/>
          </a:prstGeom>
          <a:noFill/>
        </p:spPr>
        <p:txBody>
          <a:bodyPr wrap="square" rtlCol="0">
            <a:spAutoFit/>
          </a:bodyPr>
          <a:lstStyle/>
          <a:p>
            <a:pPr marL="508000" indent="-508000">
              <a:lnSpc>
                <a:spcPct val="200000"/>
              </a:lnSpc>
              <a:buFont typeface="+mj-lt"/>
              <a:buAutoNum type="arabicPeriod"/>
            </a:pPr>
            <a:r>
              <a:rPr lang="zh-CN" altLang="en-US" sz="2220" b="1" dirty="0">
                <a:solidFill>
                  <a:srgbClr val="C00000"/>
                </a:solidFill>
                <a:latin typeface="微软雅黑" panose="020B0503020204020204" pitchFamily="34" charset="-122"/>
                <a:ea typeface="微软雅黑" panose="020B0503020204020204" pitchFamily="34" charset="-122"/>
              </a:rPr>
              <a:t>“实现中国梦必须走中国道路”</a:t>
            </a:r>
            <a:endParaRPr lang="en-US" altLang="zh-CN" sz="2220" b="1" dirty="0">
              <a:solidFill>
                <a:srgbClr val="C00000"/>
              </a:solidFill>
              <a:latin typeface="微软雅黑" panose="020B0503020204020204" pitchFamily="34" charset="-122"/>
              <a:ea typeface="微软雅黑" panose="020B0503020204020204" pitchFamily="34" charset="-122"/>
            </a:endParaRPr>
          </a:p>
          <a:p>
            <a:pPr marL="508000" indent="-508000">
              <a:lnSpc>
                <a:spcPct val="200000"/>
              </a:lnSpc>
              <a:buFont typeface="+mj-lt"/>
              <a:buAutoNum type="arabicPeriod"/>
            </a:pPr>
            <a:r>
              <a:rPr lang="zh-CN" altLang="en-US" sz="2220" b="1" dirty="0">
                <a:solidFill>
                  <a:srgbClr val="C00000"/>
                </a:solidFill>
                <a:latin typeface="微软雅黑" panose="020B0503020204020204" pitchFamily="34" charset="-122"/>
                <a:ea typeface="微软雅黑" panose="020B0503020204020204" pitchFamily="34" charset="-122"/>
              </a:rPr>
              <a:t>“实现中国梦必须弘扬中国精神”</a:t>
            </a:r>
            <a:endParaRPr lang="en-US" altLang="zh-CN" sz="2220" b="1" dirty="0">
              <a:solidFill>
                <a:srgbClr val="C00000"/>
              </a:solidFill>
              <a:latin typeface="微软雅黑" panose="020B0503020204020204" pitchFamily="34" charset="-122"/>
              <a:ea typeface="微软雅黑" panose="020B0503020204020204" pitchFamily="34" charset="-122"/>
            </a:endParaRPr>
          </a:p>
          <a:p>
            <a:pPr marL="508000" indent="-508000">
              <a:lnSpc>
                <a:spcPct val="200000"/>
              </a:lnSpc>
              <a:buFont typeface="+mj-lt"/>
              <a:buAutoNum type="arabicPeriod"/>
            </a:pPr>
            <a:r>
              <a:rPr lang="zh-CN" altLang="en-US" sz="2220" b="1" dirty="0">
                <a:solidFill>
                  <a:srgbClr val="C00000"/>
                </a:solidFill>
                <a:latin typeface="微软雅黑" panose="020B0503020204020204" pitchFamily="34" charset="-122"/>
                <a:ea typeface="微软雅黑" panose="020B0503020204020204" pitchFamily="34" charset="-122"/>
              </a:rPr>
              <a:t>“实现中国梦必须凝聚中国力量”</a:t>
            </a:r>
          </a:p>
        </p:txBody>
      </p:sp>
      <p:sp>
        <p:nvSpPr>
          <p:cNvPr id="3" name="矩形 2"/>
          <p:cNvSpPr/>
          <p:nvPr/>
        </p:nvSpPr>
        <p:spPr>
          <a:xfrm>
            <a:off x="1545173" y="4104106"/>
            <a:ext cx="6357050" cy="365934"/>
          </a:xfrm>
          <a:prstGeom prst="rect">
            <a:avLst/>
          </a:prstGeom>
        </p:spPr>
        <p:txBody>
          <a:bodyPr wrap="square">
            <a:spAutoFit/>
          </a:bodyPr>
          <a:lstStyle/>
          <a:p>
            <a:r>
              <a:rPr lang="zh-CN" altLang="en-US" sz="1780" b="1" dirty="0">
                <a:solidFill>
                  <a:srgbClr val="FFFF00"/>
                </a:solidFill>
                <a:latin typeface="微软雅黑" panose="020B0503020204020204" pitchFamily="34" charset="-122"/>
                <a:ea typeface="微软雅黑" panose="020B0503020204020204" pitchFamily="34" charset="-122"/>
              </a:rPr>
              <a:t>习近平总书记用三个“必须”勾画了实现中国梦的具体路径。</a:t>
            </a:r>
          </a:p>
        </p:txBody>
      </p:sp>
      <p:sp>
        <p:nvSpPr>
          <p:cNvPr id="4" name="矩形 3"/>
          <p:cNvSpPr/>
          <p:nvPr/>
        </p:nvSpPr>
        <p:spPr>
          <a:xfrm>
            <a:off x="543284" y="2720384"/>
            <a:ext cx="2307161" cy="830805"/>
          </a:xfrm>
          <a:prstGeom prst="rect">
            <a:avLst/>
          </a:prstGeom>
        </p:spPr>
        <p:txBody>
          <a:bodyPr wrap="square">
            <a:spAutoFit/>
          </a:bodyPr>
          <a:lstStyle/>
          <a:p>
            <a:pPr algn="ctr">
              <a:lnSpc>
                <a:spcPct val="120000"/>
              </a:lnSpc>
            </a:pPr>
            <a:r>
              <a:rPr lang="zh-CN" altLang="en-US" sz="1335" dirty="0">
                <a:ea typeface="创艺简楷体" pitchFamily="2" charset="-122"/>
              </a:rPr>
              <a:t>中央委员会总书记</a:t>
            </a:r>
            <a:endParaRPr lang="en-US" altLang="zh-CN" sz="1335" dirty="0">
              <a:ea typeface="创艺简楷体" pitchFamily="2" charset="-122"/>
            </a:endParaRPr>
          </a:p>
          <a:p>
            <a:pPr algn="ctr">
              <a:lnSpc>
                <a:spcPct val="120000"/>
              </a:lnSpc>
            </a:pPr>
            <a:r>
              <a:rPr lang="zh-CN" altLang="en-US" sz="1335" dirty="0">
                <a:ea typeface="创艺简楷体" pitchFamily="2" charset="-122"/>
              </a:rPr>
              <a:t>中华人民共和国主席</a:t>
            </a:r>
            <a:endParaRPr lang="en-US" altLang="zh-CN" sz="1335" dirty="0">
              <a:ea typeface="创艺简楷体" pitchFamily="2" charset="-122"/>
            </a:endParaRPr>
          </a:p>
          <a:p>
            <a:pPr algn="ctr">
              <a:lnSpc>
                <a:spcPct val="120000"/>
              </a:lnSpc>
            </a:pPr>
            <a:r>
              <a:rPr lang="zh-CN" altLang="en-US" sz="1335" dirty="0">
                <a:ea typeface="创艺简楷体" pitchFamily="2" charset="-122"/>
              </a:rPr>
              <a:t>中共中央军事委员会主席</a:t>
            </a:r>
          </a:p>
        </p:txBody>
      </p:sp>
      <p:sp>
        <p:nvSpPr>
          <p:cNvPr id="7" name="矩形 6"/>
          <p:cNvSpPr/>
          <p:nvPr/>
        </p:nvSpPr>
        <p:spPr>
          <a:xfrm>
            <a:off x="8899266" y="1043884"/>
            <a:ext cx="868571" cy="3516347"/>
          </a:xfrm>
          <a:prstGeom prst="rect">
            <a:avLst/>
          </a:prstGeom>
          <a:noFill/>
        </p:spPr>
        <p:txBody>
          <a:bodyPr vert="eaVert" wrap="none" rtlCol="0">
            <a:spAutoFit/>
          </a:bodyPr>
          <a:lstStyle/>
          <a:p>
            <a:r>
              <a:rPr lang="zh-CN" altLang="en-US" sz="4445" dirty="0">
                <a:solidFill>
                  <a:srgbClr val="FFFF00"/>
                </a:solidFill>
                <a:latin typeface="方正综艺简体" panose="02010601030101010101" pitchFamily="2" charset="-122"/>
                <a:ea typeface="方正综艺简体" panose="02010601030101010101" pitchFamily="2" charset="-122"/>
              </a:rPr>
              <a:t>三个“必须”</a:t>
            </a:r>
          </a:p>
        </p:txBody>
      </p:sp>
    </p:spTree>
  </p:cSld>
  <p:clrMapOvr>
    <a:masterClrMapping/>
  </p:clrMapOvr>
  <mc:AlternateContent xmlns:mc="http://schemas.openxmlformats.org/markup-compatibility/2006" xmlns:p14="http://schemas.microsoft.com/office/powerpoint/2010/main">
    <mc:Choice Requires="p14">
      <p:transition p14:dur="10" advTm="17000"/>
    </mc:Choice>
    <mc:Fallback xmlns="">
      <p:transition advTm="17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anim calcmode="lin" valueType="num">
                                      <p:cBhvr>
                                        <p:cTn id="8" dur="1000" fill="hold"/>
                                        <p:tgtEl>
                                          <p:spTgt spid="2050"/>
                                        </p:tgtEl>
                                        <p:attrNameLst>
                                          <p:attrName>ppt_x</p:attrName>
                                        </p:attrNameLst>
                                      </p:cBhvr>
                                      <p:tavLst>
                                        <p:tav tm="0">
                                          <p:val>
                                            <p:strVal val="#ppt_x"/>
                                          </p:val>
                                        </p:tav>
                                        <p:tav tm="100000">
                                          <p:val>
                                            <p:strVal val="#ppt_x"/>
                                          </p:val>
                                        </p:tav>
                                      </p:tavLst>
                                    </p:anim>
                                    <p:anim calcmode="lin" valueType="num">
                                      <p:cBhvr>
                                        <p:cTn id="9" dur="1000" fill="hold"/>
                                        <p:tgtEl>
                                          <p:spTgt spid="205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5" presetClass="entr" presetSubtype="0"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p:cTn id="23" dur="1000" fill="hold"/>
                                        <p:tgtEl>
                                          <p:spTgt spid="3"/>
                                        </p:tgtEl>
                                        <p:attrNameLst>
                                          <p:attrName>ppt_w</p:attrName>
                                        </p:attrNameLst>
                                      </p:cBhvr>
                                      <p:tavLst>
                                        <p:tav tm="0">
                                          <p:val>
                                            <p:strVal val="#ppt_w*0.70"/>
                                          </p:val>
                                        </p:tav>
                                        <p:tav tm="100000">
                                          <p:val>
                                            <p:strVal val="#ppt_w"/>
                                          </p:val>
                                        </p:tav>
                                      </p:tavLst>
                                    </p:anim>
                                    <p:anim calcmode="lin" valueType="num">
                                      <p:cBhvr>
                                        <p:cTn id="24" dur="1000" fill="hold"/>
                                        <p:tgtEl>
                                          <p:spTgt spid="3"/>
                                        </p:tgtEl>
                                        <p:attrNameLst>
                                          <p:attrName>ppt_h</p:attrName>
                                        </p:attrNameLst>
                                      </p:cBhvr>
                                      <p:tavLst>
                                        <p:tav tm="0">
                                          <p:val>
                                            <p:strVal val="#ppt_h"/>
                                          </p:val>
                                        </p:tav>
                                        <p:tav tm="100000">
                                          <p:val>
                                            <p:strVal val="#ppt_h"/>
                                          </p:val>
                                        </p:tav>
                                      </p:tavLst>
                                    </p:anim>
                                    <p:animEffect transition="in" filter="fade">
                                      <p:cBhvr>
                                        <p:cTn id="25" dur="1000"/>
                                        <p:tgtEl>
                                          <p:spTgt spid="3"/>
                                        </p:tgtEl>
                                      </p:cBhvr>
                                    </p:animEffect>
                                  </p:childTnLst>
                                </p:cTn>
                              </p:par>
                            </p:childTnLst>
                          </p:cTn>
                        </p:par>
                        <p:par>
                          <p:cTn id="26" fill="hold">
                            <p:stCondLst>
                              <p:cond delay="35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4000"/>
                            </p:stCondLst>
                            <p:childTnLst>
                              <p:par>
                                <p:cTn id="31" presetID="42" presetClass="entr" presetSubtype="0" fill="hold" grpId="0" nodeType="afterEffect">
                                  <p:stCondLst>
                                    <p:cond delay="0"/>
                                  </p:stCondLst>
                                  <p:childTnLst>
                                    <p:set>
                                      <p:cBhvr>
                                        <p:cTn id="32" dur="1" fill="hold">
                                          <p:stCondLst>
                                            <p:cond delay="0"/>
                                          </p:stCondLst>
                                        </p:cTn>
                                        <p:tgtEl>
                                          <p:spTgt spid="2">
                                            <p:txEl>
                                              <p:pRg st="0" end="0"/>
                                            </p:txEl>
                                          </p:spTgt>
                                        </p:tgtEl>
                                        <p:attrNameLst>
                                          <p:attrName>style.visibility</p:attrName>
                                        </p:attrNameLst>
                                      </p:cBhvr>
                                      <p:to>
                                        <p:strVal val="visible"/>
                                      </p:to>
                                    </p:set>
                                    <p:animEffect transition="in" filter="fade">
                                      <p:cBhvr>
                                        <p:cTn id="33" dur="1250"/>
                                        <p:tgtEl>
                                          <p:spTgt spid="2">
                                            <p:txEl>
                                              <p:pRg st="0" end="0"/>
                                            </p:txEl>
                                          </p:spTgt>
                                        </p:tgtEl>
                                      </p:cBhvr>
                                    </p:animEffect>
                                    <p:anim calcmode="lin" valueType="num">
                                      <p:cBhvr>
                                        <p:cTn id="34" dur="125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35" dur="125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grpId="0" nodeType="afterEffect">
                                  <p:stCondLst>
                                    <p:cond delay="0"/>
                                  </p:stCondLst>
                                  <p:childTnLst>
                                    <p:set>
                                      <p:cBhvr>
                                        <p:cTn id="38" dur="1" fill="hold">
                                          <p:stCondLst>
                                            <p:cond delay="0"/>
                                          </p:stCondLst>
                                        </p:cTn>
                                        <p:tgtEl>
                                          <p:spTgt spid="2">
                                            <p:txEl>
                                              <p:pRg st="1" end="1"/>
                                            </p:txEl>
                                          </p:spTgt>
                                        </p:tgtEl>
                                        <p:attrNameLst>
                                          <p:attrName>style.visibility</p:attrName>
                                        </p:attrNameLst>
                                      </p:cBhvr>
                                      <p:to>
                                        <p:strVal val="visible"/>
                                      </p:to>
                                    </p:set>
                                    <p:animEffect transition="in" filter="fade">
                                      <p:cBhvr>
                                        <p:cTn id="39" dur="1250"/>
                                        <p:tgtEl>
                                          <p:spTgt spid="2">
                                            <p:txEl>
                                              <p:pRg st="1" end="1"/>
                                            </p:txEl>
                                          </p:spTgt>
                                        </p:tgtEl>
                                      </p:cBhvr>
                                    </p:animEffect>
                                    <p:anim calcmode="lin" valueType="num">
                                      <p:cBhvr>
                                        <p:cTn id="40" dur="125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41" dur="125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2" presetClass="entr" presetSubtype="0" fill="hold" grpId="0" nodeType="afterEffect">
                                  <p:stCondLst>
                                    <p:cond delay="0"/>
                                  </p:stCondLst>
                                  <p:childTnLst>
                                    <p:set>
                                      <p:cBhvr>
                                        <p:cTn id="44" dur="1" fill="hold">
                                          <p:stCondLst>
                                            <p:cond delay="0"/>
                                          </p:stCondLst>
                                        </p:cTn>
                                        <p:tgtEl>
                                          <p:spTgt spid="2">
                                            <p:txEl>
                                              <p:pRg st="2" end="2"/>
                                            </p:txEl>
                                          </p:spTgt>
                                        </p:tgtEl>
                                        <p:attrNameLst>
                                          <p:attrName>style.visibility</p:attrName>
                                        </p:attrNameLst>
                                      </p:cBhvr>
                                      <p:to>
                                        <p:strVal val="visible"/>
                                      </p:to>
                                    </p:set>
                                    <p:animEffect transition="in" filter="fade">
                                      <p:cBhvr>
                                        <p:cTn id="45" dur="1250"/>
                                        <p:tgtEl>
                                          <p:spTgt spid="2">
                                            <p:txEl>
                                              <p:pRg st="2" end="2"/>
                                            </p:txEl>
                                          </p:spTgt>
                                        </p:tgtEl>
                                      </p:cBhvr>
                                    </p:animEffect>
                                    <p:anim calcmode="lin" valueType="num">
                                      <p:cBhvr>
                                        <p:cTn id="46" dur="125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47" dur="125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build="p"/>
      <p:bldP spid="3" grpId="0"/>
      <p:bldP spid="4" grpId="0"/>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pic>
        <p:nvPicPr>
          <p:cNvPr id="8" name="Picture 2" descr="C:\Users\PC\Desktop\未标题-1.jpg"/>
          <p:cNvPicPr>
            <a:picLocks noChangeAspect="1" noChangeArrowheads="1"/>
          </p:cNvPicPr>
          <p:nvPr/>
        </p:nvPicPr>
        <p:blipFill>
          <a:blip r:embed="rId3" cstate="email"/>
          <a:srcRect/>
          <a:stretch>
            <a:fillRect/>
          </a:stretch>
        </p:blipFill>
        <p:spPr bwMode="auto">
          <a:xfrm>
            <a:off x="0" y="-315735"/>
            <a:ext cx="10160000" cy="634647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C:\Users\PC\Desktop\共青团\鸽子3.png"/>
          <p:cNvPicPr>
            <a:picLocks noChangeAspect="1" noChangeArrowheads="1"/>
          </p:cNvPicPr>
          <p:nvPr/>
        </p:nvPicPr>
        <p:blipFill>
          <a:blip r:embed="rId4" cstate="email"/>
          <a:srcRect/>
          <a:stretch>
            <a:fillRect/>
          </a:stretch>
        </p:blipFill>
        <p:spPr bwMode="auto">
          <a:xfrm>
            <a:off x="8280395" y="30009"/>
            <a:ext cx="1196092" cy="109826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5" cstate="email"/>
          <a:stretch>
            <a:fillRect/>
          </a:stretch>
        </p:blipFill>
        <p:spPr bwMode="auto">
          <a:xfrm>
            <a:off x="2878660" y="-57502"/>
            <a:ext cx="4783673" cy="3201611"/>
          </a:xfrm>
          <a:prstGeom prst="rect">
            <a:avLst/>
          </a:prstGeom>
          <a:noFill/>
          <a:extLst>
            <a:ext uri="{909E8E84-426E-40DD-AFC4-6F175D3DCCD1}">
              <a14:hiddenFill xmlns:a14="http://schemas.microsoft.com/office/drawing/2010/main">
                <a:solidFill>
                  <a:srgbClr val="FFFFFF"/>
                </a:solidFill>
              </a14:hiddenFill>
            </a:ext>
          </a:extLst>
        </p:spPr>
      </p:pic>
      <p:sp>
        <p:nvSpPr>
          <p:cNvPr id="15" name="타원 3"/>
          <p:cNvSpPr/>
          <p:nvPr/>
        </p:nvSpPr>
        <p:spPr>
          <a:xfrm>
            <a:off x="3860802" y="2932143"/>
            <a:ext cx="2829920" cy="429122"/>
          </a:xfrm>
          <a:prstGeom prst="ellipse">
            <a:avLst/>
          </a:prstGeom>
          <a:gradFill flip="none" rotWithShape="1">
            <a:gsLst>
              <a:gs pos="0">
                <a:schemeClr val="tx1">
                  <a:lumMod val="95000"/>
                  <a:lumOff val="5000"/>
                  <a:alpha val="49000"/>
                </a:schemeClr>
              </a:gs>
              <a:gs pos="100000">
                <a:srgbClr val="BBE0E3">
                  <a:shade val="67500"/>
                  <a:satMod val="115000"/>
                  <a:alpha val="0"/>
                </a:srgbClr>
              </a:gs>
            </a:gsLst>
            <a:path path="shape">
              <a:fillToRect l="50000" t="50000" r="50000" b="50000"/>
            </a:path>
            <a:tileRect/>
          </a:gradFill>
          <a:ln w="3175" cap="flat" cmpd="sng" algn="ctr">
            <a:noFill/>
            <a:prstDash val="solid"/>
          </a:ln>
          <a:effectLst/>
        </p:spPr>
        <p:txBody>
          <a:bodyPr anchor="ctr"/>
          <a:lstStyle/>
          <a:p>
            <a:pPr algn="ctr" fontAlgn="auto">
              <a:spcBef>
                <a:spcPts val="0"/>
              </a:spcBef>
              <a:spcAft>
                <a:spcPts val="0"/>
              </a:spcAft>
              <a:defRPr/>
            </a:pPr>
            <a:endParaRPr lang="ko-KR" altLang="en-US" kern="0">
              <a:solidFill>
                <a:srgbClr val="FFFFFF"/>
              </a:solidFill>
              <a:latin typeface="Calibri" panose="020F0502020204030204"/>
              <a:ea typeface="Malgun Gothic" panose="020B0503020000020004" charset="-127"/>
            </a:endParaRPr>
          </a:p>
        </p:txBody>
      </p:sp>
      <p:pic>
        <p:nvPicPr>
          <p:cNvPr id="16" name="Picture 8" descr="C:\Users\PC\Desktop\部队ppt\7.png"/>
          <p:cNvPicPr>
            <a:picLocks noChangeAspect="1" noChangeArrowheads="1"/>
          </p:cNvPicPr>
          <p:nvPr/>
        </p:nvPicPr>
        <p:blipFill>
          <a:blip r:embed="rId6" cstate="email">
            <a:extLst>
              <a:ext uri="{BEBA8EAE-BF5A-486C-A8C5-ECC9F3942E4B}">
                <a14:imgProps xmlns:a14="http://schemas.microsoft.com/office/drawing/2010/main">
                  <a14:imgLayer r:embed="rId7">
                    <a14:imgEffect>
                      <a14:brightnessContrast bright="40000" contrast="-40000"/>
                    </a14:imgEffect>
                  </a14:imgLayer>
                </a14:imgProps>
              </a:ext>
            </a:extLst>
          </a:blip>
          <a:srcRect/>
          <a:stretch>
            <a:fillRect/>
          </a:stretch>
        </p:blipFill>
        <p:spPr bwMode="auto">
          <a:xfrm>
            <a:off x="2330504" y="383493"/>
            <a:ext cx="4392027" cy="1624136"/>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PPECLOGO-eff-0-1"/>
          <p:cNvPicPr>
            <a:picLocks noChangeAspect="1" noChangeArrowheads="1"/>
          </p:cNvPicPr>
          <p:nvPr/>
        </p:nvPicPr>
        <p:blipFill>
          <a:blip r:embed="rId8" cstate="email"/>
          <a:srcRect/>
          <a:stretch>
            <a:fillRect/>
          </a:stretch>
        </p:blipFill>
        <p:spPr bwMode="auto">
          <a:xfrm>
            <a:off x="3237647" y="2344513"/>
            <a:ext cx="927806" cy="559152"/>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3" descr="PPECLOGO-eff-0-2"/>
          <p:cNvPicPr>
            <a:picLocks noChangeAspect="1" noChangeArrowheads="1"/>
          </p:cNvPicPr>
          <p:nvPr/>
        </p:nvPicPr>
        <p:blipFill>
          <a:blip r:embed="rId9" cstate="email"/>
          <a:srcRect/>
          <a:stretch>
            <a:fillRect/>
          </a:stretch>
        </p:blipFill>
        <p:spPr bwMode="auto">
          <a:xfrm>
            <a:off x="7086452" y="2316291"/>
            <a:ext cx="859013" cy="525639"/>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 descr="PPECLOGO-eff-0-3"/>
          <p:cNvPicPr>
            <a:picLocks noChangeAspect="1" noChangeArrowheads="1"/>
          </p:cNvPicPr>
          <p:nvPr/>
        </p:nvPicPr>
        <p:blipFill>
          <a:blip r:embed="rId10" cstate="email"/>
          <a:srcRect/>
          <a:stretch>
            <a:fillRect/>
          </a:stretch>
        </p:blipFill>
        <p:spPr bwMode="auto">
          <a:xfrm>
            <a:off x="519494" y="1337332"/>
            <a:ext cx="2637014" cy="1663348"/>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5" descr="PPECLOGO-eff-0-1"/>
          <p:cNvPicPr>
            <a:picLocks noChangeAspect="1" noChangeArrowheads="1"/>
          </p:cNvPicPr>
          <p:nvPr/>
        </p:nvPicPr>
        <p:blipFill>
          <a:blip r:embed="rId11" cstate="email"/>
          <a:srcRect/>
          <a:stretch>
            <a:fillRect/>
          </a:stretch>
        </p:blipFill>
        <p:spPr bwMode="auto">
          <a:xfrm>
            <a:off x="3602771" y="3401081"/>
            <a:ext cx="458611" cy="276931"/>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6" descr="PPECLOGO-eff-0-1"/>
          <p:cNvPicPr>
            <a:picLocks noChangeAspect="1" noChangeArrowheads="1"/>
          </p:cNvPicPr>
          <p:nvPr/>
        </p:nvPicPr>
        <p:blipFill>
          <a:blip r:embed="rId12" cstate="email"/>
          <a:srcRect/>
          <a:stretch>
            <a:fillRect/>
          </a:stretch>
        </p:blipFill>
        <p:spPr bwMode="auto">
          <a:xfrm>
            <a:off x="6063397" y="2356859"/>
            <a:ext cx="351013" cy="211667"/>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7" descr="PPECLOGO-eff-0-1"/>
          <p:cNvPicPr>
            <a:picLocks noChangeAspect="1" noChangeArrowheads="1"/>
          </p:cNvPicPr>
          <p:nvPr/>
        </p:nvPicPr>
        <p:blipFill>
          <a:blip r:embed="rId13" cstate="email"/>
          <a:srcRect/>
          <a:stretch>
            <a:fillRect/>
          </a:stretch>
        </p:blipFill>
        <p:spPr bwMode="auto">
          <a:xfrm>
            <a:off x="4627592" y="3301803"/>
            <a:ext cx="172861" cy="10407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8" descr="PPECLOGO-eff-0-2"/>
          <p:cNvPicPr>
            <a:picLocks noChangeAspect="1" noChangeArrowheads="1"/>
          </p:cNvPicPr>
          <p:nvPr/>
        </p:nvPicPr>
        <p:blipFill>
          <a:blip r:embed="rId9" cstate="email"/>
          <a:srcRect/>
          <a:stretch>
            <a:fillRect/>
          </a:stretch>
        </p:blipFill>
        <p:spPr bwMode="auto">
          <a:xfrm>
            <a:off x="4227189" y="2125791"/>
            <a:ext cx="859014" cy="525639"/>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9" descr="PPECLOGO-eff-5-4"/>
          <p:cNvPicPr>
            <a:picLocks noChangeAspect="1" noChangeArrowheads="1"/>
          </p:cNvPicPr>
          <p:nvPr/>
        </p:nvPicPr>
        <p:blipFill>
          <a:blip r:embed="rId14" cstate="email"/>
          <a:srcRect/>
          <a:stretch>
            <a:fillRect/>
          </a:stretch>
        </p:blipFill>
        <p:spPr bwMode="auto">
          <a:xfrm>
            <a:off x="2463299" y="2452109"/>
            <a:ext cx="1292931" cy="1089073"/>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10" descr="PPECLOGO-eff-5-2"/>
          <p:cNvPicPr>
            <a:picLocks noChangeAspect="1" noChangeArrowheads="1"/>
          </p:cNvPicPr>
          <p:nvPr/>
        </p:nvPicPr>
        <p:blipFill>
          <a:blip r:embed="rId15" cstate="email">
            <a:extLst>
              <a:ext uri="{BEBA8EAE-BF5A-486C-A8C5-ECC9F3942E4B}">
                <a14:imgProps xmlns:a14="http://schemas.microsoft.com/office/drawing/2010/main">
                  <a14:imgLayer r:embed="rId16">
                    <a14:imgEffect>
                      <a14:brightnessContrast bright="95000"/>
                    </a14:imgEffect>
                    <a14:imgEffect>
                      <a14:sharpenSoften amount="-4000"/>
                    </a14:imgEffect>
                  </a14:imgLayer>
                </a14:imgProps>
              </a:ext>
            </a:extLst>
          </a:blip>
          <a:srcRect/>
          <a:stretch>
            <a:fillRect/>
          </a:stretch>
        </p:blipFill>
        <p:spPr bwMode="auto">
          <a:xfrm>
            <a:off x="4292453" y="2614084"/>
            <a:ext cx="1605139" cy="1363541"/>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1" descr="PPECLOGO-eff-5-4"/>
          <p:cNvPicPr>
            <a:picLocks noChangeAspect="1" noChangeArrowheads="1"/>
          </p:cNvPicPr>
          <p:nvPr/>
        </p:nvPicPr>
        <p:blipFill>
          <a:blip r:embed="rId17" cstate="email"/>
          <a:srcRect/>
          <a:stretch>
            <a:fillRect/>
          </a:stretch>
        </p:blipFill>
        <p:spPr bwMode="auto">
          <a:xfrm>
            <a:off x="8259439" y="2173339"/>
            <a:ext cx="977194" cy="788533"/>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12" descr="PPECLOGO-eff-0-1"/>
          <p:cNvPicPr>
            <a:picLocks noChangeAspect="1" noChangeArrowheads="1"/>
          </p:cNvPicPr>
          <p:nvPr/>
        </p:nvPicPr>
        <p:blipFill>
          <a:blip r:embed="rId18" cstate="email"/>
          <a:srcRect/>
          <a:stretch>
            <a:fillRect/>
          </a:stretch>
        </p:blipFill>
        <p:spPr bwMode="auto">
          <a:xfrm>
            <a:off x="6573160" y="3072998"/>
            <a:ext cx="456848" cy="275167"/>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13" descr="PPECLOGO-eff-0-1"/>
          <p:cNvPicPr>
            <a:picLocks noChangeAspect="1" noChangeArrowheads="1"/>
          </p:cNvPicPr>
          <p:nvPr/>
        </p:nvPicPr>
        <p:blipFill>
          <a:blip r:embed="rId18" cstate="email"/>
          <a:srcRect/>
          <a:stretch>
            <a:fillRect/>
          </a:stretch>
        </p:blipFill>
        <p:spPr bwMode="auto">
          <a:xfrm>
            <a:off x="9457119" y="1979387"/>
            <a:ext cx="456847" cy="275167"/>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14" descr="PPECLOGO-eff2-1-2"/>
          <p:cNvPicPr>
            <a:picLocks noChangeAspect="1" noChangeArrowheads="1"/>
          </p:cNvPicPr>
          <p:nvPr/>
        </p:nvPicPr>
        <p:blipFill>
          <a:blip r:embed="rId19" cstate="print"/>
          <a:srcRect/>
          <a:stretch>
            <a:fillRect/>
          </a:stretch>
        </p:blipFill>
        <p:spPr bwMode="auto">
          <a:xfrm>
            <a:off x="1069395" y="2238661"/>
            <a:ext cx="1504196" cy="101292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15" descr="PPECLOGO-eff2-1-3"/>
          <p:cNvPicPr>
            <a:picLocks noChangeAspect="1" noChangeArrowheads="1"/>
          </p:cNvPicPr>
          <p:nvPr/>
        </p:nvPicPr>
        <p:blipFill>
          <a:blip r:embed="rId20" cstate="email"/>
          <a:srcRect/>
          <a:stretch>
            <a:fillRect/>
          </a:stretch>
        </p:blipFill>
        <p:spPr bwMode="auto">
          <a:xfrm>
            <a:off x="2573591" y="2419781"/>
            <a:ext cx="382764" cy="255763"/>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16" descr="PPECLOGO-eff2-1-4"/>
          <p:cNvPicPr>
            <a:picLocks noChangeAspect="1" noChangeArrowheads="1"/>
          </p:cNvPicPr>
          <p:nvPr/>
        </p:nvPicPr>
        <p:blipFill>
          <a:blip r:embed="rId21" cstate="email"/>
          <a:srcRect/>
          <a:stretch>
            <a:fillRect/>
          </a:stretch>
        </p:blipFill>
        <p:spPr bwMode="auto">
          <a:xfrm>
            <a:off x="7063521" y="2651429"/>
            <a:ext cx="615598" cy="629708"/>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17" descr="PPECLOGO-eff2-1-3"/>
          <p:cNvPicPr>
            <a:picLocks noChangeAspect="1" noChangeArrowheads="1"/>
          </p:cNvPicPr>
          <p:nvPr/>
        </p:nvPicPr>
        <p:blipFill>
          <a:blip r:embed="rId22" cstate="email"/>
          <a:srcRect/>
          <a:stretch>
            <a:fillRect/>
          </a:stretch>
        </p:blipFill>
        <p:spPr bwMode="auto">
          <a:xfrm>
            <a:off x="7693230" y="2360387"/>
            <a:ext cx="315736" cy="211667"/>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18" descr="PPECLOGO-eff2-1-3"/>
          <p:cNvPicPr>
            <a:picLocks noChangeAspect="1" noChangeArrowheads="1"/>
          </p:cNvPicPr>
          <p:nvPr/>
        </p:nvPicPr>
        <p:blipFill>
          <a:blip r:embed="rId23" cstate="email"/>
          <a:srcRect/>
          <a:stretch>
            <a:fillRect/>
          </a:stretch>
        </p:blipFill>
        <p:spPr bwMode="auto">
          <a:xfrm>
            <a:off x="8135966" y="2736096"/>
            <a:ext cx="246944" cy="165806"/>
          </a:xfrm>
          <a:prstGeom prst="rect">
            <a:avLst/>
          </a:prstGeom>
          <a:noFill/>
          <a:extLst>
            <a:ext uri="{909E8E84-426E-40DD-AFC4-6F175D3DCCD1}">
              <a14:hiddenFill xmlns:a14="http://schemas.microsoft.com/office/drawing/2010/main">
                <a:solidFill>
                  <a:srgbClr val="FFFFFF"/>
                </a:solidFill>
              </a14:hiddenFill>
            </a:ext>
          </a:extLst>
        </p:spPr>
      </p:pic>
      <p:sp>
        <p:nvSpPr>
          <p:cNvPr id="44" name="AutoShape 2"/>
          <p:cNvSpPr/>
          <p:nvPr/>
        </p:nvSpPr>
        <p:spPr bwMode="auto">
          <a:xfrm>
            <a:off x="5014240" y="3367658"/>
            <a:ext cx="105833" cy="617361"/>
          </a:xfrm>
          <a:prstGeom prst="leftBracket">
            <a:avLst>
              <a:gd name="adj" fmla="val 0"/>
            </a:avLst>
          </a:prstGeom>
          <a:noFill/>
          <a:ln w="44450">
            <a:solidFill>
              <a:srgbClr val="FFFF00"/>
            </a:solidFill>
            <a:round/>
          </a:ln>
          <a:extLst>
            <a:ext uri="{909E8E84-426E-40DD-AFC4-6F175D3DCCD1}">
              <a14:hiddenFill xmlns:a14="http://schemas.microsoft.com/office/drawing/2010/main">
                <a:solidFill>
                  <a:srgbClr val="FFFFFF"/>
                </a:solidFill>
              </a14:hiddenFill>
            </a:ext>
          </a:extLst>
        </p:spPr>
        <p:txBody>
          <a:bodyPr wrap="none" anchor="ctr"/>
          <a:lstStyle/>
          <a:p>
            <a:endParaRPr lang="zh-CN" altLang="en-US">
              <a:solidFill>
                <a:prstClr val="black"/>
              </a:solidFill>
              <a:latin typeface="Calibri" panose="020F0502020204030204" pitchFamily="34" charset="0"/>
            </a:endParaRPr>
          </a:p>
        </p:txBody>
      </p:sp>
      <p:sp>
        <p:nvSpPr>
          <p:cNvPr id="45" name="AutoShape 3"/>
          <p:cNvSpPr/>
          <p:nvPr/>
        </p:nvSpPr>
        <p:spPr bwMode="auto">
          <a:xfrm flipH="1">
            <a:off x="5222379" y="3367658"/>
            <a:ext cx="102306" cy="617361"/>
          </a:xfrm>
          <a:prstGeom prst="leftBracket">
            <a:avLst>
              <a:gd name="adj" fmla="val 0"/>
            </a:avLst>
          </a:prstGeom>
          <a:noFill/>
          <a:ln w="44450">
            <a:solidFill>
              <a:srgbClr val="FFFF00"/>
            </a:solidFill>
            <a:round/>
          </a:ln>
          <a:extLst>
            <a:ext uri="{909E8E84-426E-40DD-AFC4-6F175D3DCCD1}">
              <a14:hiddenFill xmlns:a14="http://schemas.microsoft.com/office/drawing/2010/main">
                <a:solidFill>
                  <a:srgbClr val="FFFFFF"/>
                </a:solidFill>
              </a14:hiddenFill>
            </a:ext>
          </a:extLst>
        </p:spPr>
        <p:txBody>
          <a:bodyPr wrap="none" anchor="ctr"/>
          <a:lstStyle/>
          <a:p>
            <a:endParaRPr lang="zh-CN" altLang="en-US">
              <a:solidFill>
                <a:prstClr val="black"/>
              </a:solidFill>
              <a:latin typeface="Calibri" panose="020F0502020204030204" pitchFamily="34" charset="0"/>
            </a:endParaRPr>
          </a:p>
        </p:txBody>
      </p:sp>
      <p:sp>
        <p:nvSpPr>
          <p:cNvPr id="46" name="AutoShape 4"/>
          <p:cNvSpPr/>
          <p:nvPr/>
        </p:nvSpPr>
        <p:spPr bwMode="auto">
          <a:xfrm>
            <a:off x="5014240" y="3367658"/>
            <a:ext cx="105833" cy="617361"/>
          </a:xfrm>
          <a:prstGeom prst="leftBracket">
            <a:avLst>
              <a:gd name="adj" fmla="val 0"/>
            </a:avLst>
          </a:prstGeom>
          <a:noFill/>
          <a:ln w="44450">
            <a:solidFill>
              <a:schemeClr val="bg1"/>
            </a:solidFill>
            <a:round/>
          </a:ln>
          <a:extLst>
            <a:ext uri="{909E8E84-426E-40DD-AFC4-6F175D3DCCD1}">
              <a14:hiddenFill xmlns:a14="http://schemas.microsoft.com/office/drawing/2010/main">
                <a:solidFill>
                  <a:srgbClr val="FFFFFF"/>
                </a:solidFill>
              </a14:hiddenFill>
            </a:ext>
          </a:extLst>
        </p:spPr>
        <p:txBody>
          <a:bodyPr wrap="none" anchor="ctr"/>
          <a:lstStyle/>
          <a:p>
            <a:endParaRPr lang="zh-CN" altLang="en-US">
              <a:solidFill>
                <a:prstClr val="black"/>
              </a:solidFill>
              <a:latin typeface="Calibri" panose="020F0502020204030204" pitchFamily="34" charset="0"/>
            </a:endParaRPr>
          </a:p>
        </p:txBody>
      </p:sp>
      <p:sp>
        <p:nvSpPr>
          <p:cNvPr id="47" name="AutoShape 5"/>
          <p:cNvSpPr/>
          <p:nvPr/>
        </p:nvSpPr>
        <p:spPr bwMode="auto">
          <a:xfrm flipH="1">
            <a:off x="5222379" y="3367658"/>
            <a:ext cx="102306" cy="617361"/>
          </a:xfrm>
          <a:prstGeom prst="leftBracket">
            <a:avLst>
              <a:gd name="adj" fmla="val 0"/>
            </a:avLst>
          </a:prstGeom>
          <a:noFill/>
          <a:ln w="44450">
            <a:solidFill>
              <a:schemeClr val="bg1"/>
            </a:solidFill>
            <a:round/>
          </a:ln>
          <a:extLst>
            <a:ext uri="{909E8E84-426E-40DD-AFC4-6F175D3DCCD1}">
              <a14:hiddenFill xmlns:a14="http://schemas.microsoft.com/office/drawing/2010/main">
                <a:solidFill>
                  <a:srgbClr val="FFFFFF"/>
                </a:solidFill>
              </a14:hiddenFill>
            </a:ext>
          </a:extLst>
        </p:spPr>
        <p:txBody>
          <a:bodyPr wrap="none" anchor="ctr"/>
          <a:lstStyle/>
          <a:p>
            <a:endParaRPr lang="zh-CN" altLang="en-US">
              <a:solidFill>
                <a:prstClr val="black"/>
              </a:solidFill>
              <a:latin typeface="Calibri" panose="020F0502020204030204" pitchFamily="34" charset="0"/>
            </a:endParaRPr>
          </a:p>
        </p:txBody>
      </p:sp>
      <p:sp>
        <p:nvSpPr>
          <p:cNvPr id="48" name="TextBox 47"/>
          <p:cNvSpPr txBox="1"/>
          <p:nvPr/>
        </p:nvSpPr>
        <p:spPr>
          <a:xfrm>
            <a:off x="1548496" y="3306723"/>
            <a:ext cx="7317010" cy="707886"/>
          </a:xfrm>
          <a:prstGeom prst="rect">
            <a:avLst/>
          </a:prstGeom>
          <a:noFill/>
        </p:spPr>
        <p:txBody>
          <a:bodyPr wrap="square" rtlCol="0">
            <a:spAutoFit/>
          </a:bodyPr>
          <a:lstStyle/>
          <a:p>
            <a:pPr algn="ctr"/>
            <a:r>
              <a:rPr lang="zh-CN" altLang="en-US" sz="4000" dirty="0">
                <a:solidFill>
                  <a:srgbClr val="FFC000"/>
                </a:solidFill>
                <a:effectLst>
                  <a:outerShdw blurRad="50800" dist="38100" dir="5400000" algn="t" rotWithShape="0">
                    <a:prstClr val="black">
                      <a:alpha val="40000"/>
                    </a:prstClr>
                  </a:outerShdw>
                </a:effectLst>
                <a:latin typeface="华康俪金黑W8(P)" panose="020B0800000000000000" pitchFamily="34" charset="-122"/>
                <a:ea typeface="华康俪金黑W8(P)" panose="020B0800000000000000" pitchFamily="34" charset="-122"/>
              </a:rPr>
              <a:t>让我们一起为梦想努力奋斗吧！</a:t>
            </a:r>
          </a:p>
        </p:txBody>
      </p:sp>
      <p:pic>
        <p:nvPicPr>
          <p:cNvPr id="58" name="Picture 11" descr="PPECLOGO-eff-5-4"/>
          <p:cNvPicPr>
            <a:picLocks noChangeAspect="1" noChangeArrowheads="1"/>
          </p:cNvPicPr>
          <p:nvPr/>
        </p:nvPicPr>
        <p:blipFill>
          <a:blip r:embed="rId17" cstate="email"/>
          <a:srcRect/>
          <a:stretch>
            <a:fillRect/>
          </a:stretch>
        </p:blipFill>
        <p:spPr bwMode="auto">
          <a:xfrm>
            <a:off x="6969149" y="1135628"/>
            <a:ext cx="977194" cy="788533"/>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9" descr="PPECLOGO-eff-5-4"/>
          <p:cNvPicPr>
            <a:picLocks noChangeAspect="1" noChangeArrowheads="1"/>
          </p:cNvPicPr>
          <p:nvPr/>
        </p:nvPicPr>
        <p:blipFill>
          <a:blip r:embed="rId24" cstate="email"/>
          <a:srcRect/>
          <a:stretch>
            <a:fillRect/>
          </a:stretch>
        </p:blipFill>
        <p:spPr bwMode="auto">
          <a:xfrm>
            <a:off x="341560" y="457204"/>
            <a:ext cx="1807112" cy="1522183"/>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9" descr="PPECLOGO-eff-5-4"/>
          <p:cNvPicPr>
            <a:picLocks noChangeAspect="1" noChangeArrowheads="1"/>
          </p:cNvPicPr>
          <p:nvPr/>
        </p:nvPicPr>
        <p:blipFill>
          <a:blip r:embed="rId14" cstate="email"/>
          <a:srcRect/>
          <a:stretch>
            <a:fillRect/>
          </a:stretch>
        </p:blipFill>
        <p:spPr bwMode="auto">
          <a:xfrm>
            <a:off x="1663425" y="3692715"/>
            <a:ext cx="1292931" cy="1089073"/>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9" descr="PPECLOGO-eff-5-4"/>
          <p:cNvPicPr>
            <a:picLocks noChangeAspect="1" noChangeArrowheads="1"/>
          </p:cNvPicPr>
          <p:nvPr/>
        </p:nvPicPr>
        <p:blipFill>
          <a:blip r:embed="rId25" cstate="email"/>
          <a:srcRect/>
          <a:stretch>
            <a:fillRect/>
          </a:stretch>
        </p:blipFill>
        <p:spPr bwMode="auto">
          <a:xfrm>
            <a:off x="2764973" y="2732871"/>
            <a:ext cx="1070002" cy="901293"/>
          </a:xfrm>
          <a:prstGeom prst="rect">
            <a:avLst/>
          </a:prstGeom>
          <a:noFill/>
          <a:extLst>
            <a:ext uri="{909E8E84-426E-40DD-AFC4-6F175D3DCCD1}">
              <a14:hiddenFill xmlns:a14="http://schemas.microsoft.com/office/drawing/2010/main">
                <a:solidFill>
                  <a:srgbClr val="FFFFFF"/>
                </a:solidFill>
              </a14:hiddenFill>
            </a:ext>
          </a:extLst>
        </p:spPr>
      </p:pic>
      <p:sp>
        <p:nvSpPr>
          <p:cNvPr id="40" name="Freeform 124"/>
          <p:cNvSpPr/>
          <p:nvPr/>
        </p:nvSpPr>
        <p:spPr bwMode="auto">
          <a:xfrm>
            <a:off x="4144286" y="2880509"/>
            <a:ext cx="251343" cy="228322"/>
          </a:xfrm>
          <a:custGeom>
            <a:avLst/>
            <a:gdLst>
              <a:gd name="T0" fmla="*/ 515 w 1034"/>
              <a:gd name="T1" fmla="*/ 0 h 1025"/>
              <a:gd name="T2" fmla="*/ 646 w 1034"/>
              <a:gd name="T3" fmla="*/ 386 h 1025"/>
              <a:gd name="T4" fmla="*/ 1034 w 1034"/>
              <a:gd name="T5" fmla="*/ 394 h 1025"/>
              <a:gd name="T6" fmla="*/ 722 w 1034"/>
              <a:gd name="T7" fmla="*/ 636 h 1025"/>
              <a:gd name="T8" fmla="*/ 836 w 1034"/>
              <a:gd name="T9" fmla="*/ 1025 h 1025"/>
              <a:gd name="T10" fmla="*/ 515 w 1034"/>
              <a:gd name="T11" fmla="*/ 792 h 1025"/>
              <a:gd name="T12" fmla="*/ 194 w 1034"/>
              <a:gd name="T13" fmla="*/ 1025 h 1025"/>
              <a:gd name="T14" fmla="*/ 308 w 1034"/>
              <a:gd name="T15" fmla="*/ 636 h 1025"/>
              <a:gd name="T16" fmla="*/ 0 w 1034"/>
              <a:gd name="T17" fmla="*/ 394 h 1025"/>
              <a:gd name="T18" fmla="*/ 388 w 1034"/>
              <a:gd name="T19" fmla="*/ 386 h 1025"/>
              <a:gd name="T20" fmla="*/ 515 w 1034"/>
              <a:gd name="T21" fmla="*/ 0 h 1025"/>
              <a:gd name="T22" fmla="*/ 515 w 1034"/>
              <a:gd name="T23" fmla="*/ 0 h 10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34" h="1025">
                <a:moveTo>
                  <a:pt x="515" y="0"/>
                </a:moveTo>
                <a:lnTo>
                  <a:pt x="646" y="386"/>
                </a:lnTo>
                <a:lnTo>
                  <a:pt x="1034" y="394"/>
                </a:lnTo>
                <a:lnTo>
                  <a:pt x="722" y="636"/>
                </a:lnTo>
                <a:lnTo>
                  <a:pt x="836" y="1025"/>
                </a:lnTo>
                <a:lnTo>
                  <a:pt x="515" y="792"/>
                </a:lnTo>
                <a:lnTo>
                  <a:pt x="194" y="1025"/>
                </a:lnTo>
                <a:lnTo>
                  <a:pt x="308" y="636"/>
                </a:lnTo>
                <a:lnTo>
                  <a:pt x="0" y="394"/>
                </a:lnTo>
                <a:lnTo>
                  <a:pt x="388" y="386"/>
                </a:lnTo>
                <a:lnTo>
                  <a:pt x="515" y="0"/>
                </a:lnTo>
                <a:lnTo>
                  <a:pt x="515" y="0"/>
                </a:lnTo>
                <a:close/>
              </a:path>
            </a:pathLst>
          </a:custGeom>
          <a:solidFill>
            <a:srgbClr val="FFC000"/>
          </a:solidFill>
          <a:ln>
            <a:noFill/>
          </a:ln>
        </p:spPr>
        <p:txBody>
          <a:bodyPr/>
          <a:lstStyle/>
          <a:p>
            <a:endParaRPr lang="zh-CN" altLang="en-US">
              <a:solidFill>
                <a:prstClr val="black"/>
              </a:solidFill>
            </a:endParaRPr>
          </a:p>
        </p:txBody>
      </p:sp>
      <p:sp>
        <p:nvSpPr>
          <p:cNvPr id="41" name="Freeform 124"/>
          <p:cNvSpPr/>
          <p:nvPr/>
        </p:nvSpPr>
        <p:spPr bwMode="auto">
          <a:xfrm rot="17020575">
            <a:off x="3669276" y="2592827"/>
            <a:ext cx="442713" cy="435029"/>
          </a:xfrm>
          <a:custGeom>
            <a:avLst/>
            <a:gdLst>
              <a:gd name="T0" fmla="*/ 515 w 1034"/>
              <a:gd name="T1" fmla="*/ 0 h 1025"/>
              <a:gd name="T2" fmla="*/ 646 w 1034"/>
              <a:gd name="T3" fmla="*/ 386 h 1025"/>
              <a:gd name="T4" fmla="*/ 1034 w 1034"/>
              <a:gd name="T5" fmla="*/ 394 h 1025"/>
              <a:gd name="T6" fmla="*/ 722 w 1034"/>
              <a:gd name="T7" fmla="*/ 636 h 1025"/>
              <a:gd name="T8" fmla="*/ 836 w 1034"/>
              <a:gd name="T9" fmla="*/ 1025 h 1025"/>
              <a:gd name="T10" fmla="*/ 515 w 1034"/>
              <a:gd name="T11" fmla="*/ 792 h 1025"/>
              <a:gd name="T12" fmla="*/ 194 w 1034"/>
              <a:gd name="T13" fmla="*/ 1025 h 1025"/>
              <a:gd name="T14" fmla="*/ 308 w 1034"/>
              <a:gd name="T15" fmla="*/ 636 h 1025"/>
              <a:gd name="T16" fmla="*/ 0 w 1034"/>
              <a:gd name="T17" fmla="*/ 394 h 1025"/>
              <a:gd name="T18" fmla="*/ 388 w 1034"/>
              <a:gd name="T19" fmla="*/ 386 h 1025"/>
              <a:gd name="T20" fmla="*/ 515 w 1034"/>
              <a:gd name="T21" fmla="*/ 0 h 1025"/>
              <a:gd name="T22" fmla="*/ 515 w 1034"/>
              <a:gd name="T23" fmla="*/ 0 h 10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34" h="1025">
                <a:moveTo>
                  <a:pt x="515" y="0"/>
                </a:moveTo>
                <a:lnTo>
                  <a:pt x="646" y="386"/>
                </a:lnTo>
                <a:lnTo>
                  <a:pt x="1034" y="394"/>
                </a:lnTo>
                <a:lnTo>
                  <a:pt x="722" y="636"/>
                </a:lnTo>
                <a:lnTo>
                  <a:pt x="836" y="1025"/>
                </a:lnTo>
                <a:lnTo>
                  <a:pt x="515" y="792"/>
                </a:lnTo>
                <a:lnTo>
                  <a:pt x="194" y="1025"/>
                </a:lnTo>
                <a:lnTo>
                  <a:pt x="308" y="636"/>
                </a:lnTo>
                <a:lnTo>
                  <a:pt x="0" y="394"/>
                </a:lnTo>
                <a:lnTo>
                  <a:pt x="388" y="386"/>
                </a:lnTo>
                <a:lnTo>
                  <a:pt x="515" y="0"/>
                </a:lnTo>
                <a:lnTo>
                  <a:pt x="515" y="0"/>
                </a:lnTo>
                <a:close/>
              </a:path>
            </a:pathLst>
          </a:custGeom>
          <a:solidFill>
            <a:srgbClr val="FFC000"/>
          </a:solidFill>
          <a:ln>
            <a:noFill/>
          </a:ln>
        </p:spPr>
        <p:txBody>
          <a:bodyPr/>
          <a:lstStyle/>
          <a:p>
            <a:endParaRPr lang="zh-CN" altLang="en-US">
              <a:solidFill>
                <a:prstClr val="black"/>
              </a:solidFill>
            </a:endParaRPr>
          </a:p>
        </p:txBody>
      </p:sp>
      <p:sp>
        <p:nvSpPr>
          <p:cNvPr id="42" name="Freeform 124"/>
          <p:cNvSpPr/>
          <p:nvPr/>
        </p:nvSpPr>
        <p:spPr bwMode="auto">
          <a:xfrm rot="20687241">
            <a:off x="3640351" y="2305388"/>
            <a:ext cx="251343" cy="228322"/>
          </a:xfrm>
          <a:custGeom>
            <a:avLst/>
            <a:gdLst>
              <a:gd name="T0" fmla="*/ 515 w 1034"/>
              <a:gd name="T1" fmla="*/ 0 h 1025"/>
              <a:gd name="T2" fmla="*/ 646 w 1034"/>
              <a:gd name="T3" fmla="*/ 386 h 1025"/>
              <a:gd name="T4" fmla="*/ 1034 w 1034"/>
              <a:gd name="T5" fmla="*/ 394 h 1025"/>
              <a:gd name="T6" fmla="*/ 722 w 1034"/>
              <a:gd name="T7" fmla="*/ 636 h 1025"/>
              <a:gd name="T8" fmla="*/ 836 w 1034"/>
              <a:gd name="T9" fmla="*/ 1025 h 1025"/>
              <a:gd name="T10" fmla="*/ 515 w 1034"/>
              <a:gd name="T11" fmla="*/ 792 h 1025"/>
              <a:gd name="T12" fmla="*/ 194 w 1034"/>
              <a:gd name="T13" fmla="*/ 1025 h 1025"/>
              <a:gd name="T14" fmla="*/ 308 w 1034"/>
              <a:gd name="T15" fmla="*/ 636 h 1025"/>
              <a:gd name="T16" fmla="*/ 0 w 1034"/>
              <a:gd name="T17" fmla="*/ 394 h 1025"/>
              <a:gd name="T18" fmla="*/ 388 w 1034"/>
              <a:gd name="T19" fmla="*/ 386 h 1025"/>
              <a:gd name="T20" fmla="*/ 515 w 1034"/>
              <a:gd name="T21" fmla="*/ 0 h 1025"/>
              <a:gd name="T22" fmla="*/ 515 w 1034"/>
              <a:gd name="T23" fmla="*/ 0 h 10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34" h="1025">
                <a:moveTo>
                  <a:pt x="515" y="0"/>
                </a:moveTo>
                <a:lnTo>
                  <a:pt x="646" y="386"/>
                </a:lnTo>
                <a:lnTo>
                  <a:pt x="1034" y="394"/>
                </a:lnTo>
                <a:lnTo>
                  <a:pt x="722" y="636"/>
                </a:lnTo>
                <a:lnTo>
                  <a:pt x="836" y="1025"/>
                </a:lnTo>
                <a:lnTo>
                  <a:pt x="515" y="792"/>
                </a:lnTo>
                <a:lnTo>
                  <a:pt x="194" y="1025"/>
                </a:lnTo>
                <a:lnTo>
                  <a:pt x="308" y="636"/>
                </a:lnTo>
                <a:lnTo>
                  <a:pt x="0" y="394"/>
                </a:lnTo>
                <a:lnTo>
                  <a:pt x="388" y="386"/>
                </a:lnTo>
                <a:lnTo>
                  <a:pt x="515" y="0"/>
                </a:lnTo>
                <a:lnTo>
                  <a:pt x="515" y="0"/>
                </a:lnTo>
                <a:close/>
              </a:path>
            </a:pathLst>
          </a:custGeom>
          <a:solidFill>
            <a:srgbClr val="FFC000"/>
          </a:solidFill>
          <a:ln>
            <a:noFill/>
          </a:ln>
        </p:spPr>
        <p:txBody>
          <a:bodyPr/>
          <a:lstStyle/>
          <a:p>
            <a:endParaRPr lang="zh-CN" altLang="en-US">
              <a:solidFill>
                <a:prstClr val="black"/>
              </a:solidFill>
            </a:endParaRPr>
          </a:p>
        </p:txBody>
      </p:sp>
      <p:pic>
        <p:nvPicPr>
          <p:cNvPr id="43" name="Picture 9" descr="PPECLOGO-eff-5-4"/>
          <p:cNvPicPr>
            <a:picLocks noChangeAspect="1" noChangeArrowheads="1"/>
          </p:cNvPicPr>
          <p:nvPr/>
        </p:nvPicPr>
        <p:blipFill>
          <a:blip r:embed="rId14" cstate="email"/>
          <a:srcRect/>
          <a:stretch>
            <a:fillRect/>
          </a:stretch>
        </p:blipFill>
        <p:spPr bwMode="auto">
          <a:xfrm>
            <a:off x="6558167" y="1694125"/>
            <a:ext cx="1292931" cy="1089073"/>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9" descr="PPECLOGO-eff-5-4"/>
          <p:cNvPicPr>
            <a:picLocks noChangeAspect="1" noChangeArrowheads="1"/>
          </p:cNvPicPr>
          <p:nvPr/>
        </p:nvPicPr>
        <p:blipFill>
          <a:blip r:embed="rId26" cstate="email"/>
          <a:srcRect/>
          <a:stretch>
            <a:fillRect/>
          </a:stretch>
        </p:blipFill>
        <p:spPr bwMode="auto">
          <a:xfrm>
            <a:off x="8041159" y="3146705"/>
            <a:ext cx="683502" cy="57573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p14:dur="10" advTm="17000"/>
    </mc:Choice>
    <mc:Fallback xmlns="">
      <p:transition advTm="17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1000"/>
                                        <p:tgtEl>
                                          <p:spTgt spid="8"/>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500"/>
                                        <p:tgtEl>
                                          <p:spTgt spid="30"/>
                                        </p:tgtEl>
                                      </p:cBhvr>
                                    </p:animEffect>
                                  </p:childTnLst>
                                </p:cTn>
                              </p:par>
                              <p:par>
                                <p:cTn id="12" presetID="10" presetClass="entr" presetSubtype="0" fill="hold" nodeType="with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fade">
                                      <p:cBhvr>
                                        <p:cTn id="14" dur="500"/>
                                        <p:tgtEl>
                                          <p:spTgt spid="26"/>
                                        </p:tgtEl>
                                      </p:cBhvr>
                                    </p:animEffect>
                                  </p:childTnLst>
                                </p:cTn>
                              </p:par>
                              <p:par>
                                <p:cTn id="15" presetID="10" presetClass="entr" presetSubtype="0" fill="hold"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childTnLst>
                                </p:cTn>
                              </p:par>
                              <p:par>
                                <p:cTn id="18" presetID="10" presetClass="entr" presetSubtype="0" fill="hold"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fade">
                                      <p:cBhvr>
                                        <p:cTn id="20" dur="500"/>
                                        <p:tgtEl>
                                          <p:spTgt spid="23"/>
                                        </p:tgtEl>
                                      </p:cBhvr>
                                    </p:animEffect>
                                  </p:childTnLst>
                                </p:cTn>
                              </p:par>
                              <p:par>
                                <p:cTn id="21" presetID="10" presetClass="entr" presetSubtype="0" fill="hold" nodeType="with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fade">
                                      <p:cBhvr>
                                        <p:cTn id="23" dur="500"/>
                                        <p:tgtEl>
                                          <p:spTgt spid="29"/>
                                        </p:tgtEl>
                                      </p:cBhvr>
                                    </p:animEffect>
                                  </p:childTnLst>
                                </p:cTn>
                              </p:par>
                              <p:par>
                                <p:cTn id="24" presetID="10" presetClass="entr" presetSubtype="0" fill="hold" nodeType="with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fade">
                                      <p:cBhvr>
                                        <p:cTn id="26" dur="500"/>
                                        <p:tgtEl>
                                          <p:spTgt spid="31"/>
                                        </p:tgtEl>
                                      </p:cBhvr>
                                    </p:animEffect>
                                  </p:childTnLst>
                                </p:cTn>
                              </p:par>
                              <p:par>
                                <p:cTn id="27" presetID="10" presetClass="entr" presetSubtype="0" fill="hold" nodeType="with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fade">
                                      <p:cBhvr>
                                        <p:cTn id="29" dur="500"/>
                                        <p:tgtEl>
                                          <p:spTgt spid="33"/>
                                        </p:tgtEl>
                                      </p:cBhvr>
                                    </p:animEffect>
                                  </p:childTnLst>
                                </p:cTn>
                              </p:par>
                              <p:par>
                                <p:cTn id="30" presetID="10" presetClass="entr" presetSubtype="0" fill="hold"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500"/>
                                        <p:tgtEl>
                                          <p:spTgt spid="24"/>
                                        </p:tgtEl>
                                      </p:cBhvr>
                                    </p:animEffect>
                                  </p:childTnLst>
                                </p:cTn>
                              </p:par>
                              <p:par>
                                <p:cTn id="33" presetID="10" presetClass="entr" presetSubtype="0" fill="hold" nodeType="with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fade">
                                      <p:cBhvr>
                                        <p:cTn id="35" dur="500"/>
                                        <p:tgtEl>
                                          <p:spTgt spid="32"/>
                                        </p:tgtEl>
                                      </p:cBhvr>
                                    </p:animEffect>
                                  </p:childTnLst>
                                </p:cTn>
                              </p:par>
                              <p:par>
                                <p:cTn id="36" presetID="10" presetClass="entr" presetSubtype="0" fill="hold" nodeType="with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fade">
                                      <p:cBhvr>
                                        <p:cTn id="38" dur="500"/>
                                        <p:tgtEl>
                                          <p:spTgt spid="27"/>
                                        </p:tgtEl>
                                      </p:cBhvr>
                                    </p:animEffect>
                                  </p:childTnLst>
                                </p:cTn>
                              </p:par>
                              <p:par>
                                <p:cTn id="39" presetID="10" presetClass="entr" presetSubtype="0" fill="hold" nodeType="withEffect">
                                  <p:stCondLst>
                                    <p:cond delay="0"/>
                                  </p:stCondLst>
                                  <p:childTnLst>
                                    <p:set>
                                      <p:cBhvr>
                                        <p:cTn id="40" dur="1" fill="hold">
                                          <p:stCondLst>
                                            <p:cond delay="0"/>
                                          </p:stCondLst>
                                        </p:cTn>
                                        <p:tgtEl>
                                          <p:spTgt spid="34"/>
                                        </p:tgtEl>
                                        <p:attrNameLst>
                                          <p:attrName>style.visibility</p:attrName>
                                        </p:attrNameLst>
                                      </p:cBhvr>
                                      <p:to>
                                        <p:strVal val="visible"/>
                                      </p:to>
                                    </p:set>
                                    <p:animEffect transition="in" filter="fade">
                                      <p:cBhvr>
                                        <p:cTn id="41" dur="500"/>
                                        <p:tgtEl>
                                          <p:spTgt spid="34"/>
                                        </p:tgtEl>
                                      </p:cBhvr>
                                    </p:animEffect>
                                  </p:childTnLst>
                                </p:cTn>
                              </p:par>
                              <p:par>
                                <p:cTn id="42" presetID="10" presetClass="entr" presetSubtype="0" fill="hold" nodeType="with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fade">
                                      <p:cBhvr>
                                        <p:cTn id="44" dur="500"/>
                                        <p:tgtEl>
                                          <p:spTgt spid="28"/>
                                        </p:tgtEl>
                                      </p:cBhvr>
                                    </p:animEffect>
                                  </p:childTnLst>
                                </p:cTn>
                              </p:par>
                              <p:par>
                                <p:cTn id="45" presetID="35" presetClass="path" presetSubtype="0" fill="hold" nodeType="withEffect">
                                  <p:stCondLst>
                                    <p:cond delay="0"/>
                                  </p:stCondLst>
                                  <p:childTnLst>
                                    <p:animMotion origin="layout" path="M 0 0  L -0.25 0  E" pathEditMode="relative" rAng="0" ptsTypes="">
                                      <p:cBhvr>
                                        <p:cTn id="46" dur="3000" fill="hold"/>
                                        <p:tgtEl>
                                          <p:spTgt spid="32"/>
                                        </p:tgtEl>
                                        <p:attrNameLst>
                                          <p:attrName>ppt_x</p:attrName>
                                          <p:attrName>ppt_y</p:attrName>
                                        </p:attrNameLst>
                                      </p:cBhvr>
                                      <p:rCtr x="0" y="0"/>
                                    </p:animMotion>
                                  </p:childTnLst>
                                </p:cTn>
                              </p:par>
                              <p:par>
                                <p:cTn id="47" presetID="35" presetClass="path" presetSubtype="0" fill="hold" nodeType="withEffect">
                                  <p:stCondLst>
                                    <p:cond delay="0"/>
                                  </p:stCondLst>
                                  <p:childTnLst>
                                    <p:animMotion origin="layout" path="M 4.16667E-6 3.33333E-6 L -0.31632 3.33333E-6 " pathEditMode="relative" rAng="0" ptsTypes="AA">
                                      <p:cBhvr>
                                        <p:cTn id="48" dur="3000" fill="hold"/>
                                        <p:tgtEl>
                                          <p:spTgt spid="24"/>
                                        </p:tgtEl>
                                        <p:attrNameLst>
                                          <p:attrName>ppt_x</p:attrName>
                                          <p:attrName>ppt_y</p:attrName>
                                        </p:attrNameLst>
                                      </p:cBhvr>
                                      <p:rCtr x="-15816" y="0"/>
                                    </p:animMotion>
                                  </p:childTnLst>
                                </p:cTn>
                              </p:par>
                              <p:par>
                                <p:cTn id="49" presetID="35" presetClass="path" presetSubtype="0" fill="hold" nodeType="withEffect">
                                  <p:stCondLst>
                                    <p:cond delay="0"/>
                                  </p:stCondLst>
                                  <p:childTnLst>
                                    <p:animMotion origin="layout" path="M 0.00504 -1.85185E-6 L -0.46684 -1.85185E-6 " pathEditMode="relative" rAng="0" ptsTypes="AA">
                                      <p:cBhvr>
                                        <p:cTn id="50" dur="5000" fill="hold"/>
                                        <p:tgtEl>
                                          <p:spTgt spid="27"/>
                                        </p:tgtEl>
                                        <p:attrNameLst>
                                          <p:attrName>ppt_x</p:attrName>
                                          <p:attrName>ppt_y</p:attrName>
                                        </p:attrNameLst>
                                      </p:cBhvr>
                                      <p:rCtr x="-23594" y="0"/>
                                    </p:animMotion>
                                  </p:childTnLst>
                                </p:cTn>
                              </p:par>
                              <p:par>
                                <p:cTn id="51" presetID="35" presetClass="path" presetSubtype="0" fill="hold" nodeType="withEffect">
                                  <p:stCondLst>
                                    <p:cond delay="0"/>
                                  </p:stCondLst>
                                  <p:childTnLst>
                                    <p:animMotion origin="layout" path="M -3.05556E-6 1.11111E-6 L -0.19531 1.11111E-6 " pathEditMode="relative" rAng="0" ptsTypes="AA">
                                      <p:cBhvr>
                                        <p:cTn id="52" dur="5000" fill="hold"/>
                                        <p:tgtEl>
                                          <p:spTgt spid="29"/>
                                        </p:tgtEl>
                                        <p:attrNameLst>
                                          <p:attrName>ppt_x</p:attrName>
                                          <p:attrName>ppt_y</p:attrName>
                                        </p:attrNameLst>
                                      </p:cBhvr>
                                      <p:rCtr x="-9774" y="0"/>
                                    </p:animMotion>
                                  </p:childTnLst>
                                </p:cTn>
                              </p:par>
                              <p:par>
                                <p:cTn id="53" presetID="35" presetClass="path" presetSubtype="0" fill="hold" nodeType="withEffect">
                                  <p:stCondLst>
                                    <p:cond delay="0"/>
                                  </p:stCondLst>
                                  <p:childTnLst>
                                    <p:animMotion origin="layout" path="M 5.55556E-7 2.59259E-6 L -0.43594 2.59259E-6 " pathEditMode="relative" rAng="0" ptsTypes="AA">
                                      <p:cBhvr>
                                        <p:cTn id="54" dur="5000" fill="hold"/>
                                        <p:tgtEl>
                                          <p:spTgt spid="26"/>
                                        </p:tgtEl>
                                        <p:attrNameLst>
                                          <p:attrName>ppt_x</p:attrName>
                                          <p:attrName>ppt_y</p:attrName>
                                        </p:attrNameLst>
                                      </p:cBhvr>
                                      <p:rCtr x="-21806" y="0"/>
                                    </p:animMotion>
                                  </p:childTnLst>
                                </p:cTn>
                              </p:par>
                              <p:par>
                                <p:cTn id="55" presetID="35" presetClass="path" presetSubtype="0" fill="hold" nodeType="withEffect">
                                  <p:stCondLst>
                                    <p:cond delay="0"/>
                                  </p:stCondLst>
                                  <p:childTnLst>
                                    <p:animMotion origin="layout" path="M -1.94444E-6 2.59259E-6 L -0.61719 2.59259E-6 " pathEditMode="relative" rAng="0" ptsTypes="AA">
                                      <p:cBhvr>
                                        <p:cTn id="56" dur="5000" fill="hold"/>
                                        <p:tgtEl>
                                          <p:spTgt spid="28"/>
                                        </p:tgtEl>
                                        <p:attrNameLst>
                                          <p:attrName>ppt_x</p:attrName>
                                          <p:attrName>ppt_y</p:attrName>
                                        </p:attrNameLst>
                                      </p:cBhvr>
                                      <p:rCtr x="-30868" y="0"/>
                                    </p:animMotion>
                                  </p:childTnLst>
                                </p:cTn>
                              </p:par>
                              <p:par>
                                <p:cTn id="57" presetID="35" presetClass="path" presetSubtype="0" fill="hold" nodeType="withEffect">
                                  <p:stCondLst>
                                    <p:cond delay="0"/>
                                  </p:stCondLst>
                                  <p:childTnLst>
                                    <p:animMotion origin="layout" path="M 3.05556E-6 -1.85185E-6 L -0.33577 -1.85185E-6 " pathEditMode="relative" rAng="0" ptsTypes="AA">
                                      <p:cBhvr>
                                        <p:cTn id="58" dur="5000" fill="hold"/>
                                        <p:tgtEl>
                                          <p:spTgt spid="23"/>
                                        </p:tgtEl>
                                        <p:attrNameLst>
                                          <p:attrName>ppt_x</p:attrName>
                                          <p:attrName>ppt_y</p:attrName>
                                        </p:attrNameLst>
                                      </p:cBhvr>
                                      <p:rCtr x="-16788" y="0"/>
                                    </p:animMotion>
                                  </p:childTnLst>
                                </p:cTn>
                              </p:par>
                              <p:par>
                                <p:cTn id="59" presetID="35" presetClass="path" presetSubtype="0" fill="hold" nodeType="withEffect">
                                  <p:stCondLst>
                                    <p:cond delay="0"/>
                                  </p:stCondLst>
                                  <p:childTnLst>
                                    <p:animMotion origin="layout" path="M 4.44444E-6 -2.22222E-6 L -0.57188 -2.22222E-6 " pathEditMode="relative" rAng="0" ptsTypes="AA">
                                      <p:cBhvr>
                                        <p:cTn id="60" dur="5000" fill="hold"/>
                                        <p:tgtEl>
                                          <p:spTgt spid="33"/>
                                        </p:tgtEl>
                                        <p:attrNameLst>
                                          <p:attrName>ppt_x</p:attrName>
                                          <p:attrName>ppt_y</p:attrName>
                                        </p:attrNameLst>
                                      </p:cBhvr>
                                      <p:rCtr x="-28594" y="0"/>
                                    </p:animMotion>
                                  </p:childTnLst>
                                </p:cTn>
                              </p:par>
                              <p:par>
                                <p:cTn id="61" presetID="35" presetClass="path" presetSubtype="0" fill="hold" nodeType="withEffect">
                                  <p:stCondLst>
                                    <p:cond delay="0"/>
                                  </p:stCondLst>
                                  <p:childTnLst>
                                    <p:animMotion origin="layout" path="M 1.66667E-6 -1.85185E-6 L -0.57188 -1.85185E-6 " pathEditMode="relative" rAng="0" ptsTypes="AA">
                                      <p:cBhvr>
                                        <p:cTn id="62" dur="5000" fill="hold"/>
                                        <p:tgtEl>
                                          <p:spTgt spid="34"/>
                                        </p:tgtEl>
                                        <p:attrNameLst>
                                          <p:attrName>ppt_x</p:attrName>
                                          <p:attrName>ppt_y</p:attrName>
                                        </p:attrNameLst>
                                      </p:cBhvr>
                                      <p:rCtr x="-28594" y="0"/>
                                    </p:animMotion>
                                  </p:childTnLst>
                                </p:cTn>
                              </p:par>
                              <p:par>
                                <p:cTn id="63" presetID="63" presetClass="path" presetSubtype="0" fill="hold" nodeType="withEffect">
                                  <p:stCondLst>
                                    <p:cond delay="0"/>
                                  </p:stCondLst>
                                  <p:childTnLst>
                                    <p:animMotion origin="layout" path="M 5.55556E-7 2.59259E-6 L 0.43906 2.59259E-6 " pathEditMode="relative" rAng="0" ptsTypes="AA">
                                      <p:cBhvr>
                                        <p:cTn id="64" dur="5000" fill="hold"/>
                                        <p:tgtEl>
                                          <p:spTgt spid="31"/>
                                        </p:tgtEl>
                                        <p:attrNameLst>
                                          <p:attrName>ppt_x</p:attrName>
                                          <p:attrName>ppt_y</p:attrName>
                                        </p:attrNameLst>
                                      </p:cBhvr>
                                      <p:rCtr x="21944" y="0"/>
                                    </p:animMotion>
                                  </p:childTnLst>
                                </p:cTn>
                              </p:par>
                              <p:par>
                                <p:cTn id="65" presetID="63" presetClass="path" presetSubtype="0" fill="hold" nodeType="withEffect">
                                  <p:stCondLst>
                                    <p:cond delay="0"/>
                                  </p:stCondLst>
                                  <p:childTnLst>
                                    <p:animMotion origin="layout" path="M -1.38889E-6 2.96296E-6 L 0.62813 2.96296E-6 " pathEditMode="relative" rAng="0" ptsTypes="AA">
                                      <p:cBhvr>
                                        <p:cTn id="66" dur="3000" fill="hold"/>
                                        <p:tgtEl>
                                          <p:spTgt spid="30"/>
                                        </p:tgtEl>
                                        <p:attrNameLst>
                                          <p:attrName>ppt_x</p:attrName>
                                          <p:attrName>ppt_y</p:attrName>
                                        </p:attrNameLst>
                                      </p:cBhvr>
                                      <p:rCtr x="31406" y="0"/>
                                    </p:animMotion>
                                  </p:childTnLst>
                                </p:cTn>
                              </p:par>
                              <p:par>
                                <p:cTn id="67" presetID="63" presetClass="path" presetSubtype="0" fill="hold" nodeType="withEffect">
                                  <p:stCondLst>
                                    <p:cond delay="0"/>
                                  </p:stCondLst>
                                  <p:childTnLst>
                                    <p:animMotion origin="layout" path="M 2.77778E-6 -2.96296E-6 L 0.42465 -2.96296E-6 " pathEditMode="relative" rAng="0" ptsTypes="AA">
                                      <p:cBhvr>
                                        <p:cTn id="68" dur="3000" fill="hold"/>
                                        <p:tgtEl>
                                          <p:spTgt spid="25"/>
                                        </p:tgtEl>
                                        <p:attrNameLst>
                                          <p:attrName>ppt_x</p:attrName>
                                          <p:attrName>ppt_y</p:attrName>
                                        </p:attrNameLst>
                                      </p:cBhvr>
                                      <p:rCtr x="21233" y="0"/>
                                    </p:animMotion>
                                  </p:childTnLst>
                                </p:cTn>
                              </p:par>
                              <p:par>
                                <p:cTn id="69" presetID="10" presetClass="exit" presetSubtype="0" fill="hold" nodeType="withEffect">
                                  <p:stCondLst>
                                    <p:cond delay="2500"/>
                                  </p:stCondLst>
                                  <p:childTnLst>
                                    <p:animEffect transition="out" filter="fade">
                                      <p:cBhvr>
                                        <p:cTn id="70" dur="500"/>
                                        <p:tgtEl>
                                          <p:spTgt spid="30"/>
                                        </p:tgtEl>
                                      </p:cBhvr>
                                    </p:animEffect>
                                    <p:set>
                                      <p:cBhvr>
                                        <p:cTn id="71" dur="1" fill="hold">
                                          <p:stCondLst>
                                            <p:cond delay="499"/>
                                          </p:stCondLst>
                                        </p:cTn>
                                        <p:tgtEl>
                                          <p:spTgt spid="30"/>
                                        </p:tgtEl>
                                        <p:attrNameLst>
                                          <p:attrName>style.visibility</p:attrName>
                                        </p:attrNameLst>
                                      </p:cBhvr>
                                      <p:to>
                                        <p:strVal val="hidden"/>
                                      </p:to>
                                    </p:set>
                                  </p:childTnLst>
                                </p:cTn>
                              </p:par>
                              <p:par>
                                <p:cTn id="72" presetID="10" presetClass="exit" presetSubtype="0" fill="hold" nodeType="withEffect">
                                  <p:stCondLst>
                                    <p:cond delay="2500"/>
                                  </p:stCondLst>
                                  <p:childTnLst>
                                    <p:animEffect transition="out" filter="fade">
                                      <p:cBhvr>
                                        <p:cTn id="73" dur="500"/>
                                        <p:tgtEl>
                                          <p:spTgt spid="31"/>
                                        </p:tgtEl>
                                      </p:cBhvr>
                                    </p:animEffect>
                                    <p:set>
                                      <p:cBhvr>
                                        <p:cTn id="74" dur="1" fill="hold">
                                          <p:stCondLst>
                                            <p:cond delay="499"/>
                                          </p:stCondLst>
                                        </p:cTn>
                                        <p:tgtEl>
                                          <p:spTgt spid="31"/>
                                        </p:tgtEl>
                                        <p:attrNameLst>
                                          <p:attrName>style.visibility</p:attrName>
                                        </p:attrNameLst>
                                      </p:cBhvr>
                                      <p:to>
                                        <p:strVal val="hidden"/>
                                      </p:to>
                                    </p:set>
                                  </p:childTnLst>
                                </p:cTn>
                              </p:par>
                              <p:par>
                                <p:cTn id="75" presetID="10" presetClass="exit" presetSubtype="0" fill="hold" nodeType="withEffect">
                                  <p:stCondLst>
                                    <p:cond delay="2500"/>
                                  </p:stCondLst>
                                  <p:childTnLst>
                                    <p:animEffect transition="out" filter="fade">
                                      <p:cBhvr>
                                        <p:cTn id="76" dur="500"/>
                                        <p:tgtEl>
                                          <p:spTgt spid="33"/>
                                        </p:tgtEl>
                                      </p:cBhvr>
                                    </p:animEffect>
                                    <p:set>
                                      <p:cBhvr>
                                        <p:cTn id="77" dur="1" fill="hold">
                                          <p:stCondLst>
                                            <p:cond delay="499"/>
                                          </p:stCondLst>
                                        </p:cTn>
                                        <p:tgtEl>
                                          <p:spTgt spid="33"/>
                                        </p:tgtEl>
                                        <p:attrNameLst>
                                          <p:attrName>style.visibility</p:attrName>
                                        </p:attrNameLst>
                                      </p:cBhvr>
                                      <p:to>
                                        <p:strVal val="hidden"/>
                                      </p:to>
                                    </p:set>
                                  </p:childTnLst>
                                </p:cTn>
                              </p:par>
                              <p:par>
                                <p:cTn id="78" presetID="10" presetClass="exit" presetSubtype="0" fill="hold" nodeType="withEffect">
                                  <p:stCondLst>
                                    <p:cond delay="2500"/>
                                  </p:stCondLst>
                                  <p:childTnLst>
                                    <p:animEffect transition="out" filter="fade">
                                      <p:cBhvr>
                                        <p:cTn id="79" dur="500"/>
                                        <p:tgtEl>
                                          <p:spTgt spid="28"/>
                                        </p:tgtEl>
                                      </p:cBhvr>
                                    </p:animEffect>
                                    <p:set>
                                      <p:cBhvr>
                                        <p:cTn id="80" dur="1" fill="hold">
                                          <p:stCondLst>
                                            <p:cond delay="499"/>
                                          </p:stCondLst>
                                        </p:cTn>
                                        <p:tgtEl>
                                          <p:spTgt spid="28"/>
                                        </p:tgtEl>
                                        <p:attrNameLst>
                                          <p:attrName>style.visibility</p:attrName>
                                        </p:attrNameLst>
                                      </p:cBhvr>
                                      <p:to>
                                        <p:strVal val="hidden"/>
                                      </p:to>
                                    </p:set>
                                  </p:childTnLst>
                                </p:cTn>
                              </p:par>
                              <p:par>
                                <p:cTn id="81" presetID="10" presetClass="exit" presetSubtype="0" fill="hold" nodeType="withEffect">
                                  <p:stCondLst>
                                    <p:cond delay="2500"/>
                                  </p:stCondLst>
                                  <p:childTnLst>
                                    <p:animEffect transition="out" filter="fade">
                                      <p:cBhvr>
                                        <p:cTn id="82" dur="500"/>
                                        <p:tgtEl>
                                          <p:spTgt spid="26"/>
                                        </p:tgtEl>
                                      </p:cBhvr>
                                    </p:animEffect>
                                    <p:set>
                                      <p:cBhvr>
                                        <p:cTn id="83" dur="1" fill="hold">
                                          <p:stCondLst>
                                            <p:cond delay="499"/>
                                          </p:stCondLst>
                                        </p:cTn>
                                        <p:tgtEl>
                                          <p:spTgt spid="26"/>
                                        </p:tgtEl>
                                        <p:attrNameLst>
                                          <p:attrName>style.visibility</p:attrName>
                                        </p:attrNameLst>
                                      </p:cBhvr>
                                      <p:to>
                                        <p:strVal val="hidden"/>
                                      </p:to>
                                    </p:set>
                                  </p:childTnLst>
                                </p:cTn>
                              </p:par>
                              <p:par>
                                <p:cTn id="84" presetID="10" presetClass="exit" presetSubtype="0" fill="hold" nodeType="withEffect">
                                  <p:stCondLst>
                                    <p:cond delay="2500"/>
                                  </p:stCondLst>
                                  <p:childTnLst>
                                    <p:animEffect transition="out" filter="fade">
                                      <p:cBhvr>
                                        <p:cTn id="85" dur="500"/>
                                        <p:tgtEl>
                                          <p:spTgt spid="29"/>
                                        </p:tgtEl>
                                      </p:cBhvr>
                                    </p:animEffect>
                                    <p:set>
                                      <p:cBhvr>
                                        <p:cTn id="86" dur="1" fill="hold">
                                          <p:stCondLst>
                                            <p:cond delay="499"/>
                                          </p:stCondLst>
                                        </p:cTn>
                                        <p:tgtEl>
                                          <p:spTgt spid="29"/>
                                        </p:tgtEl>
                                        <p:attrNameLst>
                                          <p:attrName>style.visibility</p:attrName>
                                        </p:attrNameLst>
                                      </p:cBhvr>
                                      <p:to>
                                        <p:strVal val="hidden"/>
                                      </p:to>
                                    </p:set>
                                  </p:childTnLst>
                                </p:cTn>
                              </p:par>
                              <p:par>
                                <p:cTn id="87" presetID="10" presetClass="exit" presetSubtype="0" fill="hold" nodeType="withEffect">
                                  <p:stCondLst>
                                    <p:cond delay="2500"/>
                                  </p:stCondLst>
                                  <p:childTnLst>
                                    <p:animEffect transition="out" filter="fade">
                                      <p:cBhvr>
                                        <p:cTn id="88" dur="500"/>
                                        <p:tgtEl>
                                          <p:spTgt spid="24"/>
                                        </p:tgtEl>
                                      </p:cBhvr>
                                    </p:animEffect>
                                    <p:set>
                                      <p:cBhvr>
                                        <p:cTn id="89" dur="1" fill="hold">
                                          <p:stCondLst>
                                            <p:cond delay="499"/>
                                          </p:stCondLst>
                                        </p:cTn>
                                        <p:tgtEl>
                                          <p:spTgt spid="24"/>
                                        </p:tgtEl>
                                        <p:attrNameLst>
                                          <p:attrName>style.visibility</p:attrName>
                                        </p:attrNameLst>
                                      </p:cBhvr>
                                      <p:to>
                                        <p:strVal val="hidden"/>
                                      </p:to>
                                    </p:set>
                                  </p:childTnLst>
                                </p:cTn>
                              </p:par>
                              <p:par>
                                <p:cTn id="90" presetID="10" presetClass="exit" presetSubtype="0" fill="hold" nodeType="withEffect">
                                  <p:stCondLst>
                                    <p:cond delay="2500"/>
                                  </p:stCondLst>
                                  <p:childTnLst>
                                    <p:animEffect transition="out" filter="fade">
                                      <p:cBhvr>
                                        <p:cTn id="91" dur="500"/>
                                        <p:tgtEl>
                                          <p:spTgt spid="32"/>
                                        </p:tgtEl>
                                      </p:cBhvr>
                                    </p:animEffect>
                                    <p:set>
                                      <p:cBhvr>
                                        <p:cTn id="92" dur="1" fill="hold">
                                          <p:stCondLst>
                                            <p:cond delay="499"/>
                                          </p:stCondLst>
                                        </p:cTn>
                                        <p:tgtEl>
                                          <p:spTgt spid="32"/>
                                        </p:tgtEl>
                                        <p:attrNameLst>
                                          <p:attrName>style.visibility</p:attrName>
                                        </p:attrNameLst>
                                      </p:cBhvr>
                                      <p:to>
                                        <p:strVal val="hidden"/>
                                      </p:to>
                                    </p:set>
                                  </p:childTnLst>
                                </p:cTn>
                              </p:par>
                              <p:par>
                                <p:cTn id="93" presetID="10" presetClass="exit" presetSubtype="0" fill="hold" nodeType="withEffect">
                                  <p:stCondLst>
                                    <p:cond delay="2500"/>
                                  </p:stCondLst>
                                  <p:childTnLst>
                                    <p:animEffect transition="out" filter="fade">
                                      <p:cBhvr>
                                        <p:cTn id="94" dur="500"/>
                                        <p:tgtEl>
                                          <p:spTgt spid="34"/>
                                        </p:tgtEl>
                                      </p:cBhvr>
                                    </p:animEffect>
                                    <p:set>
                                      <p:cBhvr>
                                        <p:cTn id="95" dur="1" fill="hold">
                                          <p:stCondLst>
                                            <p:cond delay="499"/>
                                          </p:stCondLst>
                                        </p:cTn>
                                        <p:tgtEl>
                                          <p:spTgt spid="34"/>
                                        </p:tgtEl>
                                        <p:attrNameLst>
                                          <p:attrName>style.visibility</p:attrName>
                                        </p:attrNameLst>
                                      </p:cBhvr>
                                      <p:to>
                                        <p:strVal val="hidden"/>
                                      </p:to>
                                    </p:set>
                                  </p:childTnLst>
                                </p:cTn>
                              </p:par>
                              <p:par>
                                <p:cTn id="96" presetID="10" presetClass="exit" presetSubtype="0" fill="hold" nodeType="withEffect">
                                  <p:stCondLst>
                                    <p:cond delay="2500"/>
                                  </p:stCondLst>
                                  <p:childTnLst>
                                    <p:animEffect transition="out" filter="fade">
                                      <p:cBhvr>
                                        <p:cTn id="97" dur="500"/>
                                        <p:tgtEl>
                                          <p:spTgt spid="25"/>
                                        </p:tgtEl>
                                      </p:cBhvr>
                                    </p:animEffect>
                                    <p:set>
                                      <p:cBhvr>
                                        <p:cTn id="98" dur="1" fill="hold">
                                          <p:stCondLst>
                                            <p:cond delay="499"/>
                                          </p:stCondLst>
                                        </p:cTn>
                                        <p:tgtEl>
                                          <p:spTgt spid="25"/>
                                        </p:tgtEl>
                                        <p:attrNameLst>
                                          <p:attrName>style.visibility</p:attrName>
                                        </p:attrNameLst>
                                      </p:cBhvr>
                                      <p:to>
                                        <p:strVal val="hidden"/>
                                      </p:to>
                                    </p:set>
                                  </p:childTnLst>
                                </p:cTn>
                              </p:par>
                              <p:par>
                                <p:cTn id="99" presetID="10" presetClass="exit" presetSubtype="0" fill="hold" nodeType="withEffect">
                                  <p:stCondLst>
                                    <p:cond delay="2500"/>
                                  </p:stCondLst>
                                  <p:childTnLst>
                                    <p:animEffect transition="out" filter="fade">
                                      <p:cBhvr>
                                        <p:cTn id="100" dur="500"/>
                                        <p:tgtEl>
                                          <p:spTgt spid="23"/>
                                        </p:tgtEl>
                                      </p:cBhvr>
                                    </p:animEffect>
                                    <p:set>
                                      <p:cBhvr>
                                        <p:cTn id="101" dur="1" fill="hold">
                                          <p:stCondLst>
                                            <p:cond delay="499"/>
                                          </p:stCondLst>
                                        </p:cTn>
                                        <p:tgtEl>
                                          <p:spTgt spid="23"/>
                                        </p:tgtEl>
                                        <p:attrNameLst>
                                          <p:attrName>style.visibility</p:attrName>
                                        </p:attrNameLst>
                                      </p:cBhvr>
                                      <p:to>
                                        <p:strVal val="hidden"/>
                                      </p:to>
                                    </p:set>
                                  </p:childTnLst>
                                </p:cTn>
                              </p:par>
                              <p:par>
                                <p:cTn id="102" presetID="10" presetClass="exit" presetSubtype="0" fill="hold" nodeType="withEffect">
                                  <p:stCondLst>
                                    <p:cond delay="2500"/>
                                  </p:stCondLst>
                                  <p:childTnLst>
                                    <p:animEffect transition="out" filter="fade">
                                      <p:cBhvr>
                                        <p:cTn id="103" dur="500"/>
                                        <p:tgtEl>
                                          <p:spTgt spid="27"/>
                                        </p:tgtEl>
                                      </p:cBhvr>
                                    </p:animEffect>
                                    <p:set>
                                      <p:cBhvr>
                                        <p:cTn id="104" dur="1" fill="hold">
                                          <p:stCondLst>
                                            <p:cond delay="499"/>
                                          </p:stCondLst>
                                        </p:cTn>
                                        <p:tgtEl>
                                          <p:spTgt spid="27"/>
                                        </p:tgtEl>
                                        <p:attrNameLst>
                                          <p:attrName>style.visibility</p:attrName>
                                        </p:attrNameLst>
                                      </p:cBhvr>
                                      <p:to>
                                        <p:strVal val="hidden"/>
                                      </p:to>
                                    </p:set>
                                  </p:childTnLst>
                                </p:cTn>
                              </p:par>
                              <p:par>
                                <p:cTn id="105" presetID="10" presetClass="entr" presetSubtype="0" fill="hold" nodeType="withEffect">
                                  <p:stCondLst>
                                    <p:cond delay="0"/>
                                  </p:stCondLst>
                                  <p:childTnLst>
                                    <p:set>
                                      <p:cBhvr>
                                        <p:cTn id="106" dur="1" fill="hold">
                                          <p:stCondLst>
                                            <p:cond delay="0"/>
                                          </p:stCondLst>
                                        </p:cTn>
                                        <p:tgtEl>
                                          <p:spTgt spid="35"/>
                                        </p:tgtEl>
                                        <p:attrNameLst>
                                          <p:attrName>style.visibility</p:attrName>
                                        </p:attrNameLst>
                                      </p:cBhvr>
                                      <p:to>
                                        <p:strVal val="visible"/>
                                      </p:to>
                                    </p:set>
                                    <p:animEffect transition="in" filter="fade">
                                      <p:cBhvr>
                                        <p:cTn id="107" dur="100"/>
                                        <p:tgtEl>
                                          <p:spTgt spid="35"/>
                                        </p:tgtEl>
                                      </p:cBhvr>
                                    </p:animEffect>
                                  </p:childTnLst>
                                </p:cTn>
                              </p:par>
                              <p:par>
                                <p:cTn id="108" presetID="10" presetClass="entr" presetSubtype="0" fill="hold" nodeType="withEffect">
                                  <p:stCondLst>
                                    <p:cond delay="600"/>
                                  </p:stCondLst>
                                  <p:childTnLst>
                                    <p:set>
                                      <p:cBhvr>
                                        <p:cTn id="109" dur="1" fill="hold">
                                          <p:stCondLst>
                                            <p:cond delay="0"/>
                                          </p:stCondLst>
                                        </p:cTn>
                                        <p:tgtEl>
                                          <p:spTgt spid="36"/>
                                        </p:tgtEl>
                                        <p:attrNameLst>
                                          <p:attrName>style.visibility</p:attrName>
                                        </p:attrNameLst>
                                      </p:cBhvr>
                                      <p:to>
                                        <p:strVal val="visible"/>
                                      </p:to>
                                    </p:set>
                                    <p:animEffect transition="in" filter="fade">
                                      <p:cBhvr>
                                        <p:cTn id="110" dur="100"/>
                                        <p:tgtEl>
                                          <p:spTgt spid="36"/>
                                        </p:tgtEl>
                                      </p:cBhvr>
                                    </p:animEffect>
                                  </p:childTnLst>
                                </p:cTn>
                              </p:par>
                              <p:par>
                                <p:cTn id="111" presetID="10" presetClass="entr" presetSubtype="0" fill="hold" nodeType="withEffect">
                                  <p:stCondLst>
                                    <p:cond delay="200"/>
                                  </p:stCondLst>
                                  <p:childTnLst>
                                    <p:set>
                                      <p:cBhvr>
                                        <p:cTn id="112" dur="1" fill="hold">
                                          <p:stCondLst>
                                            <p:cond delay="0"/>
                                          </p:stCondLst>
                                        </p:cTn>
                                        <p:tgtEl>
                                          <p:spTgt spid="37"/>
                                        </p:tgtEl>
                                        <p:attrNameLst>
                                          <p:attrName>style.visibility</p:attrName>
                                        </p:attrNameLst>
                                      </p:cBhvr>
                                      <p:to>
                                        <p:strVal val="visible"/>
                                      </p:to>
                                    </p:set>
                                    <p:animEffect transition="in" filter="fade">
                                      <p:cBhvr>
                                        <p:cTn id="113" dur="100"/>
                                        <p:tgtEl>
                                          <p:spTgt spid="37"/>
                                        </p:tgtEl>
                                      </p:cBhvr>
                                    </p:animEffect>
                                  </p:childTnLst>
                                </p:cTn>
                              </p:par>
                              <p:par>
                                <p:cTn id="114" presetID="10" presetClass="entr" presetSubtype="0" fill="hold" nodeType="withEffect">
                                  <p:stCondLst>
                                    <p:cond delay="1800"/>
                                  </p:stCondLst>
                                  <p:childTnLst>
                                    <p:set>
                                      <p:cBhvr>
                                        <p:cTn id="115" dur="1" fill="hold">
                                          <p:stCondLst>
                                            <p:cond delay="0"/>
                                          </p:stCondLst>
                                        </p:cTn>
                                        <p:tgtEl>
                                          <p:spTgt spid="38"/>
                                        </p:tgtEl>
                                        <p:attrNameLst>
                                          <p:attrName>style.visibility</p:attrName>
                                        </p:attrNameLst>
                                      </p:cBhvr>
                                      <p:to>
                                        <p:strVal val="visible"/>
                                      </p:to>
                                    </p:set>
                                    <p:animEffect transition="in" filter="fade">
                                      <p:cBhvr>
                                        <p:cTn id="116" dur="100"/>
                                        <p:tgtEl>
                                          <p:spTgt spid="38"/>
                                        </p:tgtEl>
                                      </p:cBhvr>
                                    </p:animEffect>
                                  </p:childTnLst>
                                </p:cTn>
                              </p:par>
                              <p:par>
                                <p:cTn id="117" presetID="10" presetClass="entr" presetSubtype="0" fill="hold" nodeType="withEffect">
                                  <p:stCondLst>
                                    <p:cond delay="2200"/>
                                  </p:stCondLst>
                                  <p:childTnLst>
                                    <p:set>
                                      <p:cBhvr>
                                        <p:cTn id="118" dur="1" fill="hold">
                                          <p:stCondLst>
                                            <p:cond delay="0"/>
                                          </p:stCondLst>
                                        </p:cTn>
                                        <p:tgtEl>
                                          <p:spTgt spid="39"/>
                                        </p:tgtEl>
                                        <p:attrNameLst>
                                          <p:attrName>style.visibility</p:attrName>
                                        </p:attrNameLst>
                                      </p:cBhvr>
                                      <p:to>
                                        <p:strVal val="visible"/>
                                      </p:to>
                                    </p:set>
                                    <p:animEffect transition="in" filter="fade">
                                      <p:cBhvr>
                                        <p:cTn id="119" dur="100"/>
                                        <p:tgtEl>
                                          <p:spTgt spid="39"/>
                                        </p:tgtEl>
                                      </p:cBhvr>
                                    </p:animEffect>
                                  </p:childTnLst>
                                </p:cTn>
                              </p:par>
                              <p:par>
                                <p:cTn id="120" presetID="53" presetClass="exit" presetSubtype="16" fill="hold" nodeType="withEffect">
                                  <p:stCondLst>
                                    <p:cond delay="100"/>
                                  </p:stCondLst>
                                  <p:childTnLst>
                                    <p:anim calcmode="lin" valueType="num">
                                      <p:cBhvr>
                                        <p:cTn id="121" dur="1000"/>
                                        <p:tgtEl>
                                          <p:spTgt spid="35"/>
                                        </p:tgtEl>
                                        <p:attrNameLst>
                                          <p:attrName>ppt_w</p:attrName>
                                        </p:attrNameLst>
                                      </p:cBhvr>
                                      <p:tavLst>
                                        <p:tav tm="0">
                                          <p:val>
                                            <p:strVal val="ppt_w"/>
                                          </p:val>
                                        </p:tav>
                                        <p:tav tm="100000">
                                          <p:val>
                                            <p:fltVal val="0"/>
                                          </p:val>
                                        </p:tav>
                                      </p:tavLst>
                                    </p:anim>
                                    <p:anim calcmode="lin" valueType="num">
                                      <p:cBhvr>
                                        <p:cTn id="122" dur="1000"/>
                                        <p:tgtEl>
                                          <p:spTgt spid="35"/>
                                        </p:tgtEl>
                                        <p:attrNameLst>
                                          <p:attrName>ppt_h</p:attrName>
                                        </p:attrNameLst>
                                      </p:cBhvr>
                                      <p:tavLst>
                                        <p:tav tm="0">
                                          <p:val>
                                            <p:strVal val="ppt_h"/>
                                          </p:val>
                                        </p:tav>
                                        <p:tav tm="100000">
                                          <p:val>
                                            <p:fltVal val="0"/>
                                          </p:val>
                                        </p:tav>
                                      </p:tavLst>
                                    </p:anim>
                                    <p:animEffect transition="out" filter="fade">
                                      <p:cBhvr>
                                        <p:cTn id="123" dur="1000"/>
                                        <p:tgtEl>
                                          <p:spTgt spid="35"/>
                                        </p:tgtEl>
                                      </p:cBhvr>
                                    </p:animEffect>
                                    <p:set>
                                      <p:cBhvr>
                                        <p:cTn id="124" dur="1" fill="hold">
                                          <p:stCondLst>
                                            <p:cond delay="999"/>
                                          </p:stCondLst>
                                        </p:cTn>
                                        <p:tgtEl>
                                          <p:spTgt spid="35"/>
                                        </p:tgtEl>
                                        <p:attrNameLst>
                                          <p:attrName>style.visibility</p:attrName>
                                        </p:attrNameLst>
                                      </p:cBhvr>
                                      <p:to>
                                        <p:strVal val="hidden"/>
                                      </p:to>
                                    </p:set>
                                  </p:childTnLst>
                                </p:cTn>
                              </p:par>
                              <p:par>
                                <p:cTn id="125" presetID="53" presetClass="exit" presetSubtype="16" fill="hold" nodeType="withEffect">
                                  <p:stCondLst>
                                    <p:cond delay="700"/>
                                  </p:stCondLst>
                                  <p:childTnLst>
                                    <p:anim calcmode="lin" valueType="num">
                                      <p:cBhvr>
                                        <p:cTn id="126" dur="500"/>
                                        <p:tgtEl>
                                          <p:spTgt spid="36"/>
                                        </p:tgtEl>
                                        <p:attrNameLst>
                                          <p:attrName>ppt_w</p:attrName>
                                        </p:attrNameLst>
                                      </p:cBhvr>
                                      <p:tavLst>
                                        <p:tav tm="0">
                                          <p:val>
                                            <p:strVal val="ppt_w"/>
                                          </p:val>
                                        </p:tav>
                                        <p:tav tm="100000">
                                          <p:val>
                                            <p:fltVal val="0"/>
                                          </p:val>
                                        </p:tav>
                                      </p:tavLst>
                                    </p:anim>
                                    <p:anim calcmode="lin" valueType="num">
                                      <p:cBhvr>
                                        <p:cTn id="127" dur="500"/>
                                        <p:tgtEl>
                                          <p:spTgt spid="36"/>
                                        </p:tgtEl>
                                        <p:attrNameLst>
                                          <p:attrName>ppt_h</p:attrName>
                                        </p:attrNameLst>
                                      </p:cBhvr>
                                      <p:tavLst>
                                        <p:tav tm="0">
                                          <p:val>
                                            <p:strVal val="ppt_h"/>
                                          </p:val>
                                        </p:tav>
                                        <p:tav tm="100000">
                                          <p:val>
                                            <p:fltVal val="0"/>
                                          </p:val>
                                        </p:tav>
                                      </p:tavLst>
                                    </p:anim>
                                    <p:animEffect transition="out" filter="fade">
                                      <p:cBhvr>
                                        <p:cTn id="128" dur="500"/>
                                        <p:tgtEl>
                                          <p:spTgt spid="36"/>
                                        </p:tgtEl>
                                      </p:cBhvr>
                                    </p:animEffect>
                                    <p:set>
                                      <p:cBhvr>
                                        <p:cTn id="129" dur="1" fill="hold">
                                          <p:stCondLst>
                                            <p:cond delay="499"/>
                                          </p:stCondLst>
                                        </p:cTn>
                                        <p:tgtEl>
                                          <p:spTgt spid="36"/>
                                        </p:tgtEl>
                                        <p:attrNameLst>
                                          <p:attrName>style.visibility</p:attrName>
                                        </p:attrNameLst>
                                      </p:cBhvr>
                                      <p:to>
                                        <p:strVal val="hidden"/>
                                      </p:to>
                                    </p:set>
                                  </p:childTnLst>
                                </p:cTn>
                              </p:par>
                              <p:par>
                                <p:cTn id="130" presetID="53" presetClass="exit" presetSubtype="16" fill="hold" nodeType="withEffect">
                                  <p:stCondLst>
                                    <p:cond delay="300"/>
                                  </p:stCondLst>
                                  <p:childTnLst>
                                    <p:anim calcmode="lin" valueType="num">
                                      <p:cBhvr>
                                        <p:cTn id="131" dur="500"/>
                                        <p:tgtEl>
                                          <p:spTgt spid="37"/>
                                        </p:tgtEl>
                                        <p:attrNameLst>
                                          <p:attrName>ppt_w</p:attrName>
                                        </p:attrNameLst>
                                      </p:cBhvr>
                                      <p:tavLst>
                                        <p:tav tm="0">
                                          <p:val>
                                            <p:strVal val="ppt_w"/>
                                          </p:val>
                                        </p:tav>
                                        <p:tav tm="100000">
                                          <p:val>
                                            <p:fltVal val="0"/>
                                          </p:val>
                                        </p:tav>
                                      </p:tavLst>
                                    </p:anim>
                                    <p:anim calcmode="lin" valueType="num">
                                      <p:cBhvr>
                                        <p:cTn id="132" dur="500"/>
                                        <p:tgtEl>
                                          <p:spTgt spid="37"/>
                                        </p:tgtEl>
                                        <p:attrNameLst>
                                          <p:attrName>ppt_h</p:attrName>
                                        </p:attrNameLst>
                                      </p:cBhvr>
                                      <p:tavLst>
                                        <p:tav tm="0">
                                          <p:val>
                                            <p:strVal val="ppt_h"/>
                                          </p:val>
                                        </p:tav>
                                        <p:tav tm="100000">
                                          <p:val>
                                            <p:fltVal val="0"/>
                                          </p:val>
                                        </p:tav>
                                      </p:tavLst>
                                    </p:anim>
                                    <p:animEffect transition="out" filter="fade">
                                      <p:cBhvr>
                                        <p:cTn id="133" dur="500"/>
                                        <p:tgtEl>
                                          <p:spTgt spid="37"/>
                                        </p:tgtEl>
                                      </p:cBhvr>
                                    </p:animEffect>
                                    <p:set>
                                      <p:cBhvr>
                                        <p:cTn id="134" dur="1" fill="hold">
                                          <p:stCondLst>
                                            <p:cond delay="499"/>
                                          </p:stCondLst>
                                        </p:cTn>
                                        <p:tgtEl>
                                          <p:spTgt spid="37"/>
                                        </p:tgtEl>
                                        <p:attrNameLst>
                                          <p:attrName>style.visibility</p:attrName>
                                        </p:attrNameLst>
                                      </p:cBhvr>
                                      <p:to>
                                        <p:strVal val="hidden"/>
                                      </p:to>
                                    </p:set>
                                  </p:childTnLst>
                                </p:cTn>
                              </p:par>
                              <p:par>
                                <p:cTn id="135" presetID="53" presetClass="exit" presetSubtype="16" fill="hold" nodeType="withEffect">
                                  <p:stCondLst>
                                    <p:cond delay="1900"/>
                                  </p:stCondLst>
                                  <p:childTnLst>
                                    <p:anim calcmode="lin" valueType="num">
                                      <p:cBhvr>
                                        <p:cTn id="136" dur="500"/>
                                        <p:tgtEl>
                                          <p:spTgt spid="38"/>
                                        </p:tgtEl>
                                        <p:attrNameLst>
                                          <p:attrName>ppt_w</p:attrName>
                                        </p:attrNameLst>
                                      </p:cBhvr>
                                      <p:tavLst>
                                        <p:tav tm="0">
                                          <p:val>
                                            <p:strVal val="ppt_w"/>
                                          </p:val>
                                        </p:tav>
                                        <p:tav tm="100000">
                                          <p:val>
                                            <p:fltVal val="0"/>
                                          </p:val>
                                        </p:tav>
                                      </p:tavLst>
                                    </p:anim>
                                    <p:anim calcmode="lin" valueType="num">
                                      <p:cBhvr>
                                        <p:cTn id="137" dur="500"/>
                                        <p:tgtEl>
                                          <p:spTgt spid="38"/>
                                        </p:tgtEl>
                                        <p:attrNameLst>
                                          <p:attrName>ppt_h</p:attrName>
                                        </p:attrNameLst>
                                      </p:cBhvr>
                                      <p:tavLst>
                                        <p:tav tm="0">
                                          <p:val>
                                            <p:strVal val="ppt_h"/>
                                          </p:val>
                                        </p:tav>
                                        <p:tav tm="100000">
                                          <p:val>
                                            <p:fltVal val="0"/>
                                          </p:val>
                                        </p:tav>
                                      </p:tavLst>
                                    </p:anim>
                                    <p:animEffect transition="out" filter="fade">
                                      <p:cBhvr>
                                        <p:cTn id="138" dur="500"/>
                                        <p:tgtEl>
                                          <p:spTgt spid="38"/>
                                        </p:tgtEl>
                                      </p:cBhvr>
                                    </p:animEffect>
                                    <p:set>
                                      <p:cBhvr>
                                        <p:cTn id="139" dur="1" fill="hold">
                                          <p:stCondLst>
                                            <p:cond delay="499"/>
                                          </p:stCondLst>
                                        </p:cTn>
                                        <p:tgtEl>
                                          <p:spTgt spid="38"/>
                                        </p:tgtEl>
                                        <p:attrNameLst>
                                          <p:attrName>style.visibility</p:attrName>
                                        </p:attrNameLst>
                                      </p:cBhvr>
                                      <p:to>
                                        <p:strVal val="hidden"/>
                                      </p:to>
                                    </p:set>
                                  </p:childTnLst>
                                </p:cTn>
                              </p:par>
                              <p:par>
                                <p:cTn id="140" presetID="53" presetClass="exit" presetSubtype="16" fill="hold" nodeType="withEffect">
                                  <p:stCondLst>
                                    <p:cond delay="2300"/>
                                  </p:stCondLst>
                                  <p:childTnLst>
                                    <p:anim calcmode="lin" valueType="num">
                                      <p:cBhvr>
                                        <p:cTn id="141" dur="500"/>
                                        <p:tgtEl>
                                          <p:spTgt spid="39"/>
                                        </p:tgtEl>
                                        <p:attrNameLst>
                                          <p:attrName>ppt_w</p:attrName>
                                        </p:attrNameLst>
                                      </p:cBhvr>
                                      <p:tavLst>
                                        <p:tav tm="0">
                                          <p:val>
                                            <p:strVal val="ppt_w"/>
                                          </p:val>
                                        </p:tav>
                                        <p:tav tm="100000">
                                          <p:val>
                                            <p:fltVal val="0"/>
                                          </p:val>
                                        </p:tav>
                                      </p:tavLst>
                                    </p:anim>
                                    <p:anim calcmode="lin" valueType="num">
                                      <p:cBhvr>
                                        <p:cTn id="142" dur="500"/>
                                        <p:tgtEl>
                                          <p:spTgt spid="39"/>
                                        </p:tgtEl>
                                        <p:attrNameLst>
                                          <p:attrName>ppt_h</p:attrName>
                                        </p:attrNameLst>
                                      </p:cBhvr>
                                      <p:tavLst>
                                        <p:tav tm="0">
                                          <p:val>
                                            <p:strVal val="ppt_h"/>
                                          </p:val>
                                        </p:tav>
                                        <p:tav tm="100000">
                                          <p:val>
                                            <p:fltVal val="0"/>
                                          </p:val>
                                        </p:tav>
                                      </p:tavLst>
                                    </p:anim>
                                    <p:animEffect transition="out" filter="fade">
                                      <p:cBhvr>
                                        <p:cTn id="143" dur="500"/>
                                        <p:tgtEl>
                                          <p:spTgt spid="39"/>
                                        </p:tgtEl>
                                      </p:cBhvr>
                                    </p:animEffect>
                                    <p:set>
                                      <p:cBhvr>
                                        <p:cTn id="144" dur="1" fill="hold">
                                          <p:stCondLst>
                                            <p:cond delay="499"/>
                                          </p:stCondLst>
                                        </p:cTn>
                                        <p:tgtEl>
                                          <p:spTgt spid="39"/>
                                        </p:tgtEl>
                                        <p:attrNameLst>
                                          <p:attrName>style.visibility</p:attrName>
                                        </p:attrNameLst>
                                      </p:cBhvr>
                                      <p:to>
                                        <p:strVal val="hidden"/>
                                      </p:to>
                                    </p:set>
                                  </p:childTnLst>
                                </p:cTn>
                              </p:par>
                              <p:par>
                                <p:cTn id="145" presetID="47" presetClass="entr" presetSubtype="0" fill="hold" nodeType="withEffect">
                                  <p:stCondLst>
                                    <p:cond delay="2750"/>
                                  </p:stCondLst>
                                  <p:childTnLst>
                                    <p:set>
                                      <p:cBhvr>
                                        <p:cTn id="146" dur="1" fill="hold">
                                          <p:stCondLst>
                                            <p:cond delay="0"/>
                                          </p:stCondLst>
                                        </p:cTn>
                                        <p:tgtEl>
                                          <p:spTgt spid="1027"/>
                                        </p:tgtEl>
                                        <p:attrNameLst>
                                          <p:attrName>style.visibility</p:attrName>
                                        </p:attrNameLst>
                                      </p:cBhvr>
                                      <p:to>
                                        <p:strVal val="visible"/>
                                      </p:to>
                                    </p:set>
                                    <p:animEffect transition="in" filter="fade">
                                      <p:cBhvr>
                                        <p:cTn id="147" dur="1250"/>
                                        <p:tgtEl>
                                          <p:spTgt spid="1027"/>
                                        </p:tgtEl>
                                      </p:cBhvr>
                                    </p:animEffect>
                                    <p:anim calcmode="lin" valueType="num">
                                      <p:cBhvr>
                                        <p:cTn id="148" dur="1250" fill="hold"/>
                                        <p:tgtEl>
                                          <p:spTgt spid="1027"/>
                                        </p:tgtEl>
                                        <p:attrNameLst>
                                          <p:attrName>ppt_x</p:attrName>
                                        </p:attrNameLst>
                                      </p:cBhvr>
                                      <p:tavLst>
                                        <p:tav tm="0">
                                          <p:val>
                                            <p:strVal val="#ppt_x"/>
                                          </p:val>
                                        </p:tav>
                                        <p:tav tm="100000">
                                          <p:val>
                                            <p:strVal val="#ppt_x"/>
                                          </p:val>
                                        </p:tav>
                                      </p:tavLst>
                                    </p:anim>
                                    <p:anim calcmode="lin" valueType="num">
                                      <p:cBhvr>
                                        <p:cTn id="149" dur="1250" fill="hold"/>
                                        <p:tgtEl>
                                          <p:spTgt spid="1027"/>
                                        </p:tgtEl>
                                        <p:attrNameLst>
                                          <p:attrName>ppt_y</p:attrName>
                                        </p:attrNameLst>
                                      </p:cBhvr>
                                      <p:tavLst>
                                        <p:tav tm="0">
                                          <p:val>
                                            <p:strVal val="#ppt_y-.1"/>
                                          </p:val>
                                        </p:tav>
                                        <p:tav tm="100000">
                                          <p:val>
                                            <p:strVal val="#ppt_y"/>
                                          </p:val>
                                        </p:tav>
                                      </p:tavLst>
                                    </p:anim>
                                  </p:childTnLst>
                                </p:cTn>
                              </p:par>
                            </p:childTnLst>
                          </p:cTn>
                        </p:par>
                        <p:par>
                          <p:cTn id="150" fill="hold">
                            <p:stCondLst>
                              <p:cond delay="1500"/>
                            </p:stCondLst>
                            <p:childTnLst>
                              <p:par>
                                <p:cTn id="151" presetID="52" presetClass="entr" presetSubtype="0" fill="hold" grpId="0" nodeType="afterEffect">
                                  <p:stCondLst>
                                    <p:cond delay="0"/>
                                  </p:stCondLst>
                                  <p:childTnLst>
                                    <p:set>
                                      <p:cBhvr>
                                        <p:cTn id="152" dur="1" fill="hold">
                                          <p:stCondLst>
                                            <p:cond delay="0"/>
                                          </p:stCondLst>
                                        </p:cTn>
                                        <p:tgtEl>
                                          <p:spTgt spid="42"/>
                                        </p:tgtEl>
                                        <p:attrNameLst>
                                          <p:attrName>style.visibility</p:attrName>
                                        </p:attrNameLst>
                                      </p:cBhvr>
                                      <p:to>
                                        <p:strVal val="visible"/>
                                      </p:to>
                                    </p:set>
                                    <p:animScale>
                                      <p:cBhvr>
                                        <p:cTn id="153" dur="1500" decel="50000" fill="hold">
                                          <p:stCondLst>
                                            <p:cond delay="0"/>
                                          </p:stCondLst>
                                        </p:cTn>
                                        <p:tgtEl>
                                          <p:spTgt spid="4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4" dur="1500" decel="50000" fill="hold">
                                          <p:stCondLst>
                                            <p:cond delay="0"/>
                                          </p:stCondLst>
                                        </p:cTn>
                                        <p:tgtEl>
                                          <p:spTgt spid="42"/>
                                        </p:tgtEl>
                                        <p:attrNameLst>
                                          <p:attrName>ppt_x</p:attrName>
                                          <p:attrName>ppt_y</p:attrName>
                                        </p:attrNameLst>
                                      </p:cBhvr>
                                    </p:animMotion>
                                    <p:animEffect transition="in" filter="fade">
                                      <p:cBhvr>
                                        <p:cTn id="155" dur="1500"/>
                                        <p:tgtEl>
                                          <p:spTgt spid="42"/>
                                        </p:tgtEl>
                                      </p:cBhvr>
                                    </p:animEffect>
                                  </p:childTnLst>
                                </p:cTn>
                              </p:par>
                              <p:par>
                                <p:cTn id="156" presetID="8" presetClass="emph" presetSubtype="0" repeatCount="3000" fill="hold" grpId="1" nodeType="withEffect">
                                  <p:stCondLst>
                                    <p:cond delay="0"/>
                                  </p:stCondLst>
                                  <p:childTnLst>
                                    <p:animRot by="21600000">
                                      <p:cBhvr>
                                        <p:cTn id="157" dur="500" fill="hold"/>
                                        <p:tgtEl>
                                          <p:spTgt spid="42"/>
                                        </p:tgtEl>
                                        <p:attrNameLst>
                                          <p:attrName>r</p:attrName>
                                        </p:attrNameLst>
                                      </p:cBhvr>
                                    </p:animRot>
                                  </p:childTnLst>
                                </p:cTn>
                              </p:par>
                              <p:par>
                                <p:cTn id="158" presetID="52" presetClass="entr" presetSubtype="0" fill="hold" grpId="0" nodeType="withEffect">
                                  <p:stCondLst>
                                    <p:cond delay="250"/>
                                  </p:stCondLst>
                                  <p:childTnLst>
                                    <p:set>
                                      <p:cBhvr>
                                        <p:cTn id="159" dur="1" fill="hold">
                                          <p:stCondLst>
                                            <p:cond delay="0"/>
                                          </p:stCondLst>
                                        </p:cTn>
                                        <p:tgtEl>
                                          <p:spTgt spid="41"/>
                                        </p:tgtEl>
                                        <p:attrNameLst>
                                          <p:attrName>style.visibility</p:attrName>
                                        </p:attrNameLst>
                                      </p:cBhvr>
                                      <p:to>
                                        <p:strVal val="visible"/>
                                      </p:to>
                                    </p:set>
                                    <p:animScale>
                                      <p:cBhvr>
                                        <p:cTn id="160" dur="1500" decel="50000" fill="hold">
                                          <p:stCondLst>
                                            <p:cond delay="0"/>
                                          </p:stCondLst>
                                        </p:cTn>
                                        <p:tgtEl>
                                          <p:spTgt spid="4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1" dur="1500" decel="50000" fill="hold">
                                          <p:stCondLst>
                                            <p:cond delay="0"/>
                                          </p:stCondLst>
                                        </p:cTn>
                                        <p:tgtEl>
                                          <p:spTgt spid="41"/>
                                        </p:tgtEl>
                                        <p:attrNameLst>
                                          <p:attrName>ppt_x</p:attrName>
                                          <p:attrName>ppt_y</p:attrName>
                                        </p:attrNameLst>
                                      </p:cBhvr>
                                    </p:animMotion>
                                    <p:animEffect transition="in" filter="fade">
                                      <p:cBhvr>
                                        <p:cTn id="162" dur="1500"/>
                                        <p:tgtEl>
                                          <p:spTgt spid="41"/>
                                        </p:tgtEl>
                                      </p:cBhvr>
                                    </p:animEffect>
                                  </p:childTnLst>
                                </p:cTn>
                              </p:par>
                              <p:par>
                                <p:cTn id="163" presetID="8" presetClass="emph" presetSubtype="0" repeatCount="3000" fill="hold" grpId="1" nodeType="withEffect">
                                  <p:stCondLst>
                                    <p:cond delay="0"/>
                                  </p:stCondLst>
                                  <p:childTnLst>
                                    <p:animRot by="21600000">
                                      <p:cBhvr>
                                        <p:cTn id="164" dur="500" fill="hold"/>
                                        <p:tgtEl>
                                          <p:spTgt spid="41"/>
                                        </p:tgtEl>
                                        <p:attrNameLst>
                                          <p:attrName>r</p:attrName>
                                        </p:attrNameLst>
                                      </p:cBhvr>
                                    </p:animRot>
                                  </p:childTnLst>
                                </p:cTn>
                              </p:par>
                              <p:par>
                                <p:cTn id="165" presetID="52" presetClass="entr" presetSubtype="0" fill="hold" grpId="0" nodeType="withEffect">
                                  <p:stCondLst>
                                    <p:cond delay="500"/>
                                  </p:stCondLst>
                                  <p:childTnLst>
                                    <p:set>
                                      <p:cBhvr>
                                        <p:cTn id="166" dur="1" fill="hold">
                                          <p:stCondLst>
                                            <p:cond delay="0"/>
                                          </p:stCondLst>
                                        </p:cTn>
                                        <p:tgtEl>
                                          <p:spTgt spid="40"/>
                                        </p:tgtEl>
                                        <p:attrNameLst>
                                          <p:attrName>style.visibility</p:attrName>
                                        </p:attrNameLst>
                                      </p:cBhvr>
                                      <p:to>
                                        <p:strVal val="visible"/>
                                      </p:to>
                                    </p:set>
                                    <p:animScale>
                                      <p:cBhvr>
                                        <p:cTn id="167" dur="1500" decel="50000" fill="hold">
                                          <p:stCondLst>
                                            <p:cond delay="0"/>
                                          </p:stCondLst>
                                        </p:cTn>
                                        <p:tgtEl>
                                          <p:spTgt spid="4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8" dur="1500" decel="50000" fill="hold">
                                          <p:stCondLst>
                                            <p:cond delay="0"/>
                                          </p:stCondLst>
                                        </p:cTn>
                                        <p:tgtEl>
                                          <p:spTgt spid="40"/>
                                        </p:tgtEl>
                                        <p:attrNameLst>
                                          <p:attrName>ppt_x</p:attrName>
                                          <p:attrName>ppt_y</p:attrName>
                                        </p:attrNameLst>
                                      </p:cBhvr>
                                    </p:animMotion>
                                    <p:animEffect transition="in" filter="fade">
                                      <p:cBhvr>
                                        <p:cTn id="169" dur="1500"/>
                                        <p:tgtEl>
                                          <p:spTgt spid="40"/>
                                        </p:tgtEl>
                                      </p:cBhvr>
                                    </p:animEffect>
                                  </p:childTnLst>
                                </p:cTn>
                              </p:par>
                              <p:par>
                                <p:cTn id="170" presetID="8" presetClass="emph" presetSubtype="0" repeatCount="3000" fill="hold" grpId="1" nodeType="withEffect">
                                  <p:stCondLst>
                                    <p:cond delay="0"/>
                                  </p:stCondLst>
                                  <p:childTnLst>
                                    <p:animRot by="21600000">
                                      <p:cBhvr>
                                        <p:cTn id="171" dur="500" fill="hold"/>
                                        <p:tgtEl>
                                          <p:spTgt spid="40"/>
                                        </p:tgtEl>
                                        <p:attrNameLst>
                                          <p:attrName>r</p:attrName>
                                        </p:attrNameLst>
                                      </p:cBhvr>
                                    </p:animRot>
                                  </p:childTnLst>
                                </p:cTn>
                              </p:par>
                              <p:par>
                                <p:cTn id="172" presetID="53" presetClass="entr" presetSubtype="16" fill="hold" grpId="0" nodeType="withEffect">
                                  <p:stCondLst>
                                    <p:cond delay="0"/>
                                  </p:stCondLst>
                                  <p:childTnLst>
                                    <p:set>
                                      <p:cBhvr>
                                        <p:cTn id="173" dur="1" fill="hold">
                                          <p:stCondLst>
                                            <p:cond delay="0"/>
                                          </p:stCondLst>
                                        </p:cTn>
                                        <p:tgtEl>
                                          <p:spTgt spid="15"/>
                                        </p:tgtEl>
                                        <p:attrNameLst>
                                          <p:attrName>style.visibility</p:attrName>
                                        </p:attrNameLst>
                                      </p:cBhvr>
                                      <p:to>
                                        <p:strVal val="visible"/>
                                      </p:to>
                                    </p:set>
                                    <p:anim calcmode="lin" valueType="num">
                                      <p:cBhvr>
                                        <p:cTn id="174" dur="1250" fill="hold"/>
                                        <p:tgtEl>
                                          <p:spTgt spid="15"/>
                                        </p:tgtEl>
                                        <p:attrNameLst>
                                          <p:attrName>ppt_w</p:attrName>
                                        </p:attrNameLst>
                                      </p:cBhvr>
                                      <p:tavLst>
                                        <p:tav tm="0">
                                          <p:val>
                                            <p:fltVal val="0"/>
                                          </p:val>
                                        </p:tav>
                                        <p:tav tm="100000">
                                          <p:val>
                                            <p:strVal val="#ppt_w"/>
                                          </p:val>
                                        </p:tav>
                                      </p:tavLst>
                                    </p:anim>
                                    <p:anim calcmode="lin" valueType="num">
                                      <p:cBhvr>
                                        <p:cTn id="175" dur="1250" fill="hold"/>
                                        <p:tgtEl>
                                          <p:spTgt spid="15"/>
                                        </p:tgtEl>
                                        <p:attrNameLst>
                                          <p:attrName>ppt_h</p:attrName>
                                        </p:attrNameLst>
                                      </p:cBhvr>
                                      <p:tavLst>
                                        <p:tav tm="0">
                                          <p:val>
                                            <p:fltVal val="0"/>
                                          </p:val>
                                        </p:tav>
                                        <p:tav tm="100000">
                                          <p:val>
                                            <p:strVal val="#ppt_h"/>
                                          </p:val>
                                        </p:tav>
                                      </p:tavLst>
                                    </p:anim>
                                    <p:animEffect transition="in" filter="fade">
                                      <p:cBhvr>
                                        <p:cTn id="176" dur="1250"/>
                                        <p:tgtEl>
                                          <p:spTgt spid="15"/>
                                        </p:tgtEl>
                                      </p:cBhvr>
                                    </p:animEffect>
                                  </p:childTnLst>
                                </p:cTn>
                              </p:par>
                              <p:par>
                                <p:cTn id="177" presetID="2" presetClass="entr" presetSubtype="3" fill="hold" nodeType="withEffect">
                                  <p:stCondLst>
                                    <p:cond delay="0"/>
                                  </p:stCondLst>
                                  <p:childTnLst>
                                    <p:set>
                                      <p:cBhvr>
                                        <p:cTn id="178" dur="1" fill="hold">
                                          <p:stCondLst>
                                            <p:cond delay="0"/>
                                          </p:stCondLst>
                                        </p:cTn>
                                        <p:tgtEl>
                                          <p:spTgt spid="3"/>
                                        </p:tgtEl>
                                        <p:attrNameLst>
                                          <p:attrName>style.visibility</p:attrName>
                                        </p:attrNameLst>
                                      </p:cBhvr>
                                      <p:to>
                                        <p:strVal val="visible"/>
                                      </p:to>
                                    </p:set>
                                    <p:anim calcmode="lin" valueType="num">
                                      <p:cBhvr additive="base">
                                        <p:cTn id="179" dur="500" fill="hold"/>
                                        <p:tgtEl>
                                          <p:spTgt spid="3"/>
                                        </p:tgtEl>
                                        <p:attrNameLst>
                                          <p:attrName>ppt_x</p:attrName>
                                        </p:attrNameLst>
                                      </p:cBhvr>
                                      <p:tavLst>
                                        <p:tav tm="0">
                                          <p:val>
                                            <p:strVal val="1+#ppt_w/2"/>
                                          </p:val>
                                        </p:tav>
                                        <p:tav tm="100000">
                                          <p:val>
                                            <p:strVal val="#ppt_x"/>
                                          </p:val>
                                        </p:tav>
                                      </p:tavLst>
                                    </p:anim>
                                    <p:anim calcmode="lin" valueType="num">
                                      <p:cBhvr additive="base">
                                        <p:cTn id="180" dur="500" fill="hold"/>
                                        <p:tgtEl>
                                          <p:spTgt spid="3"/>
                                        </p:tgtEl>
                                        <p:attrNameLst>
                                          <p:attrName>ppt_y</p:attrName>
                                        </p:attrNameLst>
                                      </p:cBhvr>
                                      <p:tavLst>
                                        <p:tav tm="0">
                                          <p:val>
                                            <p:strVal val="0-#ppt_h/2"/>
                                          </p:val>
                                        </p:tav>
                                        <p:tav tm="100000">
                                          <p:val>
                                            <p:strVal val="#ppt_y"/>
                                          </p:val>
                                        </p:tav>
                                      </p:tavLst>
                                    </p:anim>
                                  </p:childTnLst>
                                </p:cTn>
                              </p:par>
                            </p:childTnLst>
                          </p:cTn>
                        </p:par>
                        <p:par>
                          <p:cTn id="181" fill="hold">
                            <p:stCondLst>
                              <p:cond delay="3000"/>
                            </p:stCondLst>
                            <p:childTnLst>
                              <p:par>
                                <p:cTn id="182" presetID="10" presetClass="entr" presetSubtype="0" fill="hold" nodeType="afterEffect">
                                  <p:stCondLst>
                                    <p:cond delay="0"/>
                                  </p:stCondLst>
                                  <p:childTnLst>
                                    <p:set>
                                      <p:cBhvr>
                                        <p:cTn id="183" dur="1" fill="hold">
                                          <p:stCondLst>
                                            <p:cond delay="0"/>
                                          </p:stCondLst>
                                        </p:cTn>
                                        <p:tgtEl>
                                          <p:spTgt spid="16"/>
                                        </p:tgtEl>
                                        <p:attrNameLst>
                                          <p:attrName>style.visibility</p:attrName>
                                        </p:attrNameLst>
                                      </p:cBhvr>
                                      <p:to>
                                        <p:strVal val="visible"/>
                                      </p:to>
                                    </p:set>
                                    <p:animEffect transition="in" filter="fade">
                                      <p:cBhvr>
                                        <p:cTn id="184" dur="500"/>
                                        <p:tgtEl>
                                          <p:spTgt spid="16"/>
                                        </p:tgtEl>
                                      </p:cBhvr>
                                    </p:animEffect>
                                  </p:childTnLst>
                                </p:cTn>
                              </p:par>
                            </p:childTnLst>
                          </p:cTn>
                        </p:par>
                        <p:par>
                          <p:cTn id="185" fill="hold">
                            <p:stCondLst>
                              <p:cond delay="3500"/>
                            </p:stCondLst>
                            <p:childTnLst>
                              <p:par>
                                <p:cTn id="186" presetID="6" presetClass="emph" presetSubtype="0" fill="hold" nodeType="afterEffect">
                                  <p:stCondLst>
                                    <p:cond delay="0"/>
                                  </p:stCondLst>
                                  <p:childTnLst>
                                    <p:animScale>
                                      <p:cBhvr>
                                        <p:cTn id="187" dur="500" fill="hold"/>
                                        <p:tgtEl>
                                          <p:spTgt spid="16"/>
                                        </p:tgtEl>
                                      </p:cBhvr>
                                      <p:by x="400000" y="400000"/>
                                    </p:animScale>
                                  </p:childTnLst>
                                </p:cTn>
                              </p:par>
                              <p:par>
                                <p:cTn id="188" presetID="10" presetClass="exit" presetSubtype="0" fill="hold" nodeType="withEffect">
                                  <p:stCondLst>
                                    <p:cond delay="250"/>
                                  </p:stCondLst>
                                  <p:childTnLst>
                                    <p:animEffect transition="out" filter="fade">
                                      <p:cBhvr>
                                        <p:cTn id="189" dur="500"/>
                                        <p:tgtEl>
                                          <p:spTgt spid="16"/>
                                        </p:tgtEl>
                                      </p:cBhvr>
                                    </p:animEffect>
                                    <p:set>
                                      <p:cBhvr>
                                        <p:cTn id="190" dur="1" fill="hold">
                                          <p:stCondLst>
                                            <p:cond delay="499"/>
                                          </p:stCondLst>
                                        </p:cTn>
                                        <p:tgtEl>
                                          <p:spTgt spid="16"/>
                                        </p:tgtEl>
                                        <p:attrNameLst>
                                          <p:attrName>style.visibility</p:attrName>
                                        </p:attrNameLst>
                                      </p:cBhvr>
                                      <p:to>
                                        <p:strVal val="hidden"/>
                                      </p:to>
                                    </p:set>
                                  </p:childTnLst>
                                </p:cTn>
                              </p:par>
                            </p:childTnLst>
                          </p:cTn>
                        </p:par>
                        <p:par>
                          <p:cTn id="191" fill="hold">
                            <p:stCondLst>
                              <p:cond delay="4000"/>
                            </p:stCondLst>
                            <p:childTnLst>
                              <p:par>
                                <p:cTn id="192" presetID="53" presetClass="entr" presetSubtype="16" fill="hold" grpId="0" nodeType="afterEffect">
                                  <p:stCondLst>
                                    <p:cond delay="0"/>
                                  </p:stCondLst>
                                  <p:childTnLst>
                                    <p:set>
                                      <p:cBhvr>
                                        <p:cTn id="193" dur="1" fill="hold">
                                          <p:stCondLst>
                                            <p:cond delay="0"/>
                                          </p:stCondLst>
                                        </p:cTn>
                                        <p:tgtEl>
                                          <p:spTgt spid="44"/>
                                        </p:tgtEl>
                                        <p:attrNameLst>
                                          <p:attrName>style.visibility</p:attrName>
                                        </p:attrNameLst>
                                      </p:cBhvr>
                                      <p:to>
                                        <p:strVal val="visible"/>
                                      </p:to>
                                    </p:set>
                                    <p:anim calcmode="lin" valueType="num">
                                      <p:cBhvr>
                                        <p:cTn id="194" dur="300" fill="hold"/>
                                        <p:tgtEl>
                                          <p:spTgt spid="44"/>
                                        </p:tgtEl>
                                        <p:attrNameLst>
                                          <p:attrName>ppt_w</p:attrName>
                                        </p:attrNameLst>
                                      </p:cBhvr>
                                      <p:tavLst>
                                        <p:tav tm="0">
                                          <p:val>
                                            <p:fltVal val="0"/>
                                          </p:val>
                                        </p:tav>
                                        <p:tav tm="100000">
                                          <p:val>
                                            <p:strVal val="#ppt_w"/>
                                          </p:val>
                                        </p:tav>
                                      </p:tavLst>
                                    </p:anim>
                                    <p:anim calcmode="lin" valueType="num">
                                      <p:cBhvr>
                                        <p:cTn id="195" dur="300" fill="hold"/>
                                        <p:tgtEl>
                                          <p:spTgt spid="44"/>
                                        </p:tgtEl>
                                        <p:attrNameLst>
                                          <p:attrName>ppt_h</p:attrName>
                                        </p:attrNameLst>
                                      </p:cBhvr>
                                      <p:tavLst>
                                        <p:tav tm="0">
                                          <p:val>
                                            <p:fltVal val="0"/>
                                          </p:val>
                                        </p:tav>
                                        <p:tav tm="100000">
                                          <p:val>
                                            <p:strVal val="#ppt_h"/>
                                          </p:val>
                                        </p:tav>
                                      </p:tavLst>
                                    </p:anim>
                                    <p:animEffect transition="in" filter="fade">
                                      <p:cBhvr>
                                        <p:cTn id="196" dur="300"/>
                                        <p:tgtEl>
                                          <p:spTgt spid="44"/>
                                        </p:tgtEl>
                                      </p:cBhvr>
                                    </p:animEffect>
                                  </p:childTnLst>
                                </p:cTn>
                              </p:par>
                              <p:par>
                                <p:cTn id="197" presetID="53" presetClass="entr" presetSubtype="16" fill="hold" grpId="0" nodeType="withEffect">
                                  <p:stCondLst>
                                    <p:cond delay="0"/>
                                  </p:stCondLst>
                                  <p:childTnLst>
                                    <p:set>
                                      <p:cBhvr>
                                        <p:cTn id="198" dur="1" fill="hold">
                                          <p:stCondLst>
                                            <p:cond delay="0"/>
                                          </p:stCondLst>
                                        </p:cTn>
                                        <p:tgtEl>
                                          <p:spTgt spid="45"/>
                                        </p:tgtEl>
                                        <p:attrNameLst>
                                          <p:attrName>style.visibility</p:attrName>
                                        </p:attrNameLst>
                                      </p:cBhvr>
                                      <p:to>
                                        <p:strVal val="visible"/>
                                      </p:to>
                                    </p:set>
                                    <p:anim calcmode="lin" valueType="num">
                                      <p:cBhvr>
                                        <p:cTn id="199" dur="300" fill="hold"/>
                                        <p:tgtEl>
                                          <p:spTgt spid="45"/>
                                        </p:tgtEl>
                                        <p:attrNameLst>
                                          <p:attrName>ppt_w</p:attrName>
                                        </p:attrNameLst>
                                      </p:cBhvr>
                                      <p:tavLst>
                                        <p:tav tm="0">
                                          <p:val>
                                            <p:fltVal val="0"/>
                                          </p:val>
                                        </p:tav>
                                        <p:tav tm="100000">
                                          <p:val>
                                            <p:strVal val="#ppt_w"/>
                                          </p:val>
                                        </p:tav>
                                      </p:tavLst>
                                    </p:anim>
                                    <p:anim calcmode="lin" valueType="num">
                                      <p:cBhvr>
                                        <p:cTn id="200" dur="300" fill="hold"/>
                                        <p:tgtEl>
                                          <p:spTgt spid="45"/>
                                        </p:tgtEl>
                                        <p:attrNameLst>
                                          <p:attrName>ppt_h</p:attrName>
                                        </p:attrNameLst>
                                      </p:cBhvr>
                                      <p:tavLst>
                                        <p:tav tm="0">
                                          <p:val>
                                            <p:fltVal val="0"/>
                                          </p:val>
                                        </p:tav>
                                        <p:tav tm="100000">
                                          <p:val>
                                            <p:strVal val="#ppt_h"/>
                                          </p:val>
                                        </p:tav>
                                      </p:tavLst>
                                    </p:anim>
                                    <p:animEffect transition="in" filter="fade">
                                      <p:cBhvr>
                                        <p:cTn id="201" dur="300"/>
                                        <p:tgtEl>
                                          <p:spTgt spid="45"/>
                                        </p:tgtEl>
                                      </p:cBhvr>
                                    </p:animEffect>
                                  </p:childTnLst>
                                </p:cTn>
                              </p:par>
                              <p:par>
                                <p:cTn id="202" presetID="10" presetClass="entr" presetSubtype="0" fill="hold" grpId="0" nodeType="withEffect">
                                  <p:stCondLst>
                                    <p:cond delay="300"/>
                                  </p:stCondLst>
                                  <p:childTnLst>
                                    <p:set>
                                      <p:cBhvr>
                                        <p:cTn id="203" dur="1" fill="hold">
                                          <p:stCondLst>
                                            <p:cond delay="0"/>
                                          </p:stCondLst>
                                        </p:cTn>
                                        <p:tgtEl>
                                          <p:spTgt spid="46"/>
                                        </p:tgtEl>
                                        <p:attrNameLst>
                                          <p:attrName>style.visibility</p:attrName>
                                        </p:attrNameLst>
                                      </p:cBhvr>
                                      <p:to>
                                        <p:strVal val="visible"/>
                                      </p:to>
                                    </p:set>
                                    <p:animEffect transition="in" filter="fade">
                                      <p:cBhvr>
                                        <p:cTn id="204" dur="100"/>
                                        <p:tgtEl>
                                          <p:spTgt spid="46"/>
                                        </p:tgtEl>
                                      </p:cBhvr>
                                    </p:animEffect>
                                  </p:childTnLst>
                                </p:cTn>
                              </p:par>
                              <p:par>
                                <p:cTn id="205" presetID="10" presetClass="entr" presetSubtype="0" fill="hold" grpId="0" nodeType="withEffect">
                                  <p:stCondLst>
                                    <p:cond delay="300"/>
                                  </p:stCondLst>
                                  <p:childTnLst>
                                    <p:set>
                                      <p:cBhvr>
                                        <p:cTn id="206" dur="1" fill="hold">
                                          <p:stCondLst>
                                            <p:cond delay="0"/>
                                          </p:stCondLst>
                                        </p:cTn>
                                        <p:tgtEl>
                                          <p:spTgt spid="47"/>
                                        </p:tgtEl>
                                        <p:attrNameLst>
                                          <p:attrName>style.visibility</p:attrName>
                                        </p:attrNameLst>
                                      </p:cBhvr>
                                      <p:to>
                                        <p:strVal val="visible"/>
                                      </p:to>
                                    </p:set>
                                    <p:animEffect transition="in" filter="fade">
                                      <p:cBhvr>
                                        <p:cTn id="207" dur="100"/>
                                        <p:tgtEl>
                                          <p:spTgt spid="47"/>
                                        </p:tgtEl>
                                      </p:cBhvr>
                                    </p:animEffect>
                                  </p:childTnLst>
                                </p:cTn>
                              </p:par>
                              <p:par>
                                <p:cTn id="208" presetID="10" presetClass="exit" presetSubtype="0" fill="hold" grpId="1" nodeType="withEffect">
                                  <p:stCondLst>
                                    <p:cond delay="400"/>
                                  </p:stCondLst>
                                  <p:childTnLst>
                                    <p:animEffect transition="out" filter="fade">
                                      <p:cBhvr>
                                        <p:cTn id="209" dur="300"/>
                                        <p:tgtEl>
                                          <p:spTgt spid="46"/>
                                        </p:tgtEl>
                                      </p:cBhvr>
                                    </p:animEffect>
                                    <p:set>
                                      <p:cBhvr>
                                        <p:cTn id="210" dur="1" fill="hold">
                                          <p:stCondLst>
                                            <p:cond delay="299"/>
                                          </p:stCondLst>
                                        </p:cTn>
                                        <p:tgtEl>
                                          <p:spTgt spid="46"/>
                                        </p:tgtEl>
                                        <p:attrNameLst>
                                          <p:attrName>style.visibility</p:attrName>
                                        </p:attrNameLst>
                                      </p:cBhvr>
                                      <p:to>
                                        <p:strVal val="hidden"/>
                                      </p:to>
                                    </p:set>
                                  </p:childTnLst>
                                </p:cTn>
                              </p:par>
                              <p:par>
                                <p:cTn id="211" presetID="10" presetClass="exit" presetSubtype="0" fill="hold" grpId="1" nodeType="withEffect">
                                  <p:stCondLst>
                                    <p:cond delay="400"/>
                                  </p:stCondLst>
                                  <p:childTnLst>
                                    <p:animEffect transition="out" filter="fade">
                                      <p:cBhvr>
                                        <p:cTn id="212" dur="300"/>
                                        <p:tgtEl>
                                          <p:spTgt spid="47"/>
                                        </p:tgtEl>
                                      </p:cBhvr>
                                    </p:animEffect>
                                    <p:set>
                                      <p:cBhvr>
                                        <p:cTn id="213" dur="1" fill="hold">
                                          <p:stCondLst>
                                            <p:cond delay="299"/>
                                          </p:stCondLst>
                                        </p:cTn>
                                        <p:tgtEl>
                                          <p:spTgt spid="47"/>
                                        </p:tgtEl>
                                        <p:attrNameLst>
                                          <p:attrName>style.visibility</p:attrName>
                                        </p:attrNameLst>
                                      </p:cBhvr>
                                      <p:to>
                                        <p:strVal val="hidden"/>
                                      </p:to>
                                    </p:set>
                                  </p:childTnLst>
                                </p:cTn>
                              </p:par>
                              <p:par>
                                <p:cTn id="214" presetID="35" presetClass="path" presetSubtype="0" accel="50000" decel="50000" fill="hold" grpId="1" nodeType="withEffect">
                                  <p:stCondLst>
                                    <p:cond delay="700"/>
                                  </p:stCondLst>
                                  <p:childTnLst>
                                    <p:animMotion origin="layout" path="M -1.38889E-6 -2.46248E-6 L -0.30538 -2.46248E-6 " pathEditMode="relative" rAng="0" ptsTypes="AA">
                                      <p:cBhvr>
                                        <p:cTn id="215" dur="200" fill="hold"/>
                                        <p:tgtEl>
                                          <p:spTgt spid="44"/>
                                        </p:tgtEl>
                                        <p:attrNameLst>
                                          <p:attrName>ppt_x</p:attrName>
                                          <p:attrName>ppt_y</p:attrName>
                                        </p:attrNameLst>
                                      </p:cBhvr>
                                      <p:rCtr x="-15278" y="0"/>
                                    </p:animMotion>
                                  </p:childTnLst>
                                </p:cTn>
                              </p:par>
                              <p:par>
                                <p:cTn id="216" presetID="63" presetClass="path" presetSubtype="0" accel="50000" decel="50000" fill="hold" grpId="1" nodeType="withEffect">
                                  <p:stCondLst>
                                    <p:cond delay="700"/>
                                  </p:stCondLst>
                                  <p:childTnLst>
                                    <p:animMotion origin="layout" path="M -3.88889E-6 -2.46248E-6 L 0.30417 -2.46248E-6 " pathEditMode="relative" rAng="0" ptsTypes="AA">
                                      <p:cBhvr>
                                        <p:cTn id="217" dur="200" fill="hold"/>
                                        <p:tgtEl>
                                          <p:spTgt spid="45"/>
                                        </p:tgtEl>
                                        <p:attrNameLst>
                                          <p:attrName>ppt_x</p:attrName>
                                          <p:attrName>ppt_y</p:attrName>
                                        </p:attrNameLst>
                                      </p:cBhvr>
                                      <p:rCtr x="15208" y="0"/>
                                    </p:animMotion>
                                  </p:childTnLst>
                                </p:cTn>
                              </p:par>
                              <p:par>
                                <p:cTn id="218" presetID="53" presetClass="exit" presetSubtype="16" fill="hold" grpId="2" nodeType="withEffect">
                                  <p:stCondLst>
                                    <p:cond delay="2300"/>
                                  </p:stCondLst>
                                  <p:childTnLst>
                                    <p:anim calcmode="lin" valueType="num">
                                      <p:cBhvr>
                                        <p:cTn id="219" dur="300"/>
                                        <p:tgtEl>
                                          <p:spTgt spid="44"/>
                                        </p:tgtEl>
                                        <p:attrNameLst>
                                          <p:attrName>ppt_w</p:attrName>
                                        </p:attrNameLst>
                                      </p:cBhvr>
                                      <p:tavLst>
                                        <p:tav tm="0">
                                          <p:val>
                                            <p:strVal val="ppt_w"/>
                                          </p:val>
                                        </p:tav>
                                        <p:tav tm="100000">
                                          <p:val>
                                            <p:fltVal val="0"/>
                                          </p:val>
                                        </p:tav>
                                      </p:tavLst>
                                    </p:anim>
                                    <p:anim calcmode="lin" valueType="num">
                                      <p:cBhvr>
                                        <p:cTn id="220" dur="300"/>
                                        <p:tgtEl>
                                          <p:spTgt spid="44"/>
                                        </p:tgtEl>
                                        <p:attrNameLst>
                                          <p:attrName>ppt_h</p:attrName>
                                        </p:attrNameLst>
                                      </p:cBhvr>
                                      <p:tavLst>
                                        <p:tav tm="0">
                                          <p:val>
                                            <p:strVal val="ppt_h"/>
                                          </p:val>
                                        </p:tav>
                                        <p:tav tm="100000">
                                          <p:val>
                                            <p:fltVal val="0"/>
                                          </p:val>
                                        </p:tav>
                                      </p:tavLst>
                                    </p:anim>
                                    <p:animEffect transition="out" filter="fade">
                                      <p:cBhvr>
                                        <p:cTn id="221" dur="300"/>
                                        <p:tgtEl>
                                          <p:spTgt spid="44"/>
                                        </p:tgtEl>
                                      </p:cBhvr>
                                    </p:animEffect>
                                    <p:set>
                                      <p:cBhvr>
                                        <p:cTn id="222" dur="1" fill="hold">
                                          <p:stCondLst>
                                            <p:cond delay="299"/>
                                          </p:stCondLst>
                                        </p:cTn>
                                        <p:tgtEl>
                                          <p:spTgt spid="44"/>
                                        </p:tgtEl>
                                        <p:attrNameLst>
                                          <p:attrName>style.visibility</p:attrName>
                                        </p:attrNameLst>
                                      </p:cBhvr>
                                      <p:to>
                                        <p:strVal val="hidden"/>
                                      </p:to>
                                    </p:set>
                                  </p:childTnLst>
                                </p:cTn>
                              </p:par>
                              <p:par>
                                <p:cTn id="223" presetID="53" presetClass="exit" presetSubtype="16" fill="hold" grpId="2" nodeType="withEffect">
                                  <p:stCondLst>
                                    <p:cond delay="2300"/>
                                  </p:stCondLst>
                                  <p:childTnLst>
                                    <p:anim calcmode="lin" valueType="num">
                                      <p:cBhvr>
                                        <p:cTn id="224" dur="300"/>
                                        <p:tgtEl>
                                          <p:spTgt spid="45"/>
                                        </p:tgtEl>
                                        <p:attrNameLst>
                                          <p:attrName>ppt_w</p:attrName>
                                        </p:attrNameLst>
                                      </p:cBhvr>
                                      <p:tavLst>
                                        <p:tav tm="0">
                                          <p:val>
                                            <p:strVal val="ppt_w"/>
                                          </p:val>
                                        </p:tav>
                                        <p:tav tm="100000">
                                          <p:val>
                                            <p:fltVal val="0"/>
                                          </p:val>
                                        </p:tav>
                                      </p:tavLst>
                                    </p:anim>
                                    <p:anim calcmode="lin" valueType="num">
                                      <p:cBhvr>
                                        <p:cTn id="225" dur="300"/>
                                        <p:tgtEl>
                                          <p:spTgt spid="45"/>
                                        </p:tgtEl>
                                        <p:attrNameLst>
                                          <p:attrName>ppt_h</p:attrName>
                                        </p:attrNameLst>
                                      </p:cBhvr>
                                      <p:tavLst>
                                        <p:tav tm="0">
                                          <p:val>
                                            <p:strVal val="ppt_h"/>
                                          </p:val>
                                        </p:tav>
                                        <p:tav tm="100000">
                                          <p:val>
                                            <p:fltVal val="0"/>
                                          </p:val>
                                        </p:tav>
                                      </p:tavLst>
                                    </p:anim>
                                    <p:animEffect transition="out" filter="fade">
                                      <p:cBhvr>
                                        <p:cTn id="226" dur="300"/>
                                        <p:tgtEl>
                                          <p:spTgt spid="45"/>
                                        </p:tgtEl>
                                      </p:cBhvr>
                                    </p:animEffect>
                                    <p:set>
                                      <p:cBhvr>
                                        <p:cTn id="227" dur="1" fill="hold">
                                          <p:stCondLst>
                                            <p:cond delay="299"/>
                                          </p:stCondLst>
                                        </p:cTn>
                                        <p:tgtEl>
                                          <p:spTgt spid="45"/>
                                        </p:tgtEl>
                                        <p:attrNameLst>
                                          <p:attrName>style.visibility</p:attrName>
                                        </p:attrNameLst>
                                      </p:cBhvr>
                                      <p:to>
                                        <p:strVal val="hidden"/>
                                      </p:to>
                                    </p:set>
                                  </p:childTnLst>
                                </p:cTn>
                              </p:par>
                              <p:par>
                                <p:cTn id="228" presetID="16" presetClass="entr" presetSubtype="21" fill="hold" grpId="0" nodeType="withEffect">
                                  <p:stCondLst>
                                    <p:cond delay="2300"/>
                                  </p:stCondLst>
                                  <p:iterate type="lt">
                                    <p:tmPct val="0"/>
                                  </p:iterate>
                                  <p:childTnLst>
                                    <p:set>
                                      <p:cBhvr>
                                        <p:cTn id="229" dur="1" fill="hold">
                                          <p:stCondLst>
                                            <p:cond delay="0"/>
                                          </p:stCondLst>
                                        </p:cTn>
                                        <p:tgtEl>
                                          <p:spTgt spid="48"/>
                                        </p:tgtEl>
                                        <p:attrNameLst>
                                          <p:attrName>style.visibility</p:attrName>
                                        </p:attrNameLst>
                                      </p:cBhvr>
                                      <p:to>
                                        <p:strVal val="visible"/>
                                      </p:to>
                                    </p:set>
                                    <p:animEffect transition="in" filter="barn(inVertical)">
                                      <p:cBhvr>
                                        <p:cTn id="230" dur="250"/>
                                        <p:tgtEl>
                                          <p:spTgt spid="48"/>
                                        </p:tgtEl>
                                      </p:cBhvr>
                                    </p:animEffect>
                                  </p:childTnLst>
                                </p:cTn>
                              </p:par>
                            </p:childTnLst>
                          </p:cTn>
                        </p:par>
                        <p:par>
                          <p:cTn id="231" fill="hold">
                            <p:stCondLst>
                              <p:cond delay="10850"/>
                            </p:stCondLst>
                            <p:childTnLst>
                              <p:par>
                                <p:cTn id="232" presetID="26" presetClass="emph" presetSubtype="0" repeatCount="2000" fill="hold" grpId="1" nodeType="afterEffect">
                                  <p:stCondLst>
                                    <p:cond delay="0"/>
                                  </p:stCondLst>
                                  <p:iterate type="lt">
                                    <p:tmPct val="0"/>
                                  </p:iterate>
                                  <p:childTnLst>
                                    <p:animEffect transition="out" filter="fade">
                                      <p:cBhvr>
                                        <p:cTn id="233" dur="250" tmFilter="0, 0; .2, .5; .8, .5; 1, 0"/>
                                        <p:tgtEl>
                                          <p:spTgt spid="48"/>
                                        </p:tgtEl>
                                      </p:cBhvr>
                                    </p:animEffect>
                                    <p:animScale>
                                      <p:cBhvr>
                                        <p:cTn id="234" dur="125" autoRev="1" fill="hold"/>
                                        <p:tgtEl>
                                          <p:spTgt spid="48"/>
                                        </p:tgtEl>
                                      </p:cBhvr>
                                      <p:by x="105000" y="105000"/>
                                    </p:animScale>
                                  </p:childTnLst>
                                </p:cTn>
                              </p:par>
                              <p:par>
                                <p:cTn id="235" presetID="10" presetClass="entr" presetSubtype="0" fill="hold" nodeType="withEffect">
                                  <p:stCondLst>
                                    <p:cond delay="0"/>
                                  </p:stCondLst>
                                  <p:childTnLst>
                                    <p:set>
                                      <p:cBhvr>
                                        <p:cTn id="236" dur="1" fill="hold">
                                          <p:stCondLst>
                                            <p:cond delay="0"/>
                                          </p:stCondLst>
                                        </p:cTn>
                                        <p:tgtEl>
                                          <p:spTgt spid="58"/>
                                        </p:tgtEl>
                                        <p:attrNameLst>
                                          <p:attrName>style.visibility</p:attrName>
                                        </p:attrNameLst>
                                      </p:cBhvr>
                                      <p:to>
                                        <p:strVal val="visible"/>
                                      </p:to>
                                    </p:set>
                                    <p:animEffect transition="in" filter="fade">
                                      <p:cBhvr>
                                        <p:cTn id="237" dur="500"/>
                                        <p:tgtEl>
                                          <p:spTgt spid="58"/>
                                        </p:tgtEl>
                                      </p:cBhvr>
                                    </p:animEffect>
                                  </p:childTnLst>
                                </p:cTn>
                              </p:par>
                              <p:par>
                                <p:cTn id="238" presetID="35" presetClass="path" presetSubtype="0" fill="hold" nodeType="withEffect">
                                  <p:stCondLst>
                                    <p:cond delay="0"/>
                                  </p:stCondLst>
                                  <p:childTnLst>
                                    <p:animMotion origin="layout" path="M 0 0  L -0.25 0  E" pathEditMode="relative" rAng="0" ptsTypes="">
                                      <p:cBhvr>
                                        <p:cTn id="239" dur="3000" fill="hold"/>
                                        <p:tgtEl>
                                          <p:spTgt spid="58"/>
                                        </p:tgtEl>
                                        <p:attrNameLst>
                                          <p:attrName>ppt_x</p:attrName>
                                          <p:attrName>ppt_y</p:attrName>
                                        </p:attrNameLst>
                                      </p:cBhvr>
                                      <p:rCtr x="0" y="0"/>
                                    </p:animMotion>
                                  </p:childTnLst>
                                </p:cTn>
                              </p:par>
                              <p:par>
                                <p:cTn id="240" presetID="10" presetClass="exit" presetSubtype="0" fill="hold" nodeType="withEffect">
                                  <p:stCondLst>
                                    <p:cond delay="2500"/>
                                  </p:stCondLst>
                                  <p:childTnLst>
                                    <p:animEffect transition="out" filter="fade">
                                      <p:cBhvr>
                                        <p:cTn id="241" dur="500"/>
                                        <p:tgtEl>
                                          <p:spTgt spid="58"/>
                                        </p:tgtEl>
                                      </p:cBhvr>
                                    </p:animEffect>
                                    <p:set>
                                      <p:cBhvr>
                                        <p:cTn id="242" dur="1" fill="hold">
                                          <p:stCondLst>
                                            <p:cond delay="499"/>
                                          </p:stCondLst>
                                        </p:cTn>
                                        <p:tgtEl>
                                          <p:spTgt spid="58"/>
                                        </p:tgtEl>
                                        <p:attrNameLst>
                                          <p:attrName>style.visibility</p:attrName>
                                        </p:attrNameLst>
                                      </p:cBhvr>
                                      <p:to>
                                        <p:strVal val="hidden"/>
                                      </p:to>
                                    </p:set>
                                  </p:childTnLst>
                                </p:cTn>
                              </p:par>
                              <p:par>
                                <p:cTn id="243" presetID="10" presetClass="entr" presetSubtype="0" fill="hold" nodeType="withEffect">
                                  <p:stCondLst>
                                    <p:cond delay="0"/>
                                  </p:stCondLst>
                                  <p:childTnLst>
                                    <p:set>
                                      <p:cBhvr>
                                        <p:cTn id="244" dur="1" fill="hold">
                                          <p:stCondLst>
                                            <p:cond delay="0"/>
                                          </p:stCondLst>
                                        </p:cTn>
                                        <p:tgtEl>
                                          <p:spTgt spid="59"/>
                                        </p:tgtEl>
                                        <p:attrNameLst>
                                          <p:attrName>style.visibility</p:attrName>
                                        </p:attrNameLst>
                                      </p:cBhvr>
                                      <p:to>
                                        <p:strVal val="visible"/>
                                      </p:to>
                                    </p:set>
                                    <p:animEffect transition="in" filter="fade">
                                      <p:cBhvr>
                                        <p:cTn id="245" dur="500"/>
                                        <p:tgtEl>
                                          <p:spTgt spid="59"/>
                                        </p:tgtEl>
                                      </p:cBhvr>
                                    </p:animEffect>
                                  </p:childTnLst>
                                </p:cTn>
                              </p:par>
                              <p:par>
                                <p:cTn id="246" presetID="63" presetClass="path" presetSubtype="0" fill="hold" nodeType="withEffect">
                                  <p:stCondLst>
                                    <p:cond delay="0"/>
                                  </p:stCondLst>
                                  <p:childTnLst>
                                    <p:animMotion origin="layout" path="M -1.38889E-6 2.96296E-6 L 0.62813 2.96296E-6 " pathEditMode="relative" rAng="0" ptsTypes="AA">
                                      <p:cBhvr>
                                        <p:cTn id="247" dur="3000" fill="hold"/>
                                        <p:tgtEl>
                                          <p:spTgt spid="59"/>
                                        </p:tgtEl>
                                        <p:attrNameLst>
                                          <p:attrName>ppt_x</p:attrName>
                                          <p:attrName>ppt_y</p:attrName>
                                        </p:attrNameLst>
                                      </p:cBhvr>
                                      <p:rCtr x="31406" y="0"/>
                                    </p:animMotion>
                                  </p:childTnLst>
                                </p:cTn>
                              </p:par>
                              <p:par>
                                <p:cTn id="248" presetID="10" presetClass="exit" presetSubtype="0" fill="hold" nodeType="withEffect">
                                  <p:stCondLst>
                                    <p:cond delay="2500"/>
                                  </p:stCondLst>
                                  <p:childTnLst>
                                    <p:animEffect transition="out" filter="fade">
                                      <p:cBhvr>
                                        <p:cTn id="249" dur="500"/>
                                        <p:tgtEl>
                                          <p:spTgt spid="59"/>
                                        </p:tgtEl>
                                      </p:cBhvr>
                                    </p:animEffect>
                                    <p:set>
                                      <p:cBhvr>
                                        <p:cTn id="250" dur="1" fill="hold">
                                          <p:stCondLst>
                                            <p:cond delay="499"/>
                                          </p:stCondLst>
                                        </p:cTn>
                                        <p:tgtEl>
                                          <p:spTgt spid="59"/>
                                        </p:tgtEl>
                                        <p:attrNameLst>
                                          <p:attrName>style.visibility</p:attrName>
                                        </p:attrNameLst>
                                      </p:cBhvr>
                                      <p:to>
                                        <p:strVal val="hidden"/>
                                      </p:to>
                                    </p:set>
                                  </p:childTnLst>
                                </p:cTn>
                              </p:par>
                              <p:par>
                                <p:cTn id="251" presetID="10" presetClass="entr" presetSubtype="0" fill="hold" nodeType="withEffect">
                                  <p:stCondLst>
                                    <p:cond delay="0"/>
                                  </p:stCondLst>
                                  <p:childTnLst>
                                    <p:set>
                                      <p:cBhvr>
                                        <p:cTn id="252" dur="1" fill="hold">
                                          <p:stCondLst>
                                            <p:cond delay="0"/>
                                          </p:stCondLst>
                                        </p:cTn>
                                        <p:tgtEl>
                                          <p:spTgt spid="60"/>
                                        </p:tgtEl>
                                        <p:attrNameLst>
                                          <p:attrName>style.visibility</p:attrName>
                                        </p:attrNameLst>
                                      </p:cBhvr>
                                      <p:to>
                                        <p:strVal val="visible"/>
                                      </p:to>
                                    </p:set>
                                    <p:animEffect transition="in" filter="fade">
                                      <p:cBhvr>
                                        <p:cTn id="253" dur="500"/>
                                        <p:tgtEl>
                                          <p:spTgt spid="60"/>
                                        </p:tgtEl>
                                      </p:cBhvr>
                                    </p:animEffect>
                                  </p:childTnLst>
                                </p:cTn>
                              </p:par>
                              <p:par>
                                <p:cTn id="254" presetID="63" presetClass="path" presetSubtype="0" fill="hold" nodeType="withEffect">
                                  <p:stCondLst>
                                    <p:cond delay="0"/>
                                  </p:stCondLst>
                                  <p:childTnLst>
                                    <p:animMotion origin="layout" path="M -1.38889E-6 2.96296E-6 L 0.62813 2.96296E-6 " pathEditMode="relative" rAng="0" ptsTypes="AA">
                                      <p:cBhvr>
                                        <p:cTn id="255" dur="3000" fill="hold"/>
                                        <p:tgtEl>
                                          <p:spTgt spid="60"/>
                                        </p:tgtEl>
                                        <p:attrNameLst>
                                          <p:attrName>ppt_x</p:attrName>
                                          <p:attrName>ppt_y</p:attrName>
                                        </p:attrNameLst>
                                      </p:cBhvr>
                                      <p:rCtr x="31406" y="0"/>
                                    </p:animMotion>
                                  </p:childTnLst>
                                </p:cTn>
                              </p:par>
                              <p:par>
                                <p:cTn id="256" presetID="10" presetClass="exit" presetSubtype="0" fill="hold" nodeType="withEffect">
                                  <p:stCondLst>
                                    <p:cond delay="2500"/>
                                  </p:stCondLst>
                                  <p:childTnLst>
                                    <p:animEffect transition="out" filter="fade">
                                      <p:cBhvr>
                                        <p:cTn id="257" dur="500"/>
                                        <p:tgtEl>
                                          <p:spTgt spid="60"/>
                                        </p:tgtEl>
                                      </p:cBhvr>
                                    </p:animEffect>
                                    <p:set>
                                      <p:cBhvr>
                                        <p:cTn id="258" dur="1" fill="hold">
                                          <p:stCondLst>
                                            <p:cond delay="499"/>
                                          </p:stCondLst>
                                        </p:cTn>
                                        <p:tgtEl>
                                          <p:spTgt spid="60"/>
                                        </p:tgtEl>
                                        <p:attrNameLst>
                                          <p:attrName>style.visibility</p:attrName>
                                        </p:attrNameLst>
                                      </p:cBhvr>
                                      <p:to>
                                        <p:strVal val="hidden"/>
                                      </p:to>
                                    </p:set>
                                  </p:childTnLst>
                                </p:cTn>
                              </p:par>
                              <p:par>
                                <p:cTn id="259" presetID="10" presetClass="entr" presetSubtype="0" fill="hold" nodeType="withEffect">
                                  <p:stCondLst>
                                    <p:cond delay="0"/>
                                  </p:stCondLst>
                                  <p:childTnLst>
                                    <p:set>
                                      <p:cBhvr>
                                        <p:cTn id="260" dur="1" fill="hold">
                                          <p:stCondLst>
                                            <p:cond delay="0"/>
                                          </p:stCondLst>
                                        </p:cTn>
                                        <p:tgtEl>
                                          <p:spTgt spid="61"/>
                                        </p:tgtEl>
                                        <p:attrNameLst>
                                          <p:attrName>style.visibility</p:attrName>
                                        </p:attrNameLst>
                                      </p:cBhvr>
                                      <p:to>
                                        <p:strVal val="visible"/>
                                      </p:to>
                                    </p:set>
                                    <p:animEffect transition="in" filter="fade">
                                      <p:cBhvr>
                                        <p:cTn id="261" dur="500"/>
                                        <p:tgtEl>
                                          <p:spTgt spid="61"/>
                                        </p:tgtEl>
                                      </p:cBhvr>
                                    </p:animEffect>
                                  </p:childTnLst>
                                </p:cTn>
                              </p:par>
                              <p:par>
                                <p:cTn id="262" presetID="63" presetClass="path" presetSubtype="0" fill="hold" nodeType="withEffect">
                                  <p:stCondLst>
                                    <p:cond delay="0"/>
                                  </p:stCondLst>
                                  <p:childTnLst>
                                    <p:animMotion origin="layout" path="M -1.38889E-6 2.96296E-6 L 0.62813 2.96296E-6 " pathEditMode="relative" rAng="0" ptsTypes="AA">
                                      <p:cBhvr>
                                        <p:cTn id="263" dur="3000" fill="hold"/>
                                        <p:tgtEl>
                                          <p:spTgt spid="61"/>
                                        </p:tgtEl>
                                        <p:attrNameLst>
                                          <p:attrName>ppt_x</p:attrName>
                                          <p:attrName>ppt_y</p:attrName>
                                        </p:attrNameLst>
                                      </p:cBhvr>
                                      <p:rCtr x="31406" y="0"/>
                                    </p:animMotion>
                                  </p:childTnLst>
                                </p:cTn>
                              </p:par>
                              <p:par>
                                <p:cTn id="264" presetID="10" presetClass="exit" presetSubtype="0" fill="hold" nodeType="withEffect">
                                  <p:stCondLst>
                                    <p:cond delay="2500"/>
                                  </p:stCondLst>
                                  <p:childTnLst>
                                    <p:animEffect transition="out" filter="fade">
                                      <p:cBhvr>
                                        <p:cTn id="265" dur="500"/>
                                        <p:tgtEl>
                                          <p:spTgt spid="61"/>
                                        </p:tgtEl>
                                      </p:cBhvr>
                                    </p:animEffect>
                                    <p:set>
                                      <p:cBhvr>
                                        <p:cTn id="266" dur="1" fill="hold">
                                          <p:stCondLst>
                                            <p:cond delay="499"/>
                                          </p:stCondLst>
                                        </p:cTn>
                                        <p:tgtEl>
                                          <p:spTgt spid="61"/>
                                        </p:tgtEl>
                                        <p:attrNameLst>
                                          <p:attrName>style.visibility</p:attrName>
                                        </p:attrNameLst>
                                      </p:cBhvr>
                                      <p:to>
                                        <p:strVal val="hidden"/>
                                      </p:to>
                                    </p:set>
                                  </p:childTnLst>
                                </p:cTn>
                              </p:par>
                              <p:par>
                                <p:cTn id="267" presetID="10" presetClass="entr" presetSubtype="0" fill="hold" nodeType="withEffect">
                                  <p:stCondLst>
                                    <p:cond delay="2500"/>
                                  </p:stCondLst>
                                  <p:childTnLst>
                                    <p:set>
                                      <p:cBhvr>
                                        <p:cTn id="268" dur="1" fill="hold">
                                          <p:stCondLst>
                                            <p:cond delay="0"/>
                                          </p:stCondLst>
                                        </p:cTn>
                                        <p:tgtEl>
                                          <p:spTgt spid="43"/>
                                        </p:tgtEl>
                                        <p:attrNameLst>
                                          <p:attrName>style.visibility</p:attrName>
                                        </p:attrNameLst>
                                      </p:cBhvr>
                                      <p:to>
                                        <p:strVal val="visible"/>
                                      </p:to>
                                    </p:set>
                                    <p:animEffect transition="in" filter="fade">
                                      <p:cBhvr>
                                        <p:cTn id="269" dur="500"/>
                                        <p:tgtEl>
                                          <p:spTgt spid="43"/>
                                        </p:tgtEl>
                                      </p:cBhvr>
                                    </p:animEffect>
                                  </p:childTnLst>
                                </p:cTn>
                              </p:par>
                              <p:par>
                                <p:cTn id="270" presetID="63" presetClass="path" presetSubtype="0" fill="hold" nodeType="withEffect">
                                  <p:stCondLst>
                                    <p:cond delay="2500"/>
                                  </p:stCondLst>
                                  <p:childTnLst>
                                    <p:animMotion origin="layout" path="M -4.44444E-6 -4.44444E-6 L -0.75451 -4.44444E-6 " pathEditMode="relative" rAng="0" ptsTypes="AA">
                                      <p:cBhvr>
                                        <p:cTn id="271" dur="3000" fill="hold"/>
                                        <p:tgtEl>
                                          <p:spTgt spid="43"/>
                                        </p:tgtEl>
                                        <p:attrNameLst>
                                          <p:attrName>ppt_x</p:attrName>
                                          <p:attrName>ppt_y</p:attrName>
                                        </p:attrNameLst>
                                      </p:cBhvr>
                                      <p:rCtr x="-37726" y="0"/>
                                    </p:animMotion>
                                  </p:childTnLst>
                                </p:cTn>
                              </p:par>
                              <p:par>
                                <p:cTn id="272" presetID="10" presetClass="exit" presetSubtype="0" fill="hold" nodeType="withEffect">
                                  <p:stCondLst>
                                    <p:cond delay="5000"/>
                                  </p:stCondLst>
                                  <p:childTnLst>
                                    <p:animEffect transition="out" filter="fade">
                                      <p:cBhvr>
                                        <p:cTn id="273" dur="500"/>
                                        <p:tgtEl>
                                          <p:spTgt spid="43"/>
                                        </p:tgtEl>
                                      </p:cBhvr>
                                    </p:animEffect>
                                    <p:set>
                                      <p:cBhvr>
                                        <p:cTn id="274" dur="1" fill="hold">
                                          <p:stCondLst>
                                            <p:cond delay="499"/>
                                          </p:stCondLst>
                                        </p:cTn>
                                        <p:tgtEl>
                                          <p:spTgt spid="43"/>
                                        </p:tgtEl>
                                        <p:attrNameLst>
                                          <p:attrName>style.visibility</p:attrName>
                                        </p:attrNameLst>
                                      </p:cBhvr>
                                      <p:to>
                                        <p:strVal val="hidden"/>
                                      </p:to>
                                    </p:set>
                                  </p:childTnLst>
                                </p:cTn>
                              </p:par>
                              <p:par>
                                <p:cTn id="275" presetID="10" presetClass="entr" presetSubtype="0" fill="hold" nodeType="withEffect">
                                  <p:stCondLst>
                                    <p:cond delay="2500"/>
                                  </p:stCondLst>
                                  <p:childTnLst>
                                    <p:set>
                                      <p:cBhvr>
                                        <p:cTn id="276" dur="1" fill="hold">
                                          <p:stCondLst>
                                            <p:cond delay="0"/>
                                          </p:stCondLst>
                                        </p:cTn>
                                        <p:tgtEl>
                                          <p:spTgt spid="49"/>
                                        </p:tgtEl>
                                        <p:attrNameLst>
                                          <p:attrName>style.visibility</p:attrName>
                                        </p:attrNameLst>
                                      </p:cBhvr>
                                      <p:to>
                                        <p:strVal val="visible"/>
                                      </p:to>
                                    </p:set>
                                    <p:animEffect transition="in" filter="fade">
                                      <p:cBhvr>
                                        <p:cTn id="277" dur="500"/>
                                        <p:tgtEl>
                                          <p:spTgt spid="49"/>
                                        </p:tgtEl>
                                      </p:cBhvr>
                                    </p:animEffect>
                                  </p:childTnLst>
                                </p:cTn>
                              </p:par>
                              <p:par>
                                <p:cTn id="278" presetID="63" presetClass="path" presetSubtype="0" fill="hold" nodeType="withEffect">
                                  <p:stCondLst>
                                    <p:cond delay="2500"/>
                                  </p:stCondLst>
                                  <p:childTnLst>
                                    <p:animMotion origin="layout" path="M -4.44444E-6 -4.44444E-6 L -0.75451 -4.44444E-6 " pathEditMode="relative" rAng="0" ptsTypes="AA">
                                      <p:cBhvr>
                                        <p:cTn id="279" dur="3000" fill="hold"/>
                                        <p:tgtEl>
                                          <p:spTgt spid="49"/>
                                        </p:tgtEl>
                                        <p:attrNameLst>
                                          <p:attrName>ppt_x</p:attrName>
                                          <p:attrName>ppt_y</p:attrName>
                                        </p:attrNameLst>
                                      </p:cBhvr>
                                      <p:rCtr x="-37726" y="0"/>
                                    </p:animMotion>
                                  </p:childTnLst>
                                </p:cTn>
                              </p:par>
                              <p:par>
                                <p:cTn id="280" presetID="10" presetClass="exit" presetSubtype="0" fill="hold" nodeType="withEffect">
                                  <p:stCondLst>
                                    <p:cond delay="5000"/>
                                  </p:stCondLst>
                                  <p:childTnLst>
                                    <p:animEffect transition="out" filter="fade">
                                      <p:cBhvr>
                                        <p:cTn id="281" dur="500"/>
                                        <p:tgtEl>
                                          <p:spTgt spid="49"/>
                                        </p:tgtEl>
                                      </p:cBhvr>
                                    </p:animEffect>
                                    <p:set>
                                      <p:cBhvr>
                                        <p:cTn id="282" dur="1" fill="hold">
                                          <p:stCondLst>
                                            <p:cond delay="499"/>
                                          </p:stCondLst>
                                        </p:cTn>
                                        <p:tgtEl>
                                          <p:spTgt spid="4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4" grpId="0" animBg="1"/>
      <p:bldP spid="44" grpId="1" animBg="1"/>
      <p:bldP spid="44" grpId="2" animBg="1"/>
      <p:bldP spid="45" grpId="0" animBg="1"/>
      <p:bldP spid="45" grpId="1" animBg="1"/>
      <p:bldP spid="45" grpId="2" animBg="1"/>
      <p:bldP spid="46" grpId="0" animBg="1"/>
      <p:bldP spid="46" grpId="1" animBg="1"/>
      <p:bldP spid="47" grpId="0" animBg="1"/>
      <p:bldP spid="47" grpId="1" animBg="1"/>
      <p:bldP spid="48" grpId="0"/>
      <p:bldP spid="48" grpId="1"/>
      <p:bldP spid="40" grpId="0" animBg="1"/>
      <p:bldP spid="40" grpId="1" animBg="1"/>
      <p:bldP spid="41" grpId="0" animBg="1"/>
      <p:bldP spid="41" grpId="1" animBg="1"/>
      <p:bldP spid="42" grpId="0" animBg="1"/>
      <p:bldP spid="42" grpId="1"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2" descr="PPECLOGO-eff-0-1"/>
          <p:cNvPicPr>
            <a:picLocks noChangeAspect="1" noChangeArrowheads="1"/>
          </p:cNvPicPr>
          <p:nvPr/>
        </p:nvPicPr>
        <p:blipFill>
          <a:blip r:embed="rId3" cstate="email"/>
          <a:srcRect/>
          <a:stretch>
            <a:fillRect/>
          </a:stretch>
        </p:blipFill>
        <p:spPr bwMode="auto">
          <a:xfrm>
            <a:off x="3222881" y="2264483"/>
            <a:ext cx="927806" cy="62156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3" descr="PPECLOGO-eff-0-2"/>
          <p:cNvPicPr>
            <a:picLocks noChangeAspect="1" noChangeArrowheads="1"/>
          </p:cNvPicPr>
          <p:nvPr/>
        </p:nvPicPr>
        <p:blipFill>
          <a:blip r:embed="rId4" cstate="email"/>
          <a:srcRect/>
          <a:stretch>
            <a:fillRect/>
          </a:stretch>
        </p:blipFill>
        <p:spPr bwMode="auto">
          <a:xfrm>
            <a:off x="7071687" y="2236261"/>
            <a:ext cx="859013" cy="58430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PPECLOGO-eff-0-3"/>
          <p:cNvPicPr>
            <a:picLocks noChangeAspect="1" noChangeArrowheads="1"/>
          </p:cNvPicPr>
          <p:nvPr/>
        </p:nvPicPr>
        <p:blipFill>
          <a:blip r:embed="rId5" cstate="email"/>
          <a:srcRect/>
          <a:stretch>
            <a:fillRect/>
          </a:stretch>
        </p:blipFill>
        <p:spPr bwMode="auto">
          <a:xfrm>
            <a:off x="504729" y="1257302"/>
            <a:ext cx="2637014" cy="184900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5" descr="PPECLOGO-eff-0-1"/>
          <p:cNvPicPr>
            <a:picLocks noChangeAspect="1" noChangeArrowheads="1"/>
          </p:cNvPicPr>
          <p:nvPr/>
        </p:nvPicPr>
        <p:blipFill>
          <a:blip r:embed="rId6" cstate="email"/>
          <a:srcRect/>
          <a:stretch>
            <a:fillRect/>
          </a:stretch>
        </p:blipFill>
        <p:spPr bwMode="auto">
          <a:xfrm>
            <a:off x="3503339" y="2883607"/>
            <a:ext cx="458611" cy="30784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PPECLOGO-eff-0-1"/>
          <p:cNvPicPr>
            <a:picLocks noChangeAspect="1" noChangeArrowheads="1"/>
          </p:cNvPicPr>
          <p:nvPr/>
        </p:nvPicPr>
        <p:blipFill>
          <a:blip r:embed="rId7" cstate="email"/>
          <a:srcRect/>
          <a:stretch>
            <a:fillRect/>
          </a:stretch>
        </p:blipFill>
        <p:spPr bwMode="auto">
          <a:xfrm>
            <a:off x="6048631" y="2276830"/>
            <a:ext cx="351013" cy="23529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7" descr="PPECLOGO-eff-0-1"/>
          <p:cNvPicPr>
            <a:picLocks noChangeAspect="1" noChangeArrowheads="1"/>
          </p:cNvPicPr>
          <p:nvPr/>
        </p:nvPicPr>
        <p:blipFill>
          <a:blip r:embed="rId8" cstate="email"/>
          <a:srcRect/>
          <a:stretch>
            <a:fillRect/>
          </a:stretch>
        </p:blipFill>
        <p:spPr bwMode="auto">
          <a:xfrm>
            <a:off x="4528160" y="2929469"/>
            <a:ext cx="172861" cy="11568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PPECLOGO-eff-0-2"/>
          <p:cNvPicPr>
            <a:picLocks noChangeAspect="1" noChangeArrowheads="1"/>
          </p:cNvPicPr>
          <p:nvPr/>
        </p:nvPicPr>
        <p:blipFill>
          <a:blip r:embed="rId4" cstate="email"/>
          <a:srcRect/>
          <a:stretch>
            <a:fillRect/>
          </a:stretch>
        </p:blipFill>
        <p:spPr bwMode="auto">
          <a:xfrm>
            <a:off x="4212423" y="2045761"/>
            <a:ext cx="859014" cy="58430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9" descr="PPECLOGO-eff-5-4"/>
          <p:cNvPicPr>
            <a:picLocks noChangeAspect="1" noChangeArrowheads="1"/>
          </p:cNvPicPr>
          <p:nvPr/>
        </p:nvPicPr>
        <p:blipFill>
          <a:blip r:embed="rId9" cstate="email"/>
          <a:srcRect/>
          <a:stretch>
            <a:fillRect/>
          </a:stretch>
        </p:blipFill>
        <p:spPr bwMode="auto">
          <a:xfrm>
            <a:off x="2448533" y="2372080"/>
            <a:ext cx="1292931" cy="121063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0" descr="PPECLOGO-eff-5-2"/>
          <p:cNvPicPr>
            <a:picLocks noChangeAspect="1" noChangeArrowheads="1"/>
          </p:cNvPicPr>
          <p:nvPr/>
        </p:nvPicPr>
        <p:blipFill>
          <a:blip r:embed="rId10" cstate="email">
            <a:extLst>
              <a:ext uri="{BEBA8EAE-BF5A-486C-A8C5-ECC9F3942E4B}">
                <a14:imgProps xmlns:a14="http://schemas.microsoft.com/office/drawing/2010/main">
                  <a14:imgLayer r:embed="rId11">
                    <a14:imgEffect>
                      <a14:brightnessContrast bright="95000"/>
                    </a14:imgEffect>
                    <a14:imgEffect>
                      <a14:sharpenSoften amount="-4000"/>
                    </a14:imgEffect>
                  </a14:imgLayer>
                </a14:imgProps>
              </a:ext>
            </a:extLst>
          </a:blip>
          <a:srcRect/>
          <a:stretch>
            <a:fillRect/>
          </a:stretch>
        </p:blipFill>
        <p:spPr bwMode="auto">
          <a:xfrm>
            <a:off x="4794506" y="2141865"/>
            <a:ext cx="1605139" cy="151573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1" descr="PPECLOGO-eff-5-4"/>
          <p:cNvPicPr>
            <a:picLocks noChangeAspect="1" noChangeArrowheads="1"/>
          </p:cNvPicPr>
          <p:nvPr/>
        </p:nvPicPr>
        <p:blipFill>
          <a:blip r:embed="rId12" cstate="email"/>
          <a:srcRect/>
          <a:stretch>
            <a:fillRect/>
          </a:stretch>
        </p:blipFill>
        <p:spPr bwMode="auto">
          <a:xfrm>
            <a:off x="8244673" y="2093310"/>
            <a:ext cx="977194" cy="87654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2" descr="PPECLOGO-eff-0-1"/>
          <p:cNvPicPr>
            <a:picLocks noChangeAspect="1" noChangeArrowheads="1"/>
          </p:cNvPicPr>
          <p:nvPr/>
        </p:nvPicPr>
        <p:blipFill>
          <a:blip r:embed="rId13" cstate="email"/>
          <a:srcRect/>
          <a:stretch>
            <a:fillRect/>
          </a:stretch>
        </p:blipFill>
        <p:spPr bwMode="auto">
          <a:xfrm>
            <a:off x="6544284" y="2781302"/>
            <a:ext cx="456848" cy="30588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3" descr="PPECLOGO-eff-0-1"/>
          <p:cNvPicPr>
            <a:picLocks noChangeAspect="1" noChangeArrowheads="1"/>
          </p:cNvPicPr>
          <p:nvPr/>
        </p:nvPicPr>
        <p:blipFill>
          <a:blip r:embed="rId13" cstate="email"/>
          <a:srcRect/>
          <a:stretch>
            <a:fillRect/>
          </a:stretch>
        </p:blipFill>
        <p:spPr bwMode="auto">
          <a:xfrm>
            <a:off x="9442353" y="1899358"/>
            <a:ext cx="456847" cy="30588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4" descr="PPECLOGO-eff2-1-2"/>
          <p:cNvPicPr>
            <a:picLocks noChangeAspect="1" noChangeArrowheads="1"/>
          </p:cNvPicPr>
          <p:nvPr/>
        </p:nvPicPr>
        <p:blipFill>
          <a:blip r:embed="rId14" cstate="print"/>
          <a:srcRect/>
          <a:stretch>
            <a:fillRect/>
          </a:stretch>
        </p:blipFill>
        <p:spPr bwMode="auto">
          <a:xfrm>
            <a:off x="1391965" y="2200983"/>
            <a:ext cx="1485194" cy="111175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5" descr="PPECLOGO-eff2-1-3"/>
          <p:cNvPicPr>
            <a:picLocks noChangeAspect="1" noChangeArrowheads="1"/>
          </p:cNvPicPr>
          <p:nvPr/>
        </p:nvPicPr>
        <p:blipFill>
          <a:blip r:embed="rId15" cstate="email"/>
          <a:srcRect/>
          <a:stretch>
            <a:fillRect/>
          </a:stretch>
        </p:blipFill>
        <p:spPr bwMode="auto">
          <a:xfrm>
            <a:off x="2558826" y="2339751"/>
            <a:ext cx="382764" cy="28431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6" descr="PPECLOGO-eff2-1-4"/>
          <p:cNvPicPr>
            <a:picLocks noChangeAspect="1" noChangeArrowheads="1"/>
          </p:cNvPicPr>
          <p:nvPr/>
        </p:nvPicPr>
        <p:blipFill>
          <a:blip r:embed="rId16" cstate="email"/>
          <a:srcRect/>
          <a:stretch>
            <a:fillRect/>
          </a:stretch>
        </p:blipFill>
        <p:spPr bwMode="auto">
          <a:xfrm>
            <a:off x="7048755" y="2571400"/>
            <a:ext cx="615598" cy="69999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7" descr="PPECLOGO-eff2-1-3"/>
          <p:cNvPicPr>
            <a:picLocks noChangeAspect="1" noChangeArrowheads="1"/>
          </p:cNvPicPr>
          <p:nvPr/>
        </p:nvPicPr>
        <p:blipFill>
          <a:blip r:embed="rId17" cstate="email"/>
          <a:srcRect/>
          <a:stretch>
            <a:fillRect/>
          </a:stretch>
        </p:blipFill>
        <p:spPr bwMode="auto">
          <a:xfrm>
            <a:off x="7678464" y="2280357"/>
            <a:ext cx="315736" cy="23529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8" descr="PPECLOGO-eff2-1-3"/>
          <p:cNvPicPr>
            <a:picLocks noChangeAspect="1" noChangeArrowheads="1"/>
          </p:cNvPicPr>
          <p:nvPr/>
        </p:nvPicPr>
        <p:blipFill>
          <a:blip r:embed="rId18" cstate="email"/>
          <a:srcRect/>
          <a:stretch>
            <a:fillRect/>
          </a:stretch>
        </p:blipFill>
        <p:spPr bwMode="auto">
          <a:xfrm>
            <a:off x="8121200" y="2656067"/>
            <a:ext cx="246944" cy="18431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3"/>
          <p:cNvPicPr>
            <a:picLocks noChangeAspect="1" noChangeArrowheads="1"/>
          </p:cNvPicPr>
          <p:nvPr/>
        </p:nvPicPr>
        <p:blipFill>
          <a:blip r:embed="rId19" cstate="email"/>
          <a:stretch>
            <a:fillRect/>
          </a:stretch>
        </p:blipFill>
        <p:spPr bwMode="auto">
          <a:xfrm>
            <a:off x="2530082" y="928056"/>
            <a:ext cx="2988290" cy="2000000"/>
          </a:xfrm>
          <a:prstGeom prst="rect">
            <a:avLst/>
          </a:prstGeom>
          <a:noFill/>
          <a:extLst>
            <a:ext uri="{909E8E84-426E-40DD-AFC4-6F175D3DCCD1}">
              <a14:hiddenFill xmlns:a14="http://schemas.microsoft.com/office/drawing/2010/main">
                <a:solidFill>
                  <a:srgbClr val="FFFFFF"/>
                </a:solidFill>
              </a14:hiddenFill>
            </a:ext>
          </a:extLst>
        </p:spPr>
      </p:pic>
      <p:sp>
        <p:nvSpPr>
          <p:cNvPr id="20" name="타원 3"/>
          <p:cNvSpPr/>
          <p:nvPr/>
        </p:nvSpPr>
        <p:spPr>
          <a:xfrm>
            <a:off x="2914738" y="2835350"/>
            <a:ext cx="2078449" cy="315171"/>
          </a:xfrm>
          <a:prstGeom prst="ellipse">
            <a:avLst/>
          </a:prstGeom>
          <a:gradFill flip="none" rotWithShape="1">
            <a:gsLst>
              <a:gs pos="0">
                <a:schemeClr val="tx1">
                  <a:lumMod val="95000"/>
                  <a:lumOff val="5000"/>
                  <a:alpha val="49000"/>
                </a:schemeClr>
              </a:gs>
              <a:gs pos="100000">
                <a:srgbClr val="BBE0E3">
                  <a:shade val="67500"/>
                  <a:satMod val="115000"/>
                  <a:alpha val="0"/>
                </a:srgbClr>
              </a:gs>
            </a:gsLst>
            <a:path path="shape">
              <a:fillToRect l="50000" t="50000" r="50000" b="50000"/>
            </a:path>
            <a:tileRect/>
          </a:gradFill>
          <a:ln w="3175" cap="flat" cmpd="sng" algn="ctr">
            <a:noFill/>
            <a:prstDash val="solid"/>
          </a:ln>
          <a:effectLst/>
        </p:spPr>
        <p:txBody>
          <a:bodyPr anchor="ctr"/>
          <a:lstStyle/>
          <a:p>
            <a:pPr algn="ctr" fontAlgn="auto">
              <a:spcBef>
                <a:spcPts val="0"/>
              </a:spcBef>
              <a:spcAft>
                <a:spcPts val="0"/>
              </a:spcAft>
              <a:defRPr/>
            </a:pPr>
            <a:endParaRPr lang="ko-KR" altLang="en-US" kern="0">
              <a:solidFill>
                <a:srgbClr val="FFFFFF"/>
              </a:solidFill>
              <a:latin typeface="Calibri" panose="020F0502020204030204"/>
              <a:ea typeface="Malgun Gothic" panose="020B0503020000020004" charset="-127"/>
            </a:endParaRPr>
          </a:p>
        </p:txBody>
      </p:sp>
      <p:pic>
        <p:nvPicPr>
          <p:cNvPr id="21" name="Picture 8" descr="C:\Users\PC\Desktop\部队ppt\7.png"/>
          <p:cNvPicPr>
            <a:picLocks noChangeAspect="1" noChangeArrowheads="1"/>
          </p:cNvPicPr>
          <p:nvPr/>
        </p:nvPicPr>
        <p:blipFill>
          <a:blip r:embed="rId20" cstate="email">
            <a:extLst>
              <a:ext uri="{BEBA8EAE-BF5A-486C-A8C5-ECC9F3942E4B}">
                <a14:imgProps xmlns:a14="http://schemas.microsoft.com/office/drawing/2010/main">
                  <a14:imgLayer r:embed="rId21">
                    <a14:imgEffect>
                      <a14:brightnessContrast bright="40000" contrast="-40000"/>
                    </a14:imgEffect>
                  </a14:imgLayer>
                </a14:imgProps>
              </a:ext>
            </a:extLst>
          </a:blip>
          <a:srcRect/>
          <a:stretch>
            <a:fillRect/>
          </a:stretch>
        </p:blipFill>
        <p:spPr bwMode="auto">
          <a:xfrm>
            <a:off x="1899706" y="935526"/>
            <a:ext cx="3225746" cy="1192854"/>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p:cNvSpPr txBox="1"/>
          <p:nvPr/>
        </p:nvSpPr>
        <p:spPr>
          <a:xfrm>
            <a:off x="5770033" y="2575740"/>
            <a:ext cx="2916183" cy="639534"/>
          </a:xfrm>
          <a:prstGeom prst="rect">
            <a:avLst/>
          </a:prstGeom>
          <a:noFill/>
        </p:spPr>
        <p:txBody>
          <a:bodyPr wrap="none" rtlCol="0">
            <a:spAutoFit/>
          </a:bodyPr>
          <a:lstStyle>
            <a:defPPr>
              <a:defRPr lang="zh-CN"/>
            </a:defPPr>
            <a:lvl1pPr>
              <a:defRPr sz="3200">
                <a:solidFill>
                  <a:srgbClr val="FFC000"/>
                </a:solidFill>
                <a:latin typeface="华康俪金黑W8" pitchFamily="49" charset="-122"/>
                <a:ea typeface="华康俪金黑W8" pitchFamily="49" charset="-122"/>
              </a:defRPr>
            </a:lvl1pPr>
          </a:lstStyle>
          <a:p>
            <a:r>
              <a:rPr lang="zh-CN" altLang="en-US" sz="3555" dirty="0">
                <a:latin typeface="华康俪金黑W8(P)" panose="020B0800000000000000" pitchFamily="34" charset="-122"/>
                <a:ea typeface="华康俪金黑W8(P)" panose="020B0800000000000000" pitchFamily="34" charset="-122"/>
              </a:rPr>
              <a:t>中国梦的阐述</a:t>
            </a:r>
          </a:p>
        </p:txBody>
      </p:sp>
      <p:sp>
        <p:nvSpPr>
          <p:cNvPr id="24" name="TextBox 23"/>
          <p:cNvSpPr txBox="1"/>
          <p:nvPr/>
        </p:nvSpPr>
        <p:spPr>
          <a:xfrm>
            <a:off x="3765801" y="3257369"/>
            <a:ext cx="4570482" cy="369332"/>
          </a:xfrm>
          <a:prstGeom prst="rect">
            <a:avLst/>
          </a:prstGeom>
          <a:noFill/>
        </p:spPr>
        <p:txBody>
          <a:bodyPr wrap="none" rtlCol="0">
            <a:spAutoFit/>
          </a:bodyPr>
          <a:lstStyle/>
          <a:p>
            <a:pPr lvl="0" algn="ctr"/>
            <a:r>
              <a:rPr lang="zh-CN" altLang="en-US" kern="0" dirty="0">
                <a:solidFill>
                  <a:srgbClr val="FFC000"/>
                </a:solidFill>
                <a:latin typeface="微软雅黑" panose="020B0503020204020204" pitchFamily="34" charset="-122"/>
                <a:ea typeface="微软雅黑" panose="020B0503020204020204" pitchFamily="34" charset="-122"/>
              </a:rPr>
              <a:t>中共中央总书记习近平深情地阐述了中国梦</a:t>
            </a:r>
            <a:endParaRPr lang="zh-CN" altLang="en-US" dirty="0">
              <a:solidFill>
                <a:srgbClr val="FFC000"/>
              </a:solidFill>
            </a:endParaRPr>
          </a:p>
        </p:txBody>
      </p:sp>
      <p:sp>
        <p:nvSpPr>
          <p:cNvPr id="25" name="TextBox 24"/>
          <p:cNvSpPr txBox="1"/>
          <p:nvPr/>
        </p:nvSpPr>
        <p:spPr>
          <a:xfrm>
            <a:off x="4638007" y="2808639"/>
            <a:ext cx="1107996" cy="369332"/>
          </a:xfrm>
          <a:prstGeom prst="rect">
            <a:avLst/>
          </a:prstGeom>
          <a:noFill/>
        </p:spPr>
        <p:txBody>
          <a:bodyPr wrap="none" rtlCol="0">
            <a:spAutoFit/>
          </a:bodyPr>
          <a:lstStyle>
            <a:defPPr>
              <a:defRPr lang="zh-CN"/>
            </a:defPPr>
            <a:lvl1pPr lvl="0">
              <a:defRPr kern="0">
                <a:solidFill>
                  <a:srgbClr val="FFC000"/>
                </a:solidFill>
                <a:latin typeface="微软雅黑" panose="020B0503020204020204" pitchFamily="34" charset="-122"/>
                <a:ea typeface="微软雅黑" panose="020B0503020204020204" pitchFamily="34" charset="-122"/>
              </a:defRPr>
            </a:lvl1pPr>
          </a:lstStyle>
          <a:p>
            <a:r>
              <a:rPr lang="zh-CN" altLang="en-US" b="1" dirty="0"/>
              <a:t>第一部分</a:t>
            </a:r>
          </a:p>
        </p:txBody>
      </p:sp>
      <p:sp>
        <p:nvSpPr>
          <p:cNvPr id="26" name="矩形 25"/>
          <p:cNvSpPr/>
          <p:nvPr/>
        </p:nvSpPr>
        <p:spPr bwMode="auto">
          <a:xfrm>
            <a:off x="3606214" y="3231953"/>
            <a:ext cx="4987453" cy="36000"/>
          </a:xfrm>
          <a:prstGeom prst="rect">
            <a:avLst/>
          </a:prstGeom>
          <a:solidFill>
            <a:srgbClr val="FFC000"/>
          </a:solidFill>
          <a:ln w="9525" cap="flat" cmpd="sng" algn="ctr">
            <a:noFill/>
            <a:prstDash val="solid"/>
            <a:round/>
            <a:headEnd type="none" w="med" len="med"/>
            <a:tailEnd type="none" w="med" len="med"/>
          </a:ln>
          <a:effectLst/>
        </p:spPr>
        <p:txBody>
          <a:bodyPr vert="horz" wrap="square" lIns="101600" tIns="50800" rIns="101600" bIns="50800" numCol="1" rtlCol="0" anchor="t" anchorCtr="0" compatLnSpc="1"/>
          <a:lstStyle/>
          <a:p>
            <a:pPr defTabSz="1015365"/>
            <a:endParaRPr lang="zh-CN" altLang="en-US" sz="2000">
              <a:latin typeface="Arial" panose="020B0604020202020204" pitchFamily="34" charset="0"/>
            </a:endParaRPr>
          </a:p>
        </p:txBody>
      </p:sp>
      <p:sp>
        <p:nvSpPr>
          <p:cNvPr id="33" name="矩形 32"/>
          <p:cNvSpPr/>
          <p:nvPr/>
        </p:nvSpPr>
        <p:spPr bwMode="auto">
          <a:xfrm>
            <a:off x="3606214" y="3657598"/>
            <a:ext cx="4987453" cy="20000"/>
          </a:xfrm>
          <a:prstGeom prst="rect">
            <a:avLst/>
          </a:prstGeom>
          <a:solidFill>
            <a:srgbClr val="FFC000"/>
          </a:solidFill>
          <a:ln w="9525" cap="flat" cmpd="sng" algn="ctr">
            <a:noFill/>
            <a:prstDash val="solid"/>
            <a:round/>
            <a:headEnd type="none" w="med" len="med"/>
            <a:tailEnd type="none" w="med" len="med"/>
          </a:ln>
          <a:effectLst/>
        </p:spPr>
        <p:txBody>
          <a:bodyPr vert="horz" wrap="square" lIns="101600" tIns="50800" rIns="101600" bIns="50800" numCol="1" rtlCol="0" anchor="t" anchorCtr="0" compatLnSpc="1"/>
          <a:lstStyle/>
          <a:p>
            <a:pPr defTabSz="1015365"/>
            <a:endParaRPr lang="zh-CN" altLang="en-US" sz="2000">
              <a:latin typeface="Arial" panose="020B0604020202020204" pitchFamily="34" charset="0"/>
            </a:endParaRPr>
          </a:p>
        </p:txBody>
      </p:sp>
      <p:pic>
        <p:nvPicPr>
          <p:cNvPr id="34" name="Picture 2" descr="C:\Users\PC\Desktop\ppt\3\未标题-1.png"/>
          <p:cNvPicPr>
            <a:picLocks noChangeAspect="1" noChangeArrowheads="1"/>
          </p:cNvPicPr>
          <p:nvPr/>
        </p:nvPicPr>
        <p:blipFill rotWithShape="1">
          <a:blip r:embed="rId22" cstate="email">
            <a:extLst>
              <a:ext uri="{BEBA8EAE-BF5A-486C-A8C5-ECC9F3942E4B}">
                <a14:imgProps xmlns:a14="http://schemas.microsoft.com/office/drawing/2010/main">
                  <a14:imgLayer r:embed="rId23">
                    <a14:imgEffect>
                      <a14:brightnessContrast bright="20000" contrast="-40000"/>
                    </a14:imgEffect>
                  </a14:imgLayer>
                </a14:imgProps>
              </a:ext>
            </a:extLst>
          </a:blip>
          <a:srcRect/>
          <a:stretch>
            <a:fillRect/>
          </a:stretch>
        </p:blipFill>
        <p:spPr bwMode="auto">
          <a:xfrm>
            <a:off x="484937" y="-37285"/>
            <a:ext cx="2265271" cy="214090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p14:dur="10" advTm="17000"/>
    </mc:Choice>
    <mc:Fallback xmlns="">
      <p:transition advTm="17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par>
                                <p:cTn id="17" presetID="10"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par>
                                <p:cTn id="20" presetID="10"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par>
                                <p:cTn id="26" presetID="10" presetClass="entr" presetSubtype="0" fill="hold" nodeType="with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500"/>
                                        <p:tgtEl>
                                          <p:spTgt spid="3"/>
                                        </p:tgtEl>
                                      </p:cBhvr>
                                    </p:animEffect>
                                  </p:childTnLst>
                                </p:cTn>
                              </p:par>
                              <p:par>
                                <p:cTn id="29" presetID="10" presetClass="entr" presetSubtype="0"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par>
                                <p:cTn id="32" presetID="10" presetClass="entr" presetSubtype="0" fill="hold"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500"/>
                                        <p:tgtEl>
                                          <p:spTgt spid="6"/>
                                        </p:tgtEl>
                                      </p:cBhvr>
                                    </p:animEffect>
                                  </p:childTnLst>
                                </p:cTn>
                              </p:par>
                              <p:par>
                                <p:cTn id="35" presetID="10" presetClass="entr" presetSubtype="0" fill="hold"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par>
                                <p:cTn id="38" presetID="10" presetClass="entr" presetSubtype="0" fill="hold" nodeType="with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500"/>
                                        <p:tgtEl>
                                          <p:spTgt spid="7"/>
                                        </p:tgtEl>
                                      </p:cBhvr>
                                    </p:animEffect>
                                  </p:childTnLst>
                                </p:cTn>
                              </p:par>
                              <p:par>
                                <p:cTn id="41" presetID="35" presetClass="path" presetSubtype="0" fill="hold" nodeType="withEffect">
                                  <p:stCondLst>
                                    <p:cond delay="0"/>
                                  </p:stCondLst>
                                  <p:childTnLst>
                                    <p:animMotion origin="layout" path="M 0 0  L -0.25 0  E" pathEditMode="relative" rAng="0" ptsTypes="">
                                      <p:cBhvr>
                                        <p:cTn id="42" dur="3000" fill="hold"/>
                                        <p:tgtEl>
                                          <p:spTgt spid="11"/>
                                        </p:tgtEl>
                                        <p:attrNameLst>
                                          <p:attrName>ppt_x</p:attrName>
                                          <p:attrName>ppt_y</p:attrName>
                                        </p:attrNameLst>
                                      </p:cBhvr>
                                      <p:rCtr x="0" y="0"/>
                                    </p:animMotion>
                                  </p:childTnLst>
                                </p:cTn>
                              </p:par>
                              <p:par>
                                <p:cTn id="43" presetID="35" presetClass="path" presetSubtype="0" fill="hold" nodeType="withEffect">
                                  <p:stCondLst>
                                    <p:cond delay="0"/>
                                  </p:stCondLst>
                                  <p:childTnLst>
                                    <p:animMotion origin="layout" path="M 4.16667E-6 3.33333E-6 L -0.31632 3.33333E-6 " pathEditMode="relative" rAng="0" ptsTypes="AA">
                                      <p:cBhvr>
                                        <p:cTn id="44" dur="3000" fill="hold"/>
                                        <p:tgtEl>
                                          <p:spTgt spid="3"/>
                                        </p:tgtEl>
                                        <p:attrNameLst>
                                          <p:attrName>ppt_x</p:attrName>
                                          <p:attrName>ppt_y</p:attrName>
                                        </p:attrNameLst>
                                      </p:cBhvr>
                                      <p:rCtr x="-15816" y="0"/>
                                    </p:animMotion>
                                  </p:childTnLst>
                                </p:cTn>
                              </p:par>
                              <p:par>
                                <p:cTn id="45" presetID="35" presetClass="path" presetSubtype="0" fill="hold" nodeType="withEffect">
                                  <p:stCondLst>
                                    <p:cond delay="0"/>
                                  </p:stCondLst>
                                  <p:childTnLst>
                                    <p:animMotion origin="layout" path="M 0.00504 -1.85185E-6 L -0.46684 -1.85185E-6 " pathEditMode="relative" rAng="0" ptsTypes="AA">
                                      <p:cBhvr>
                                        <p:cTn id="46" dur="3000" fill="hold"/>
                                        <p:tgtEl>
                                          <p:spTgt spid="6"/>
                                        </p:tgtEl>
                                        <p:attrNameLst>
                                          <p:attrName>ppt_x</p:attrName>
                                          <p:attrName>ppt_y</p:attrName>
                                        </p:attrNameLst>
                                      </p:cBhvr>
                                      <p:rCtr x="-23594" y="0"/>
                                    </p:animMotion>
                                  </p:childTnLst>
                                </p:cTn>
                              </p:par>
                              <p:par>
                                <p:cTn id="47" presetID="35" presetClass="path" presetSubtype="0" fill="hold" nodeType="withEffect">
                                  <p:stCondLst>
                                    <p:cond delay="0"/>
                                  </p:stCondLst>
                                  <p:childTnLst>
                                    <p:animMotion origin="layout" path="M -3.05556E-6 1.11111E-6 L -0.19531 1.11111E-6 " pathEditMode="relative" rAng="0" ptsTypes="AA">
                                      <p:cBhvr>
                                        <p:cTn id="48" dur="3000" fill="hold"/>
                                        <p:tgtEl>
                                          <p:spTgt spid="8"/>
                                        </p:tgtEl>
                                        <p:attrNameLst>
                                          <p:attrName>ppt_x</p:attrName>
                                          <p:attrName>ppt_y</p:attrName>
                                        </p:attrNameLst>
                                      </p:cBhvr>
                                      <p:rCtr x="-9774" y="0"/>
                                    </p:animMotion>
                                  </p:childTnLst>
                                </p:cTn>
                              </p:par>
                              <p:par>
                                <p:cTn id="49" presetID="35" presetClass="path" presetSubtype="0" fill="hold" nodeType="withEffect">
                                  <p:stCondLst>
                                    <p:cond delay="0"/>
                                  </p:stCondLst>
                                  <p:childTnLst>
                                    <p:animMotion origin="layout" path="M 5.55556E-7 2.59259E-6 L -0.43594 2.59259E-6 " pathEditMode="relative" rAng="0" ptsTypes="AA">
                                      <p:cBhvr>
                                        <p:cTn id="50" dur="3000" fill="hold"/>
                                        <p:tgtEl>
                                          <p:spTgt spid="5"/>
                                        </p:tgtEl>
                                        <p:attrNameLst>
                                          <p:attrName>ppt_x</p:attrName>
                                          <p:attrName>ppt_y</p:attrName>
                                        </p:attrNameLst>
                                      </p:cBhvr>
                                      <p:rCtr x="-21806" y="0"/>
                                    </p:animMotion>
                                  </p:childTnLst>
                                </p:cTn>
                              </p:par>
                              <p:par>
                                <p:cTn id="51" presetID="35" presetClass="path" presetSubtype="0" fill="hold" nodeType="withEffect">
                                  <p:stCondLst>
                                    <p:cond delay="0"/>
                                  </p:stCondLst>
                                  <p:childTnLst>
                                    <p:animMotion origin="layout" path="M -1.94444E-6 2.59259E-6 L -0.61719 2.59259E-6 " pathEditMode="relative" rAng="0" ptsTypes="AA">
                                      <p:cBhvr>
                                        <p:cTn id="52" dur="3000" fill="hold"/>
                                        <p:tgtEl>
                                          <p:spTgt spid="7"/>
                                        </p:tgtEl>
                                        <p:attrNameLst>
                                          <p:attrName>ppt_x</p:attrName>
                                          <p:attrName>ppt_y</p:attrName>
                                        </p:attrNameLst>
                                      </p:cBhvr>
                                      <p:rCtr x="-30868" y="0"/>
                                    </p:animMotion>
                                  </p:childTnLst>
                                </p:cTn>
                              </p:par>
                              <p:par>
                                <p:cTn id="53" presetID="35" presetClass="path" presetSubtype="0" fill="hold" nodeType="withEffect">
                                  <p:stCondLst>
                                    <p:cond delay="0"/>
                                  </p:stCondLst>
                                  <p:childTnLst>
                                    <p:animMotion origin="layout" path="M 3.05556E-6 -1.85185E-6 L -0.33577 -1.85185E-6 " pathEditMode="relative" rAng="0" ptsTypes="AA">
                                      <p:cBhvr>
                                        <p:cTn id="54" dur="3000" fill="hold"/>
                                        <p:tgtEl>
                                          <p:spTgt spid="2"/>
                                        </p:tgtEl>
                                        <p:attrNameLst>
                                          <p:attrName>ppt_x</p:attrName>
                                          <p:attrName>ppt_y</p:attrName>
                                        </p:attrNameLst>
                                      </p:cBhvr>
                                      <p:rCtr x="-16788" y="0"/>
                                    </p:animMotion>
                                  </p:childTnLst>
                                </p:cTn>
                              </p:par>
                              <p:par>
                                <p:cTn id="55" presetID="35" presetClass="path" presetSubtype="0" fill="hold" nodeType="withEffect">
                                  <p:stCondLst>
                                    <p:cond delay="0"/>
                                  </p:stCondLst>
                                  <p:childTnLst>
                                    <p:animMotion origin="layout" path="M 1.66667E-6 -1.85185E-6 L -0.57188 -1.85185E-6 " pathEditMode="relative" rAng="0" ptsTypes="AA">
                                      <p:cBhvr>
                                        <p:cTn id="56" dur="3000" fill="hold"/>
                                        <p:tgtEl>
                                          <p:spTgt spid="12"/>
                                        </p:tgtEl>
                                        <p:attrNameLst>
                                          <p:attrName>ppt_x</p:attrName>
                                          <p:attrName>ppt_y</p:attrName>
                                        </p:attrNameLst>
                                      </p:cBhvr>
                                      <p:rCtr x="-28594" y="0"/>
                                    </p:animMotion>
                                  </p:childTnLst>
                                </p:cTn>
                              </p:par>
                              <p:par>
                                <p:cTn id="57" presetID="35" presetClass="path" presetSubtype="0" fill="hold" nodeType="withEffect">
                                  <p:stCondLst>
                                    <p:cond delay="0"/>
                                  </p:stCondLst>
                                  <p:childTnLst>
                                    <p:animMotion origin="layout" path="M 1.66667E-6 -1.85185E-6 L -0.57188 -1.85185E-6 " pathEditMode="relative" rAng="0" ptsTypes="AA">
                                      <p:cBhvr>
                                        <p:cTn id="58" dur="3000" fill="hold"/>
                                        <p:tgtEl>
                                          <p:spTgt spid="13"/>
                                        </p:tgtEl>
                                        <p:attrNameLst>
                                          <p:attrName>ppt_x</p:attrName>
                                          <p:attrName>ppt_y</p:attrName>
                                        </p:attrNameLst>
                                      </p:cBhvr>
                                      <p:rCtr x="-28594" y="0"/>
                                    </p:animMotion>
                                  </p:childTnLst>
                                </p:cTn>
                              </p:par>
                              <p:par>
                                <p:cTn id="59" presetID="63" presetClass="path" presetSubtype="0" fill="hold" nodeType="withEffect">
                                  <p:stCondLst>
                                    <p:cond delay="0"/>
                                  </p:stCondLst>
                                  <p:childTnLst>
                                    <p:animMotion origin="layout" path="M 5.55556E-7 2.59259E-6 L 0.43906 2.59259E-6 " pathEditMode="relative" rAng="0" ptsTypes="AA">
                                      <p:cBhvr>
                                        <p:cTn id="60" dur="3000" fill="hold"/>
                                        <p:tgtEl>
                                          <p:spTgt spid="10"/>
                                        </p:tgtEl>
                                        <p:attrNameLst>
                                          <p:attrName>ppt_x</p:attrName>
                                          <p:attrName>ppt_y</p:attrName>
                                        </p:attrNameLst>
                                      </p:cBhvr>
                                      <p:rCtr x="21944" y="0"/>
                                    </p:animMotion>
                                  </p:childTnLst>
                                </p:cTn>
                              </p:par>
                              <p:par>
                                <p:cTn id="61" presetID="63" presetClass="path" presetSubtype="0" fill="hold" nodeType="withEffect">
                                  <p:stCondLst>
                                    <p:cond delay="0"/>
                                  </p:stCondLst>
                                  <p:childTnLst>
                                    <p:animMotion origin="layout" path="M -1.38889E-6 2.96296E-6 L 0.62813 2.96296E-6 " pathEditMode="relative" rAng="0" ptsTypes="AA">
                                      <p:cBhvr>
                                        <p:cTn id="62" dur="3000" fill="hold"/>
                                        <p:tgtEl>
                                          <p:spTgt spid="9"/>
                                        </p:tgtEl>
                                        <p:attrNameLst>
                                          <p:attrName>ppt_x</p:attrName>
                                          <p:attrName>ppt_y</p:attrName>
                                        </p:attrNameLst>
                                      </p:cBhvr>
                                      <p:rCtr x="31406" y="0"/>
                                    </p:animMotion>
                                  </p:childTnLst>
                                </p:cTn>
                              </p:par>
                              <p:par>
                                <p:cTn id="63" presetID="63" presetClass="path" presetSubtype="0" fill="hold" nodeType="withEffect">
                                  <p:stCondLst>
                                    <p:cond delay="0"/>
                                  </p:stCondLst>
                                  <p:childTnLst>
                                    <p:animMotion origin="layout" path="M 2.77778E-6 -2.96296E-6 L 0.42465 -2.96296E-6 " pathEditMode="relative" rAng="0" ptsTypes="AA">
                                      <p:cBhvr>
                                        <p:cTn id="64" dur="3000" fill="hold"/>
                                        <p:tgtEl>
                                          <p:spTgt spid="4"/>
                                        </p:tgtEl>
                                        <p:attrNameLst>
                                          <p:attrName>ppt_x</p:attrName>
                                          <p:attrName>ppt_y</p:attrName>
                                        </p:attrNameLst>
                                      </p:cBhvr>
                                      <p:rCtr x="21233" y="0"/>
                                    </p:animMotion>
                                  </p:childTnLst>
                                </p:cTn>
                              </p:par>
                              <p:par>
                                <p:cTn id="65" presetID="10" presetClass="exit" presetSubtype="0" fill="hold" nodeType="withEffect">
                                  <p:stCondLst>
                                    <p:cond delay="2500"/>
                                  </p:stCondLst>
                                  <p:childTnLst>
                                    <p:animEffect transition="out" filter="fade">
                                      <p:cBhvr>
                                        <p:cTn id="66" dur="500"/>
                                        <p:tgtEl>
                                          <p:spTgt spid="9"/>
                                        </p:tgtEl>
                                      </p:cBhvr>
                                    </p:animEffect>
                                    <p:set>
                                      <p:cBhvr>
                                        <p:cTn id="67" dur="1" fill="hold">
                                          <p:stCondLst>
                                            <p:cond delay="499"/>
                                          </p:stCondLst>
                                        </p:cTn>
                                        <p:tgtEl>
                                          <p:spTgt spid="9"/>
                                        </p:tgtEl>
                                        <p:attrNameLst>
                                          <p:attrName>style.visibility</p:attrName>
                                        </p:attrNameLst>
                                      </p:cBhvr>
                                      <p:to>
                                        <p:strVal val="hidden"/>
                                      </p:to>
                                    </p:set>
                                  </p:childTnLst>
                                </p:cTn>
                              </p:par>
                              <p:par>
                                <p:cTn id="68" presetID="10" presetClass="exit" presetSubtype="0" fill="hold" nodeType="withEffect">
                                  <p:stCondLst>
                                    <p:cond delay="2500"/>
                                  </p:stCondLst>
                                  <p:childTnLst>
                                    <p:animEffect transition="out" filter="fade">
                                      <p:cBhvr>
                                        <p:cTn id="69" dur="500"/>
                                        <p:tgtEl>
                                          <p:spTgt spid="10"/>
                                        </p:tgtEl>
                                      </p:cBhvr>
                                    </p:animEffect>
                                    <p:set>
                                      <p:cBhvr>
                                        <p:cTn id="70" dur="1" fill="hold">
                                          <p:stCondLst>
                                            <p:cond delay="499"/>
                                          </p:stCondLst>
                                        </p:cTn>
                                        <p:tgtEl>
                                          <p:spTgt spid="10"/>
                                        </p:tgtEl>
                                        <p:attrNameLst>
                                          <p:attrName>style.visibility</p:attrName>
                                        </p:attrNameLst>
                                      </p:cBhvr>
                                      <p:to>
                                        <p:strVal val="hidden"/>
                                      </p:to>
                                    </p:set>
                                  </p:childTnLst>
                                </p:cTn>
                              </p:par>
                              <p:par>
                                <p:cTn id="71" presetID="10" presetClass="exit" presetSubtype="0" fill="hold" nodeType="withEffect">
                                  <p:stCondLst>
                                    <p:cond delay="2500"/>
                                  </p:stCondLst>
                                  <p:childTnLst>
                                    <p:animEffect transition="out" filter="fade">
                                      <p:cBhvr>
                                        <p:cTn id="72" dur="500"/>
                                        <p:tgtEl>
                                          <p:spTgt spid="12"/>
                                        </p:tgtEl>
                                      </p:cBhvr>
                                    </p:animEffect>
                                    <p:set>
                                      <p:cBhvr>
                                        <p:cTn id="73" dur="1" fill="hold">
                                          <p:stCondLst>
                                            <p:cond delay="499"/>
                                          </p:stCondLst>
                                        </p:cTn>
                                        <p:tgtEl>
                                          <p:spTgt spid="12"/>
                                        </p:tgtEl>
                                        <p:attrNameLst>
                                          <p:attrName>style.visibility</p:attrName>
                                        </p:attrNameLst>
                                      </p:cBhvr>
                                      <p:to>
                                        <p:strVal val="hidden"/>
                                      </p:to>
                                    </p:set>
                                  </p:childTnLst>
                                </p:cTn>
                              </p:par>
                              <p:par>
                                <p:cTn id="74" presetID="10" presetClass="exit" presetSubtype="0" fill="hold" nodeType="withEffect">
                                  <p:stCondLst>
                                    <p:cond delay="2500"/>
                                  </p:stCondLst>
                                  <p:childTnLst>
                                    <p:animEffect transition="out" filter="fade">
                                      <p:cBhvr>
                                        <p:cTn id="75" dur="500"/>
                                        <p:tgtEl>
                                          <p:spTgt spid="7"/>
                                        </p:tgtEl>
                                      </p:cBhvr>
                                    </p:animEffect>
                                    <p:set>
                                      <p:cBhvr>
                                        <p:cTn id="76" dur="1" fill="hold">
                                          <p:stCondLst>
                                            <p:cond delay="499"/>
                                          </p:stCondLst>
                                        </p:cTn>
                                        <p:tgtEl>
                                          <p:spTgt spid="7"/>
                                        </p:tgtEl>
                                        <p:attrNameLst>
                                          <p:attrName>style.visibility</p:attrName>
                                        </p:attrNameLst>
                                      </p:cBhvr>
                                      <p:to>
                                        <p:strVal val="hidden"/>
                                      </p:to>
                                    </p:set>
                                  </p:childTnLst>
                                </p:cTn>
                              </p:par>
                              <p:par>
                                <p:cTn id="77" presetID="10" presetClass="exit" presetSubtype="0" fill="hold" nodeType="withEffect">
                                  <p:stCondLst>
                                    <p:cond delay="2500"/>
                                  </p:stCondLst>
                                  <p:childTnLst>
                                    <p:animEffect transition="out" filter="fade">
                                      <p:cBhvr>
                                        <p:cTn id="78" dur="500"/>
                                        <p:tgtEl>
                                          <p:spTgt spid="5"/>
                                        </p:tgtEl>
                                      </p:cBhvr>
                                    </p:animEffect>
                                    <p:set>
                                      <p:cBhvr>
                                        <p:cTn id="79" dur="1" fill="hold">
                                          <p:stCondLst>
                                            <p:cond delay="499"/>
                                          </p:stCondLst>
                                        </p:cTn>
                                        <p:tgtEl>
                                          <p:spTgt spid="5"/>
                                        </p:tgtEl>
                                        <p:attrNameLst>
                                          <p:attrName>style.visibility</p:attrName>
                                        </p:attrNameLst>
                                      </p:cBhvr>
                                      <p:to>
                                        <p:strVal val="hidden"/>
                                      </p:to>
                                    </p:set>
                                  </p:childTnLst>
                                </p:cTn>
                              </p:par>
                              <p:par>
                                <p:cTn id="80" presetID="10" presetClass="exit" presetSubtype="0" fill="hold" nodeType="withEffect">
                                  <p:stCondLst>
                                    <p:cond delay="2500"/>
                                  </p:stCondLst>
                                  <p:childTnLst>
                                    <p:animEffect transition="out" filter="fade">
                                      <p:cBhvr>
                                        <p:cTn id="81" dur="500"/>
                                        <p:tgtEl>
                                          <p:spTgt spid="8"/>
                                        </p:tgtEl>
                                      </p:cBhvr>
                                    </p:animEffect>
                                    <p:set>
                                      <p:cBhvr>
                                        <p:cTn id="82" dur="1" fill="hold">
                                          <p:stCondLst>
                                            <p:cond delay="499"/>
                                          </p:stCondLst>
                                        </p:cTn>
                                        <p:tgtEl>
                                          <p:spTgt spid="8"/>
                                        </p:tgtEl>
                                        <p:attrNameLst>
                                          <p:attrName>style.visibility</p:attrName>
                                        </p:attrNameLst>
                                      </p:cBhvr>
                                      <p:to>
                                        <p:strVal val="hidden"/>
                                      </p:to>
                                    </p:set>
                                  </p:childTnLst>
                                </p:cTn>
                              </p:par>
                              <p:par>
                                <p:cTn id="83" presetID="10" presetClass="exit" presetSubtype="0" fill="hold" nodeType="withEffect">
                                  <p:stCondLst>
                                    <p:cond delay="2500"/>
                                  </p:stCondLst>
                                  <p:childTnLst>
                                    <p:animEffect transition="out" filter="fade">
                                      <p:cBhvr>
                                        <p:cTn id="84" dur="500"/>
                                        <p:tgtEl>
                                          <p:spTgt spid="3"/>
                                        </p:tgtEl>
                                      </p:cBhvr>
                                    </p:animEffect>
                                    <p:set>
                                      <p:cBhvr>
                                        <p:cTn id="85" dur="1" fill="hold">
                                          <p:stCondLst>
                                            <p:cond delay="499"/>
                                          </p:stCondLst>
                                        </p:cTn>
                                        <p:tgtEl>
                                          <p:spTgt spid="3"/>
                                        </p:tgtEl>
                                        <p:attrNameLst>
                                          <p:attrName>style.visibility</p:attrName>
                                        </p:attrNameLst>
                                      </p:cBhvr>
                                      <p:to>
                                        <p:strVal val="hidden"/>
                                      </p:to>
                                    </p:set>
                                  </p:childTnLst>
                                </p:cTn>
                              </p:par>
                              <p:par>
                                <p:cTn id="86" presetID="10" presetClass="exit" presetSubtype="0" fill="hold" nodeType="withEffect">
                                  <p:stCondLst>
                                    <p:cond delay="2500"/>
                                  </p:stCondLst>
                                  <p:childTnLst>
                                    <p:animEffect transition="out" filter="fade">
                                      <p:cBhvr>
                                        <p:cTn id="87" dur="500"/>
                                        <p:tgtEl>
                                          <p:spTgt spid="11"/>
                                        </p:tgtEl>
                                      </p:cBhvr>
                                    </p:animEffect>
                                    <p:set>
                                      <p:cBhvr>
                                        <p:cTn id="88" dur="1" fill="hold">
                                          <p:stCondLst>
                                            <p:cond delay="499"/>
                                          </p:stCondLst>
                                        </p:cTn>
                                        <p:tgtEl>
                                          <p:spTgt spid="11"/>
                                        </p:tgtEl>
                                        <p:attrNameLst>
                                          <p:attrName>style.visibility</p:attrName>
                                        </p:attrNameLst>
                                      </p:cBhvr>
                                      <p:to>
                                        <p:strVal val="hidden"/>
                                      </p:to>
                                    </p:set>
                                  </p:childTnLst>
                                </p:cTn>
                              </p:par>
                              <p:par>
                                <p:cTn id="89" presetID="10" presetClass="exit" presetSubtype="0" fill="hold" nodeType="withEffect">
                                  <p:stCondLst>
                                    <p:cond delay="2500"/>
                                  </p:stCondLst>
                                  <p:childTnLst>
                                    <p:animEffect transition="out" filter="fade">
                                      <p:cBhvr>
                                        <p:cTn id="90" dur="500"/>
                                        <p:tgtEl>
                                          <p:spTgt spid="13"/>
                                        </p:tgtEl>
                                      </p:cBhvr>
                                    </p:animEffect>
                                    <p:set>
                                      <p:cBhvr>
                                        <p:cTn id="91" dur="1" fill="hold">
                                          <p:stCondLst>
                                            <p:cond delay="499"/>
                                          </p:stCondLst>
                                        </p:cTn>
                                        <p:tgtEl>
                                          <p:spTgt spid="13"/>
                                        </p:tgtEl>
                                        <p:attrNameLst>
                                          <p:attrName>style.visibility</p:attrName>
                                        </p:attrNameLst>
                                      </p:cBhvr>
                                      <p:to>
                                        <p:strVal val="hidden"/>
                                      </p:to>
                                    </p:set>
                                  </p:childTnLst>
                                </p:cTn>
                              </p:par>
                              <p:par>
                                <p:cTn id="92" presetID="10" presetClass="exit" presetSubtype="0" fill="hold" nodeType="withEffect">
                                  <p:stCondLst>
                                    <p:cond delay="2500"/>
                                  </p:stCondLst>
                                  <p:childTnLst>
                                    <p:animEffect transition="out" filter="fade">
                                      <p:cBhvr>
                                        <p:cTn id="93" dur="500"/>
                                        <p:tgtEl>
                                          <p:spTgt spid="4"/>
                                        </p:tgtEl>
                                      </p:cBhvr>
                                    </p:animEffect>
                                    <p:set>
                                      <p:cBhvr>
                                        <p:cTn id="94" dur="1" fill="hold">
                                          <p:stCondLst>
                                            <p:cond delay="499"/>
                                          </p:stCondLst>
                                        </p:cTn>
                                        <p:tgtEl>
                                          <p:spTgt spid="4"/>
                                        </p:tgtEl>
                                        <p:attrNameLst>
                                          <p:attrName>style.visibility</p:attrName>
                                        </p:attrNameLst>
                                      </p:cBhvr>
                                      <p:to>
                                        <p:strVal val="hidden"/>
                                      </p:to>
                                    </p:set>
                                  </p:childTnLst>
                                </p:cTn>
                              </p:par>
                              <p:par>
                                <p:cTn id="95" presetID="10" presetClass="exit" presetSubtype="0" fill="hold" nodeType="withEffect">
                                  <p:stCondLst>
                                    <p:cond delay="2500"/>
                                  </p:stCondLst>
                                  <p:childTnLst>
                                    <p:animEffect transition="out" filter="fade">
                                      <p:cBhvr>
                                        <p:cTn id="96" dur="500"/>
                                        <p:tgtEl>
                                          <p:spTgt spid="2"/>
                                        </p:tgtEl>
                                      </p:cBhvr>
                                    </p:animEffect>
                                    <p:set>
                                      <p:cBhvr>
                                        <p:cTn id="97" dur="1" fill="hold">
                                          <p:stCondLst>
                                            <p:cond delay="499"/>
                                          </p:stCondLst>
                                        </p:cTn>
                                        <p:tgtEl>
                                          <p:spTgt spid="2"/>
                                        </p:tgtEl>
                                        <p:attrNameLst>
                                          <p:attrName>style.visibility</p:attrName>
                                        </p:attrNameLst>
                                      </p:cBhvr>
                                      <p:to>
                                        <p:strVal val="hidden"/>
                                      </p:to>
                                    </p:set>
                                  </p:childTnLst>
                                </p:cTn>
                              </p:par>
                              <p:par>
                                <p:cTn id="98" presetID="10" presetClass="exit" presetSubtype="0" fill="hold" nodeType="withEffect">
                                  <p:stCondLst>
                                    <p:cond delay="2500"/>
                                  </p:stCondLst>
                                  <p:childTnLst>
                                    <p:animEffect transition="out" filter="fade">
                                      <p:cBhvr>
                                        <p:cTn id="99" dur="500"/>
                                        <p:tgtEl>
                                          <p:spTgt spid="6"/>
                                        </p:tgtEl>
                                      </p:cBhvr>
                                    </p:animEffect>
                                    <p:set>
                                      <p:cBhvr>
                                        <p:cTn id="100" dur="1" fill="hold">
                                          <p:stCondLst>
                                            <p:cond delay="499"/>
                                          </p:stCondLst>
                                        </p:cTn>
                                        <p:tgtEl>
                                          <p:spTgt spid="6"/>
                                        </p:tgtEl>
                                        <p:attrNameLst>
                                          <p:attrName>style.visibility</p:attrName>
                                        </p:attrNameLst>
                                      </p:cBhvr>
                                      <p:to>
                                        <p:strVal val="hidden"/>
                                      </p:to>
                                    </p:set>
                                  </p:childTnLst>
                                </p:cTn>
                              </p:par>
                              <p:par>
                                <p:cTn id="101" presetID="10" presetClass="entr" presetSubtype="0" fill="hold" nodeType="with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fade">
                                      <p:cBhvr>
                                        <p:cTn id="103" dur="100"/>
                                        <p:tgtEl>
                                          <p:spTgt spid="14"/>
                                        </p:tgtEl>
                                      </p:cBhvr>
                                    </p:animEffect>
                                  </p:childTnLst>
                                </p:cTn>
                              </p:par>
                              <p:par>
                                <p:cTn id="104" presetID="10" presetClass="entr" presetSubtype="0" fill="hold" nodeType="withEffect">
                                  <p:stCondLst>
                                    <p:cond delay="600"/>
                                  </p:stCondLst>
                                  <p:childTnLst>
                                    <p:set>
                                      <p:cBhvr>
                                        <p:cTn id="105" dur="1" fill="hold">
                                          <p:stCondLst>
                                            <p:cond delay="0"/>
                                          </p:stCondLst>
                                        </p:cTn>
                                        <p:tgtEl>
                                          <p:spTgt spid="15"/>
                                        </p:tgtEl>
                                        <p:attrNameLst>
                                          <p:attrName>style.visibility</p:attrName>
                                        </p:attrNameLst>
                                      </p:cBhvr>
                                      <p:to>
                                        <p:strVal val="visible"/>
                                      </p:to>
                                    </p:set>
                                    <p:animEffect transition="in" filter="fade">
                                      <p:cBhvr>
                                        <p:cTn id="106" dur="100"/>
                                        <p:tgtEl>
                                          <p:spTgt spid="15"/>
                                        </p:tgtEl>
                                      </p:cBhvr>
                                    </p:animEffect>
                                  </p:childTnLst>
                                </p:cTn>
                              </p:par>
                              <p:par>
                                <p:cTn id="107" presetID="10" presetClass="entr" presetSubtype="0" fill="hold" nodeType="withEffect">
                                  <p:stCondLst>
                                    <p:cond delay="200"/>
                                  </p:stCondLst>
                                  <p:childTnLst>
                                    <p:set>
                                      <p:cBhvr>
                                        <p:cTn id="108" dur="1" fill="hold">
                                          <p:stCondLst>
                                            <p:cond delay="0"/>
                                          </p:stCondLst>
                                        </p:cTn>
                                        <p:tgtEl>
                                          <p:spTgt spid="16"/>
                                        </p:tgtEl>
                                        <p:attrNameLst>
                                          <p:attrName>style.visibility</p:attrName>
                                        </p:attrNameLst>
                                      </p:cBhvr>
                                      <p:to>
                                        <p:strVal val="visible"/>
                                      </p:to>
                                    </p:set>
                                    <p:animEffect transition="in" filter="fade">
                                      <p:cBhvr>
                                        <p:cTn id="109" dur="100"/>
                                        <p:tgtEl>
                                          <p:spTgt spid="16"/>
                                        </p:tgtEl>
                                      </p:cBhvr>
                                    </p:animEffect>
                                  </p:childTnLst>
                                </p:cTn>
                              </p:par>
                              <p:par>
                                <p:cTn id="110" presetID="10" presetClass="entr" presetSubtype="0" fill="hold" nodeType="withEffect">
                                  <p:stCondLst>
                                    <p:cond delay="1800"/>
                                  </p:stCondLst>
                                  <p:childTnLst>
                                    <p:set>
                                      <p:cBhvr>
                                        <p:cTn id="111" dur="1" fill="hold">
                                          <p:stCondLst>
                                            <p:cond delay="0"/>
                                          </p:stCondLst>
                                        </p:cTn>
                                        <p:tgtEl>
                                          <p:spTgt spid="17"/>
                                        </p:tgtEl>
                                        <p:attrNameLst>
                                          <p:attrName>style.visibility</p:attrName>
                                        </p:attrNameLst>
                                      </p:cBhvr>
                                      <p:to>
                                        <p:strVal val="visible"/>
                                      </p:to>
                                    </p:set>
                                    <p:animEffect transition="in" filter="fade">
                                      <p:cBhvr>
                                        <p:cTn id="112" dur="100"/>
                                        <p:tgtEl>
                                          <p:spTgt spid="17"/>
                                        </p:tgtEl>
                                      </p:cBhvr>
                                    </p:animEffect>
                                  </p:childTnLst>
                                </p:cTn>
                              </p:par>
                              <p:par>
                                <p:cTn id="113" presetID="10" presetClass="entr" presetSubtype="0" fill="hold" nodeType="withEffect">
                                  <p:stCondLst>
                                    <p:cond delay="2200"/>
                                  </p:stCondLst>
                                  <p:childTnLst>
                                    <p:set>
                                      <p:cBhvr>
                                        <p:cTn id="114" dur="1" fill="hold">
                                          <p:stCondLst>
                                            <p:cond delay="0"/>
                                          </p:stCondLst>
                                        </p:cTn>
                                        <p:tgtEl>
                                          <p:spTgt spid="18"/>
                                        </p:tgtEl>
                                        <p:attrNameLst>
                                          <p:attrName>style.visibility</p:attrName>
                                        </p:attrNameLst>
                                      </p:cBhvr>
                                      <p:to>
                                        <p:strVal val="visible"/>
                                      </p:to>
                                    </p:set>
                                    <p:animEffect transition="in" filter="fade">
                                      <p:cBhvr>
                                        <p:cTn id="115" dur="100"/>
                                        <p:tgtEl>
                                          <p:spTgt spid="18"/>
                                        </p:tgtEl>
                                      </p:cBhvr>
                                    </p:animEffect>
                                  </p:childTnLst>
                                </p:cTn>
                              </p:par>
                              <p:par>
                                <p:cTn id="116" presetID="53" presetClass="exit" presetSubtype="16" fill="hold" nodeType="withEffect">
                                  <p:stCondLst>
                                    <p:cond delay="100"/>
                                  </p:stCondLst>
                                  <p:childTnLst>
                                    <p:anim calcmode="lin" valueType="num">
                                      <p:cBhvr>
                                        <p:cTn id="117" dur="1000"/>
                                        <p:tgtEl>
                                          <p:spTgt spid="14"/>
                                        </p:tgtEl>
                                        <p:attrNameLst>
                                          <p:attrName>ppt_w</p:attrName>
                                        </p:attrNameLst>
                                      </p:cBhvr>
                                      <p:tavLst>
                                        <p:tav tm="0">
                                          <p:val>
                                            <p:strVal val="ppt_w"/>
                                          </p:val>
                                        </p:tav>
                                        <p:tav tm="100000">
                                          <p:val>
                                            <p:fltVal val="0"/>
                                          </p:val>
                                        </p:tav>
                                      </p:tavLst>
                                    </p:anim>
                                    <p:anim calcmode="lin" valueType="num">
                                      <p:cBhvr>
                                        <p:cTn id="118" dur="1000"/>
                                        <p:tgtEl>
                                          <p:spTgt spid="14"/>
                                        </p:tgtEl>
                                        <p:attrNameLst>
                                          <p:attrName>ppt_h</p:attrName>
                                        </p:attrNameLst>
                                      </p:cBhvr>
                                      <p:tavLst>
                                        <p:tav tm="0">
                                          <p:val>
                                            <p:strVal val="ppt_h"/>
                                          </p:val>
                                        </p:tav>
                                        <p:tav tm="100000">
                                          <p:val>
                                            <p:fltVal val="0"/>
                                          </p:val>
                                        </p:tav>
                                      </p:tavLst>
                                    </p:anim>
                                    <p:animEffect transition="out" filter="fade">
                                      <p:cBhvr>
                                        <p:cTn id="119" dur="1000"/>
                                        <p:tgtEl>
                                          <p:spTgt spid="14"/>
                                        </p:tgtEl>
                                      </p:cBhvr>
                                    </p:animEffect>
                                    <p:set>
                                      <p:cBhvr>
                                        <p:cTn id="120" dur="1" fill="hold">
                                          <p:stCondLst>
                                            <p:cond delay="999"/>
                                          </p:stCondLst>
                                        </p:cTn>
                                        <p:tgtEl>
                                          <p:spTgt spid="14"/>
                                        </p:tgtEl>
                                        <p:attrNameLst>
                                          <p:attrName>style.visibility</p:attrName>
                                        </p:attrNameLst>
                                      </p:cBhvr>
                                      <p:to>
                                        <p:strVal val="hidden"/>
                                      </p:to>
                                    </p:set>
                                  </p:childTnLst>
                                </p:cTn>
                              </p:par>
                              <p:par>
                                <p:cTn id="121" presetID="53" presetClass="exit" presetSubtype="16" fill="hold" nodeType="withEffect">
                                  <p:stCondLst>
                                    <p:cond delay="700"/>
                                  </p:stCondLst>
                                  <p:childTnLst>
                                    <p:anim calcmode="lin" valueType="num">
                                      <p:cBhvr>
                                        <p:cTn id="122" dur="500"/>
                                        <p:tgtEl>
                                          <p:spTgt spid="15"/>
                                        </p:tgtEl>
                                        <p:attrNameLst>
                                          <p:attrName>ppt_w</p:attrName>
                                        </p:attrNameLst>
                                      </p:cBhvr>
                                      <p:tavLst>
                                        <p:tav tm="0">
                                          <p:val>
                                            <p:strVal val="ppt_w"/>
                                          </p:val>
                                        </p:tav>
                                        <p:tav tm="100000">
                                          <p:val>
                                            <p:fltVal val="0"/>
                                          </p:val>
                                        </p:tav>
                                      </p:tavLst>
                                    </p:anim>
                                    <p:anim calcmode="lin" valueType="num">
                                      <p:cBhvr>
                                        <p:cTn id="123" dur="500"/>
                                        <p:tgtEl>
                                          <p:spTgt spid="15"/>
                                        </p:tgtEl>
                                        <p:attrNameLst>
                                          <p:attrName>ppt_h</p:attrName>
                                        </p:attrNameLst>
                                      </p:cBhvr>
                                      <p:tavLst>
                                        <p:tav tm="0">
                                          <p:val>
                                            <p:strVal val="ppt_h"/>
                                          </p:val>
                                        </p:tav>
                                        <p:tav tm="100000">
                                          <p:val>
                                            <p:fltVal val="0"/>
                                          </p:val>
                                        </p:tav>
                                      </p:tavLst>
                                    </p:anim>
                                    <p:animEffect transition="out" filter="fade">
                                      <p:cBhvr>
                                        <p:cTn id="124" dur="500"/>
                                        <p:tgtEl>
                                          <p:spTgt spid="15"/>
                                        </p:tgtEl>
                                      </p:cBhvr>
                                    </p:animEffect>
                                    <p:set>
                                      <p:cBhvr>
                                        <p:cTn id="125" dur="1" fill="hold">
                                          <p:stCondLst>
                                            <p:cond delay="499"/>
                                          </p:stCondLst>
                                        </p:cTn>
                                        <p:tgtEl>
                                          <p:spTgt spid="15"/>
                                        </p:tgtEl>
                                        <p:attrNameLst>
                                          <p:attrName>style.visibility</p:attrName>
                                        </p:attrNameLst>
                                      </p:cBhvr>
                                      <p:to>
                                        <p:strVal val="hidden"/>
                                      </p:to>
                                    </p:set>
                                  </p:childTnLst>
                                </p:cTn>
                              </p:par>
                              <p:par>
                                <p:cTn id="126" presetID="53" presetClass="exit" presetSubtype="16" fill="hold" nodeType="withEffect">
                                  <p:stCondLst>
                                    <p:cond delay="300"/>
                                  </p:stCondLst>
                                  <p:childTnLst>
                                    <p:anim calcmode="lin" valueType="num">
                                      <p:cBhvr>
                                        <p:cTn id="127" dur="500"/>
                                        <p:tgtEl>
                                          <p:spTgt spid="16"/>
                                        </p:tgtEl>
                                        <p:attrNameLst>
                                          <p:attrName>ppt_w</p:attrName>
                                        </p:attrNameLst>
                                      </p:cBhvr>
                                      <p:tavLst>
                                        <p:tav tm="0">
                                          <p:val>
                                            <p:strVal val="ppt_w"/>
                                          </p:val>
                                        </p:tav>
                                        <p:tav tm="100000">
                                          <p:val>
                                            <p:fltVal val="0"/>
                                          </p:val>
                                        </p:tav>
                                      </p:tavLst>
                                    </p:anim>
                                    <p:anim calcmode="lin" valueType="num">
                                      <p:cBhvr>
                                        <p:cTn id="128" dur="500"/>
                                        <p:tgtEl>
                                          <p:spTgt spid="16"/>
                                        </p:tgtEl>
                                        <p:attrNameLst>
                                          <p:attrName>ppt_h</p:attrName>
                                        </p:attrNameLst>
                                      </p:cBhvr>
                                      <p:tavLst>
                                        <p:tav tm="0">
                                          <p:val>
                                            <p:strVal val="ppt_h"/>
                                          </p:val>
                                        </p:tav>
                                        <p:tav tm="100000">
                                          <p:val>
                                            <p:fltVal val="0"/>
                                          </p:val>
                                        </p:tav>
                                      </p:tavLst>
                                    </p:anim>
                                    <p:animEffect transition="out" filter="fade">
                                      <p:cBhvr>
                                        <p:cTn id="129" dur="500"/>
                                        <p:tgtEl>
                                          <p:spTgt spid="16"/>
                                        </p:tgtEl>
                                      </p:cBhvr>
                                    </p:animEffect>
                                    <p:set>
                                      <p:cBhvr>
                                        <p:cTn id="130" dur="1" fill="hold">
                                          <p:stCondLst>
                                            <p:cond delay="499"/>
                                          </p:stCondLst>
                                        </p:cTn>
                                        <p:tgtEl>
                                          <p:spTgt spid="16"/>
                                        </p:tgtEl>
                                        <p:attrNameLst>
                                          <p:attrName>style.visibility</p:attrName>
                                        </p:attrNameLst>
                                      </p:cBhvr>
                                      <p:to>
                                        <p:strVal val="hidden"/>
                                      </p:to>
                                    </p:set>
                                  </p:childTnLst>
                                </p:cTn>
                              </p:par>
                              <p:par>
                                <p:cTn id="131" presetID="53" presetClass="exit" presetSubtype="16" fill="hold" nodeType="withEffect">
                                  <p:stCondLst>
                                    <p:cond delay="1900"/>
                                  </p:stCondLst>
                                  <p:childTnLst>
                                    <p:anim calcmode="lin" valueType="num">
                                      <p:cBhvr>
                                        <p:cTn id="132" dur="500"/>
                                        <p:tgtEl>
                                          <p:spTgt spid="17"/>
                                        </p:tgtEl>
                                        <p:attrNameLst>
                                          <p:attrName>ppt_w</p:attrName>
                                        </p:attrNameLst>
                                      </p:cBhvr>
                                      <p:tavLst>
                                        <p:tav tm="0">
                                          <p:val>
                                            <p:strVal val="ppt_w"/>
                                          </p:val>
                                        </p:tav>
                                        <p:tav tm="100000">
                                          <p:val>
                                            <p:fltVal val="0"/>
                                          </p:val>
                                        </p:tav>
                                      </p:tavLst>
                                    </p:anim>
                                    <p:anim calcmode="lin" valueType="num">
                                      <p:cBhvr>
                                        <p:cTn id="133" dur="500"/>
                                        <p:tgtEl>
                                          <p:spTgt spid="17"/>
                                        </p:tgtEl>
                                        <p:attrNameLst>
                                          <p:attrName>ppt_h</p:attrName>
                                        </p:attrNameLst>
                                      </p:cBhvr>
                                      <p:tavLst>
                                        <p:tav tm="0">
                                          <p:val>
                                            <p:strVal val="ppt_h"/>
                                          </p:val>
                                        </p:tav>
                                        <p:tav tm="100000">
                                          <p:val>
                                            <p:fltVal val="0"/>
                                          </p:val>
                                        </p:tav>
                                      </p:tavLst>
                                    </p:anim>
                                    <p:animEffect transition="out" filter="fade">
                                      <p:cBhvr>
                                        <p:cTn id="134" dur="500"/>
                                        <p:tgtEl>
                                          <p:spTgt spid="17"/>
                                        </p:tgtEl>
                                      </p:cBhvr>
                                    </p:animEffect>
                                    <p:set>
                                      <p:cBhvr>
                                        <p:cTn id="135" dur="1" fill="hold">
                                          <p:stCondLst>
                                            <p:cond delay="499"/>
                                          </p:stCondLst>
                                        </p:cTn>
                                        <p:tgtEl>
                                          <p:spTgt spid="17"/>
                                        </p:tgtEl>
                                        <p:attrNameLst>
                                          <p:attrName>style.visibility</p:attrName>
                                        </p:attrNameLst>
                                      </p:cBhvr>
                                      <p:to>
                                        <p:strVal val="hidden"/>
                                      </p:to>
                                    </p:set>
                                  </p:childTnLst>
                                </p:cTn>
                              </p:par>
                              <p:par>
                                <p:cTn id="136" presetID="53" presetClass="exit" presetSubtype="16" fill="hold" nodeType="withEffect">
                                  <p:stCondLst>
                                    <p:cond delay="2300"/>
                                  </p:stCondLst>
                                  <p:childTnLst>
                                    <p:anim calcmode="lin" valueType="num">
                                      <p:cBhvr>
                                        <p:cTn id="137" dur="500"/>
                                        <p:tgtEl>
                                          <p:spTgt spid="18"/>
                                        </p:tgtEl>
                                        <p:attrNameLst>
                                          <p:attrName>ppt_w</p:attrName>
                                        </p:attrNameLst>
                                      </p:cBhvr>
                                      <p:tavLst>
                                        <p:tav tm="0">
                                          <p:val>
                                            <p:strVal val="ppt_w"/>
                                          </p:val>
                                        </p:tav>
                                        <p:tav tm="100000">
                                          <p:val>
                                            <p:fltVal val="0"/>
                                          </p:val>
                                        </p:tav>
                                      </p:tavLst>
                                    </p:anim>
                                    <p:anim calcmode="lin" valueType="num">
                                      <p:cBhvr>
                                        <p:cTn id="138" dur="500"/>
                                        <p:tgtEl>
                                          <p:spTgt spid="18"/>
                                        </p:tgtEl>
                                        <p:attrNameLst>
                                          <p:attrName>ppt_h</p:attrName>
                                        </p:attrNameLst>
                                      </p:cBhvr>
                                      <p:tavLst>
                                        <p:tav tm="0">
                                          <p:val>
                                            <p:strVal val="ppt_h"/>
                                          </p:val>
                                        </p:tav>
                                        <p:tav tm="100000">
                                          <p:val>
                                            <p:fltVal val="0"/>
                                          </p:val>
                                        </p:tav>
                                      </p:tavLst>
                                    </p:anim>
                                    <p:animEffect transition="out" filter="fade">
                                      <p:cBhvr>
                                        <p:cTn id="139" dur="500"/>
                                        <p:tgtEl>
                                          <p:spTgt spid="18"/>
                                        </p:tgtEl>
                                      </p:cBhvr>
                                    </p:animEffect>
                                    <p:set>
                                      <p:cBhvr>
                                        <p:cTn id="140" dur="1" fill="hold">
                                          <p:stCondLst>
                                            <p:cond delay="499"/>
                                          </p:stCondLst>
                                        </p:cTn>
                                        <p:tgtEl>
                                          <p:spTgt spid="18"/>
                                        </p:tgtEl>
                                        <p:attrNameLst>
                                          <p:attrName>style.visibility</p:attrName>
                                        </p:attrNameLst>
                                      </p:cBhvr>
                                      <p:to>
                                        <p:strVal val="hidden"/>
                                      </p:to>
                                    </p:set>
                                  </p:childTnLst>
                                </p:cTn>
                              </p:par>
                            </p:childTnLst>
                          </p:cTn>
                        </p:par>
                        <p:par>
                          <p:cTn id="141" fill="hold">
                            <p:stCondLst>
                              <p:cond delay="500"/>
                            </p:stCondLst>
                            <p:childTnLst>
                              <p:par>
                                <p:cTn id="142" presetID="47" presetClass="entr" presetSubtype="0" fill="hold" nodeType="afterEffect">
                                  <p:stCondLst>
                                    <p:cond delay="0"/>
                                  </p:stCondLst>
                                  <p:childTnLst>
                                    <p:set>
                                      <p:cBhvr>
                                        <p:cTn id="143" dur="1" fill="hold">
                                          <p:stCondLst>
                                            <p:cond delay="0"/>
                                          </p:stCondLst>
                                        </p:cTn>
                                        <p:tgtEl>
                                          <p:spTgt spid="19"/>
                                        </p:tgtEl>
                                        <p:attrNameLst>
                                          <p:attrName>style.visibility</p:attrName>
                                        </p:attrNameLst>
                                      </p:cBhvr>
                                      <p:to>
                                        <p:strVal val="visible"/>
                                      </p:to>
                                    </p:set>
                                    <p:animEffect transition="in" filter="fade">
                                      <p:cBhvr>
                                        <p:cTn id="144" dur="1250"/>
                                        <p:tgtEl>
                                          <p:spTgt spid="19"/>
                                        </p:tgtEl>
                                      </p:cBhvr>
                                    </p:animEffect>
                                    <p:anim calcmode="lin" valueType="num">
                                      <p:cBhvr>
                                        <p:cTn id="145" dur="1250" fill="hold"/>
                                        <p:tgtEl>
                                          <p:spTgt spid="19"/>
                                        </p:tgtEl>
                                        <p:attrNameLst>
                                          <p:attrName>ppt_x</p:attrName>
                                        </p:attrNameLst>
                                      </p:cBhvr>
                                      <p:tavLst>
                                        <p:tav tm="0">
                                          <p:val>
                                            <p:strVal val="#ppt_x"/>
                                          </p:val>
                                        </p:tav>
                                        <p:tav tm="100000">
                                          <p:val>
                                            <p:strVal val="#ppt_x"/>
                                          </p:val>
                                        </p:tav>
                                      </p:tavLst>
                                    </p:anim>
                                    <p:anim calcmode="lin" valueType="num">
                                      <p:cBhvr>
                                        <p:cTn id="146" dur="1250" fill="hold"/>
                                        <p:tgtEl>
                                          <p:spTgt spid="19"/>
                                        </p:tgtEl>
                                        <p:attrNameLst>
                                          <p:attrName>ppt_y</p:attrName>
                                        </p:attrNameLst>
                                      </p:cBhvr>
                                      <p:tavLst>
                                        <p:tav tm="0">
                                          <p:val>
                                            <p:strVal val="#ppt_y-.1"/>
                                          </p:val>
                                        </p:tav>
                                        <p:tav tm="100000">
                                          <p:val>
                                            <p:strVal val="#ppt_y"/>
                                          </p:val>
                                        </p:tav>
                                      </p:tavLst>
                                    </p:anim>
                                  </p:childTnLst>
                                </p:cTn>
                              </p:par>
                              <p:par>
                                <p:cTn id="147" presetID="53" presetClass="entr" presetSubtype="16" fill="hold" grpId="0" nodeType="withEffect">
                                  <p:stCondLst>
                                    <p:cond delay="0"/>
                                  </p:stCondLst>
                                  <p:childTnLst>
                                    <p:set>
                                      <p:cBhvr>
                                        <p:cTn id="148" dur="1" fill="hold">
                                          <p:stCondLst>
                                            <p:cond delay="0"/>
                                          </p:stCondLst>
                                        </p:cTn>
                                        <p:tgtEl>
                                          <p:spTgt spid="20"/>
                                        </p:tgtEl>
                                        <p:attrNameLst>
                                          <p:attrName>style.visibility</p:attrName>
                                        </p:attrNameLst>
                                      </p:cBhvr>
                                      <p:to>
                                        <p:strVal val="visible"/>
                                      </p:to>
                                    </p:set>
                                    <p:anim calcmode="lin" valueType="num">
                                      <p:cBhvr>
                                        <p:cTn id="149" dur="1250" fill="hold"/>
                                        <p:tgtEl>
                                          <p:spTgt spid="20"/>
                                        </p:tgtEl>
                                        <p:attrNameLst>
                                          <p:attrName>ppt_w</p:attrName>
                                        </p:attrNameLst>
                                      </p:cBhvr>
                                      <p:tavLst>
                                        <p:tav tm="0">
                                          <p:val>
                                            <p:fltVal val="0"/>
                                          </p:val>
                                        </p:tav>
                                        <p:tav tm="100000">
                                          <p:val>
                                            <p:strVal val="#ppt_w"/>
                                          </p:val>
                                        </p:tav>
                                      </p:tavLst>
                                    </p:anim>
                                    <p:anim calcmode="lin" valueType="num">
                                      <p:cBhvr>
                                        <p:cTn id="150" dur="1250" fill="hold"/>
                                        <p:tgtEl>
                                          <p:spTgt spid="20"/>
                                        </p:tgtEl>
                                        <p:attrNameLst>
                                          <p:attrName>ppt_h</p:attrName>
                                        </p:attrNameLst>
                                      </p:cBhvr>
                                      <p:tavLst>
                                        <p:tav tm="0">
                                          <p:val>
                                            <p:fltVal val="0"/>
                                          </p:val>
                                        </p:tav>
                                        <p:tav tm="100000">
                                          <p:val>
                                            <p:strVal val="#ppt_h"/>
                                          </p:val>
                                        </p:tav>
                                      </p:tavLst>
                                    </p:anim>
                                    <p:animEffect transition="in" filter="fade">
                                      <p:cBhvr>
                                        <p:cTn id="151" dur="1250"/>
                                        <p:tgtEl>
                                          <p:spTgt spid="20"/>
                                        </p:tgtEl>
                                      </p:cBhvr>
                                    </p:animEffect>
                                  </p:childTnLst>
                                </p:cTn>
                              </p:par>
                            </p:childTnLst>
                          </p:cTn>
                        </p:par>
                        <p:par>
                          <p:cTn id="152" fill="hold">
                            <p:stCondLst>
                              <p:cond delay="2000"/>
                            </p:stCondLst>
                            <p:childTnLst>
                              <p:par>
                                <p:cTn id="153" presetID="10" presetClass="entr" presetSubtype="0" fill="hold" nodeType="afterEffect">
                                  <p:stCondLst>
                                    <p:cond delay="0"/>
                                  </p:stCondLst>
                                  <p:childTnLst>
                                    <p:set>
                                      <p:cBhvr>
                                        <p:cTn id="154" dur="1" fill="hold">
                                          <p:stCondLst>
                                            <p:cond delay="0"/>
                                          </p:stCondLst>
                                        </p:cTn>
                                        <p:tgtEl>
                                          <p:spTgt spid="21"/>
                                        </p:tgtEl>
                                        <p:attrNameLst>
                                          <p:attrName>style.visibility</p:attrName>
                                        </p:attrNameLst>
                                      </p:cBhvr>
                                      <p:to>
                                        <p:strVal val="visible"/>
                                      </p:to>
                                    </p:set>
                                    <p:animEffect transition="in" filter="fade">
                                      <p:cBhvr>
                                        <p:cTn id="155" dur="500"/>
                                        <p:tgtEl>
                                          <p:spTgt spid="21"/>
                                        </p:tgtEl>
                                      </p:cBhvr>
                                    </p:animEffect>
                                  </p:childTnLst>
                                </p:cTn>
                              </p:par>
                            </p:childTnLst>
                          </p:cTn>
                        </p:par>
                        <p:par>
                          <p:cTn id="156" fill="hold">
                            <p:stCondLst>
                              <p:cond delay="2500"/>
                            </p:stCondLst>
                            <p:childTnLst>
                              <p:par>
                                <p:cTn id="157" presetID="6" presetClass="emph" presetSubtype="0" fill="hold" nodeType="afterEffect">
                                  <p:stCondLst>
                                    <p:cond delay="0"/>
                                  </p:stCondLst>
                                  <p:childTnLst>
                                    <p:animScale>
                                      <p:cBhvr>
                                        <p:cTn id="158" dur="500" fill="hold"/>
                                        <p:tgtEl>
                                          <p:spTgt spid="21"/>
                                        </p:tgtEl>
                                      </p:cBhvr>
                                      <p:by x="400000" y="400000"/>
                                    </p:animScale>
                                  </p:childTnLst>
                                </p:cTn>
                              </p:par>
                              <p:par>
                                <p:cTn id="159" presetID="10" presetClass="exit" presetSubtype="0" fill="hold" nodeType="withEffect">
                                  <p:stCondLst>
                                    <p:cond delay="250"/>
                                  </p:stCondLst>
                                  <p:childTnLst>
                                    <p:animEffect transition="out" filter="fade">
                                      <p:cBhvr>
                                        <p:cTn id="160" dur="500"/>
                                        <p:tgtEl>
                                          <p:spTgt spid="21"/>
                                        </p:tgtEl>
                                      </p:cBhvr>
                                    </p:animEffect>
                                    <p:set>
                                      <p:cBhvr>
                                        <p:cTn id="161" dur="1" fill="hold">
                                          <p:stCondLst>
                                            <p:cond delay="499"/>
                                          </p:stCondLst>
                                        </p:cTn>
                                        <p:tgtEl>
                                          <p:spTgt spid="21"/>
                                        </p:tgtEl>
                                        <p:attrNameLst>
                                          <p:attrName>style.visibility</p:attrName>
                                        </p:attrNameLst>
                                      </p:cBhvr>
                                      <p:to>
                                        <p:strVal val="hidden"/>
                                      </p:to>
                                    </p:set>
                                  </p:childTnLst>
                                </p:cTn>
                              </p:par>
                            </p:childTnLst>
                          </p:cTn>
                        </p:par>
                        <p:par>
                          <p:cTn id="162" fill="hold">
                            <p:stCondLst>
                              <p:cond delay="3000"/>
                            </p:stCondLst>
                            <p:childTnLst>
                              <p:par>
                                <p:cTn id="163" presetID="2" presetClass="entr" presetSubtype="8" fill="hold" grpId="0" nodeType="afterEffect">
                                  <p:stCondLst>
                                    <p:cond delay="0"/>
                                  </p:stCondLst>
                                  <p:childTnLst>
                                    <p:set>
                                      <p:cBhvr>
                                        <p:cTn id="164" dur="1" fill="hold">
                                          <p:stCondLst>
                                            <p:cond delay="0"/>
                                          </p:stCondLst>
                                        </p:cTn>
                                        <p:tgtEl>
                                          <p:spTgt spid="25"/>
                                        </p:tgtEl>
                                        <p:attrNameLst>
                                          <p:attrName>style.visibility</p:attrName>
                                        </p:attrNameLst>
                                      </p:cBhvr>
                                      <p:to>
                                        <p:strVal val="visible"/>
                                      </p:to>
                                    </p:set>
                                    <p:anim calcmode="lin" valueType="num">
                                      <p:cBhvr additive="base">
                                        <p:cTn id="165" dur="500" fill="hold"/>
                                        <p:tgtEl>
                                          <p:spTgt spid="25"/>
                                        </p:tgtEl>
                                        <p:attrNameLst>
                                          <p:attrName>ppt_x</p:attrName>
                                        </p:attrNameLst>
                                      </p:cBhvr>
                                      <p:tavLst>
                                        <p:tav tm="0">
                                          <p:val>
                                            <p:strVal val="0-#ppt_w/2"/>
                                          </p:val>
                                        </p:tav>
                                        <p:tav tm="100000">
                                          <p:val>
                                            <p:strVal val="#ppt_x"/>
                                          </p:val>
                                        </p:tav>
                                      </p:tavLst>
                                    </p:anim>
                                    <p:anim calcmode="lin" valueType="num">
                                      <p:cBhvr additive="base">
                                        <p:cTn id="166" dur="500" fill="hold"/>
                                        <p:tgtEl>
                                          <p:spTgt spid="25"/>
                                        </p:tgtEl>
                                        <p:attrNameLst>
                                          <p:attrName>ppt_y</p:attrName>
                                        </p:attrNameLst>
                                      </p:cBhvr>
                                      <p:tavLst>
                                        <p:tav tm="0">
                                          <p:val>
                                            <p:strVal val="#ppt_y"/>
                                          </p:val>
                                        </p:tav>
                                        <p:tav tm="100000">
                                          <p:val>
                                            <p:strVal val="#ppt_y"/>
                                          </p:val>
                                        </p:tav>
                                      </p:tavLst>
                                    </p:anim>
                                  </p:childTnLst>
                                </p:cTn>
                              </p:par>
                            </p:childTnLst>
                          </p:cTn>
                        </p:par>
                        <p:par>
                          <p:cTn id="167" fill="hold">
                            <p:stCondLst>
                              <p:cond delay="3500"/>
                            </p:stCondLst>
                            <p:childTnLst>
                              <p:par>
                                <p:cTn id="168" presetID="42" presetClass="entr" presetSubtype="0" fill="hold" grpId="0" nodeType="afterEffect">
                                  <p:stCondLst>
                                    <p:cond delay="0"/>
                                  </p:stCondLst>
                                  <p:childTnLst>
                                    <p:set>
                                      <p:cBhvr>
                                        <p:cTn id="169" dur="1" fill="hold">
                                          <p:stCondLst>
                                            <p:cond delay="0"/>
                                          </p:stCondLst>
                                        </p:cTn>
                                        <p:tgtEl>
                                          <p:spTgt spid="23"/>
                                        </p:tgtEl>
                                        <p:attrNameLst>
                                          <p:attrName>style.visibility</p:attrName>
                                        </p:attrNameLst>
                                      </p:cBhvr>
                                      <p:to>
                                        <p:strVal val="visible"/>
                                      </p:to>
                                    </p:set>
                                    <p:animEffect transition="in" filter="fade">
                                      <p:cBhvr>
                                        <p:cTn id="170" dur="1000"/>
                                        <p:tgtEl>
                                          <p:spTgt spid="23"/>
                                        </p:tgtEl>
                                      </p:cBhvr>
                                    </p:animEffect>
                                    <p:anim calcmode="lin" valueType="num">
                                      <p:cBhvr>
                                        <p:cTn id="171" dur="1000" fill="hold"/>
                                        <p:tgtEl>
                                          <p:spTgt spid="23"/>
                                        </p:tgtEl>
                                        <p:attrNameLst>
                                          <p:attrName>ppt_x</p:attrName>
                                        </p:attrNameLst>
                                      </p:cBhvr>
                                      <p:tavLst>
                                        <p:tav tm="0">
                                          <p:val>
                                            <p:strVal val="#ppt_x"/>
                                          </p:val>
                                        </p:tav>
                                        <p:tav tm="100000">
                                          <p:val>
                                            <p:strVal val="#ppt_x"/>
                                          </p:val>
                                        </p:tav>
                                      </p:tavLst>
                                    </p:anim>
                                    <p:anim calcmode="lin" valueType="num">
                                      <p:cBhvr>
                                        <p:cTn id="172" dur="1000" fill="hold"/>
                                        <p:tgtEl>
                                          <p:spTgt spid="23"/>
                                        </p:tgtEl>
                                        <p:attrNameLst>
                                          <p:attrName>ppt_y</p:attrName>
                                        </p:attrNameLst>
                                      </p:cBhvr>
                                      <p:tavLst>
                                        <p:tav tm="0">
                                          <p:val>
                                            <p:strVal val="#ppt_y+.1"/>
                                          </p:val>
                                        </p:tav>
                                        <p:tav tm="100000">
                                          <p:val>
                                            <p:strVal val="#ppt_y"/>
                                          </p:val>
                                        </p:tav>
                                      </p:tavLst>
                                    </p:anim>
                                  </p:childTnLst>
                                </p:cTn>
                              </p:par>
                            </p:childTnLst>
                          </p:cTn>
                        </p:par>
                        <p:par>
                          <p:cTn id="173" fill="hold">
                            <p:stCondLst>
                              <p:cond delay="4500"/>
                            </p:stCondLst>
                            <p:childTnLst>
                              <p:par>
                                <p:cTn id="174" presetID="22" presetClass="entr" presetSubtype="2" fill="hold" grpId="0" nodeType="afterEffect">
                                  <p:stCondLst>
                                    <p:cond delay="0"/>
                                  </p:stCondLst>
                                  <p:childTnLst>
                                    <p:set>
                                      <p:cBhvr>
                                        <p:cTn id="175" dur="1" fill="hold">
                                          <p:stCondLst>
                                            <p:cond delay="0"/>
                                          </p:stCondLst>
                                        </p:cTn>
                                        <p:tgtEl>
                                          <p:spTgt spid="26"/>
                                        </p:tgtEl>
                                        <p:attrNameLst>
                                          <p:attrName>style.visibility</p:attrName>
                                        </p:attrNameLst>
                                      </p:cBhvr>
                                      <p:to>
                                        <p:strVal val="visible"/>
                                      </p:to>
                                    </p:set>
                                    <p:animEffect transition="in" filter="wipe(right)">
                                      <p:cBhvr>
                                        <p:cTn id="176" dur="500"/>
                                        <p:tgtEl>
                                          <p:spTgt spid="26"/>
                                        </p:tgtEl>
                                      </p:cBhvr>
                                    </p:animEffect>
                                  </p:childTnLst>
                                </p:cTn>
                              </p:par>
                              <p:par>
                                <p:cTn id="177" presetID="22" presetClass="entr" presetSubtype="2" fill="hold" grpId="0" nodeType="withEffect">
                                  <p:stCondLst>
                                    <p:cond delay="0"/>
                                  </p:stCondLst>
                                  <p:childTnLst>
                                    <p:set>
                                      <p:cBhvr>
                                        <p:cTn id="178" dur="1" fill="hold">
                                          <p:stCondLst>
                                            <p:cond delay="0"/>
                                          </p:stCondLst>
                                        </p:cTn>
                                        <p:tgtEl>
                                          <p:spTgt spid="33"/>
                                        </p:tgtEl>
                                        <p:attrNameLst>
                                          <p:attrName>style.visibility</p:attrName>
                                        </p:attrNameLst>
                                      </p:cBhvr>
                                      <p:to>
                                        <p:strVal val="visible"/>
                                      </p:to>
                                    </p:set>
                                    <p:animEffect transition="in" filter="wipe(right)">
                                      <p:cBhvr>
                                        <p:cTn id="179" dur="500"/>
                                        <p:tgtEl>
                                          <p:spTgt spid="33"/>
                                        </p:tgtEl>
                                      </p:cBhvr>
                                    </p:animEffect>
                                  </p:childTnLst>
                                </p:cTn>
                              </p:par>
                            </p:childTnLst>
                          </p:cTn>
                        </p:par>
                        <p:par>
                          <p:cTn id="180" fill="hold">
                            <p:stCondLst>
                              <p:cond delay="5000"/>
                            </p:stCondLst>
                            <p:childTnLst>
                              <p:par>
                                <p:cTn id="181" presetID="41" presetClass="entr" presetSubtype="0" fill="hold" grpId="0" nodeType="afterEffect">
                                  <p:stCondLst>
                                    <p:cond delay="0"/>
                                  </p:stCondLst>
                                  <p:iterate type="lt">
                                    <p:tmPct val="10000"/>
                                  </p:iterate>
                                  <p:childTnLst>
                                    <p:set>
                                      <p:cBhvr>
                                        <p:cTn id="182" dur="1" fill="hold">
                                          <p:stCondLst>
                                            <p:cond delay="0"/>
                                          </p:stCondLst>
                                        </p:cTn>
                                        <p:tgtEl>
                                          <p:spTgt spid="24"/>
                                        </p:tgtEl>
                                        <p:attrNameLst>
                                          <p:attrName>style.visibility</p:attrName>
                                        </p:attrNameLst>
                                      </p:cBhvr>
                                      <p:to>
                                        <p:strVal val="visible"/>
                                      </p:to>
                                    </p:set>
                                    <p:anim calcmode="lin" valueType="num">
                                      <p:cBhvr>
                                        <p:cTn id="183" dur="5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184" dur="500" fill="hold"/>
                                        <p:tgtEl>
                                          <p:spTgt spid="24"/>
                                        </p:tgtEl>
                                        <p:attrNameLst>
                                          <p:attrName>ppt_y</p:attrName>
                                        </p:attrNameLst>
                                      </p:cBhvr>
                                      <p:tavLst>
                                        <p:tav tm="0">
                                          <p:val>
                                            <p:strVal val="#ppt_y"/>
                                          </p:val>
                                        </p:tav>
                                        <p:tav tm="100000">
                                          <p:val>
                                            <p:strVal val="#ppt_y"/>
                                          </p:val>
                                        </p:tav>
                                      </p:tavLst>
                                    </p:anim>
                                    <p:anim calcmode="lin" valueType="num">
                                      <p:cBhvr>
                                        <p:cTn id="185" dur="5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186" dur="50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187" dur="500" tmFilter="0,0; .5, 1; 1, 1"/>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3" grpId="0"/>
      <p:bldP spid="24" grpId="0"/>
      <p:bldP spid="25" grpId="0"/>
      <p:bldP spid="26" grpId="0" animBg="1"/>
      <p:bldP spid="3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2"/>
          <p:cNvSpPr/>
          <p:nvPr/>
        </p:nvSpPr>
        <p:spPr bwMode="auto">
          <a:xfrm flipH="1">
            <a:off x="148578" y="-15515"/>
            <a:ext cx="3402053" cy="5750459"/>
          </a:xfrm>
          <a:custGeom>
            <a:avLst/>
            <a:gdLst>
              <a:gd name="connsiteX0" fmla="*/ 0 w 5040623"/>
              <a:gd name="connsiteY0" fmla="*/ 0 h 4320534"/>
              <a:gd name="connsiteX1" fmla="*/ 5040623 w 5040623"/>
              <a:gd name="connsiteY1" fmla="*/ 0 h 4320534"/>
              <a:gd name="connsiteX2" fmla="*/ 5040623 w 5040623"/>
              <a:gd name="connsiteY2" fmla="*/ 4320534 h 4320534"/>
              <a:gd name="connsiteX3" fmla="*/ 0 w 5040623"/>
              <a:gd name="connsiteY3" fmla="*/ 4320534 h 4320534"/>
              <a:gd name="connsiteX4" fmla="*/ 0 w 5040623"/>
              <a:gd name="connsiteY4" fmla="*/ 0 h 4320534"/>
              <a:gd name="connsiteX0-1" fmla="*/ 0 w 5408923"/>
              <a:gd name="connsiteY0-2" fmla="*/ 0 h 4320534"/>
              <a:gd name="connsiteX1-3" fmla="*/ 5040623 w 5408923"/>
              <a:gd name="connsiteY1-4" fmla="*/ 0 h 4320534"/>
              <a:gd name="connsiteX2-5" fmla="*/ 5408923 w 5408923"/>
              <a:gd name="connsiteY2-6" fmla="*/ 3977634 h 4320534"/>
              <a:gd name="connsiteX3-7" fmla="*/ 0 w 5408923"/>
              <a:gd name="connsiteY3-8" fmla="*/ 4320534 h 4320534"/>
              <a:gd name="connsiteX4-9" fmla="*/ 0 w 5408923"/>
              <a:gd name="connsiteY4-10" fmla="*/ 0 h 4320534"/>
              <a:gd name="connsiteX0-11" fmla="*/ 0 w 5408923"/>
              <a:gd name="connsiteY0-12" fmla="*/ 406400 h 4726934"/>
              <a:gd name="connsiteX1-13" fmla="*/ 4710423 w 5408923"/>
              <a:gd name="connsiteY1-14" fmla="*/ 0 h 4726934"/>
              <a:gd name="connsiteX2-15" fmla="*/ 5408923 w 5408923"/>
              <a:gd name="connsiteY2-16" fmla="*/ 4384034 h 4726934"/>
              <a:gd name="connsiteX3-17" fmla="*/ 0 w 5408923"/>
              <a:gd name="connsiteY3-18" fmla="*/ 4726934 h 4726934"/>
              <a:gd name="connsiteX4-19" fmla="*/ 0 w 5408923"/>
              <a:gd name="connsiteY4-20" fmla="*/ 406400 h 4726934"/>
              <a:gd name="connsiteX0-21" fmla="*/ 0 w 5408923"/>
              <a:gd name="connsiteY0-22" fmla="*/ 317500 h 4638034"/>
              <a:gd name="connsiteX1-23" fmla="*/ 4073018 w 5408923"/>
              <a:gd name="connsiteY1-24" fmla="*/ 0 h 4638034"/>
              <a:gd name="connsiteX2-25" fmla="*/ 5408923 w 5408923"/>
              <a:gd name="connsiteY2-26" fmla="*/ 4295134 h 4638034"/>
              <a:gd name="connsiteX3-27" fmla="*/ 0 w 5408923"/>
              <a:gd name="connsiteY3-28" fmla="*/ 4638034 h 4638034"/>
              <a:gd name="connsiteX4-29" fmla="*/ 0 w 5408923"/>
              <a:gd name="connsiteY4-30" fmla="*/ 317500 h 4638034"/>
              <a:gd name="connsiteX0-31" fmla="*/ 0 w 4734024"/>
              <a:gd name="connsiteY0-32" fmla="*/ 317500 h 4638034"/>
              <a:gd name="connsiteX1-33" fmla="*/ 4073018 w 4734024"/>
              <a:gd name="connsiteY1-34" fmla="*/ 0 h 4638034"/>
              <a:gd name="connsiteX2-35" fmla="*/ 4734024 w 4734024"/>
              <a:gd name="connsiteY2-36" fmla="*/ 4511034 h 4638034"/>
              <a:gd name="connsiteX3-37" fmla="*/ 0 w 4734024"/>
              <a:gd name="connsiteY3-38" fmla="*/ 4638034 h 4638034"/>
              <a:gd name="connsiteX4-39" fmla="*/ 0 w 4734024"/>
              <a:gd name="connsiteY4-40" fmla="*/ 317500 h 4638034"/>
              <a:gd name="connsiteX0-41" fmla="*/ 0 w 4734024"/>
              <a:gd name="connsiteY0-42" fmla="*/ 215900 h 4536434"/>
              <a:gd name="connsiteX1-43" fmla="*/ 4073018 w 4734024"/>
              <a:gd name="connsiteY1-44" fmla="*/ 0 h 4536434"/>
              <a:gd name="connsiteX2-45" fmla="*/ 4734024 w 4734024"/>
              <a:gd name="connsiteY2-46" fmla="*/ 4409434 h 4536434"/>
              <a:gd name="connsiteX3-47" fmla="*/ 0 w 4734024"/>
              <a:gd name="connsiteY3-48" fmla="*/ 4536434 h 4536434"/>
              <a:gd name="connsiteX4-49" fmla="*/ 0 w 4734024"/>
              <a:gd name="connsiteY4-50" fmla="*/ 215900 h 4536434"/>
              <a:gd name="connsiteX0-51" fmla="*/ 0 w 4519770"/>
              <a:gd name="connsiteY0-52" fmla="*/ 215900 h 4975491"/>
              <a:gd name="connsiteX1-53" fmla="*/ 4073018 w 4519770"/>
              <a:gd name="connsiteY1-54" fmla="*/ 0 h 4975491"/>
              <a:gd name="connsiteX2-55" fmla="*/ 4519770 w 4519770"/>
              <a:gd name="connsiteY2-56" fmla="*/ 4975491 h 4975491"/>
              <a:gd name="connsiteX3-57" fmla="*/ 0 w 4519770"/>
              <a:gd name="connsiteY3-58" fmla="*/ 4536434 h 4975491"/>
              <a:gd name="connsiteX4-59" fmla="*/ 0 w 4519770"/>
              <a:gd name="connsiteY4-60" fmla="*/ 215900 h 4975491"/>
              <a:gd name="connsiteX0-61" fmla="*/ 0 w 4519770"/>
              <a:gd name="connsiteY0-62" fmla="*/ 342900 h 4975491"/>
              <a:gd name="connsiteX1-63" fmla="*/ 4073018 w 4519770"/>
              <a:gd name="connsiteY1-64" fmla="*/ 0 h 4975491"/>
              <a:gd name="connsiteX2-65" fmla="*/ 4519770 w 4519770"/>
              <a:gd name="connsiteY2-66" fmla="*/ 4975491 h 4975491"/>
              <a:gd name="connsiteX3-67" fmla="*/ 0 w 4519770"/>
              <a:gd name="connsiteY3-68" fmla="*/ 4536434 h 4975491"/>
              <a:gd name="connsiteX4-69" fmla="*/ 0 w 4519770"/>
              <a:gd name="connsiteY4-70" fmla="*/ 342900 h 4975491"/>
              <a:gd name="connsiteX0-71" fmla="*/ 0 w 4519770"/>
              <a:gd name="connsiteY0-72" fmla="*/ 529713 h 5162304"/>
              <a:gd name="connsiteX1-73" fmla="*/ 4014963 w 4519770"/>
              <a:gd name="connsiteY1-74" fmla="*/ 0 h 5162304"/>
              <a:gd name="connsiteX2-75" fmla="*/ 4519770 w 4519770"/>
              <a:gd name="connsiteY2-76" fmla="*/ 5162304 h 5162304"/>
              <a:gd name="connsiteX3-77" fmla="*/ 0 w 4519770"/>
              <a:gd name="connsiteY3-78" fmla="*/ 4723247 h 5162304"/>
              <a:gd name="connsiteX4-79" fmla="*/ 0 w 4519770"/>
              <a:gd name="connsiteY4-80" fmla="*/ 529713 h 5162304"/>
              <a:gd name="connsiteX0-81" fmla="*/ 0 w 4519770"/>
              <a:gd name="connsiteY0-82" fmla="*/ 441222 h 5073813"/>
              <a:gd name="connsiteX1-83" fmla="*/ 3971420 w 4519770"/>
              <a:gd name="connsiteY1-84" fmla="*/ 0 h 5073813"/>
              <a:gd name="connsiteX2-85" fmla="*/ 4519770 w 4519770"/>
              <a:gd name="connsiteY2-86" fmla="*/ 5073813 h 5073813"/>
              <a:gd name="connsiteX3-87" fmla="*/ 0 w 4519770"/>
              <a:gd name="connsiteY3-88" fmla="*/ 4634756 h 5073813"/>
              <a:gd name="connsiteX4-89" fmla="*/ 0 w 4519770"/>
              <a:gd name="connsiteY4-90" fmla="*/ 441222 h 5073813"/>
              <a:gd name="connsiteX0-91" fmla="*/ 0 w 4519770"/>
              <a:gd name="connsiteY0-92" fmla="*/ 542822 h 5175413"/>
              <a:gd name="connsiteX1-93" fmla="*/ 3971420 w 4519770"/>
              <a:gd name="connsiteY1-94" fmla="*/ 0 h 5175413"/>
              <a:gd name="connsiteX2-95" fmla="*/ 4519770 w 4519770"/>
              <a:gd name="connsiteY2-96" fmla="*/ 5175413 h 5175413"/>
              <a:gd name="connsiteX3-97" fmla="*/ 0 w 4519770"/>
              <a:gd name="connsiteY3-98" fmla="*/ 4736356 h 5175413"/>
              <a:gd name="connsiteX4-99" fmla="*/ 0 w 4519770"/>
              <a:gd name="connsiteY4-100" fmla="*/ 542822 h 5175413"/>
              <a:gd name="connsiteX0-101" fmla="*/ 0 w 4519770"/>
              <a:gd name="connsiteY0-102" fmla="*/ 542822 h 5175413"/>
              <a:gd name="connsiteX1-103" fmla="*/ 3971420 w 4519770"/>
              <a:gd name="connsiteY1-104" fmla="*/ 0 h 5175413"/>
              <a:gd name="connsiteX2-105" fmla="*/ 4519770 w 4519770"/>
              <a:gd name="connsiteY2-106" fmla="*/ 5175413 h 5175413"/>
              <a:gd name="connsiteX3-107" fmla="*/ 0 w 4519770"/>
              <a:gd name="connsiteY3-108" fmla="*/ 4736356 h 5175413"/>
              <a:gd name="connsiteX4-109" fmla="*/ 0 w 4519770"/>
              <a:gd name="connsiteY4-110" fmla="*/ 542822 h 517541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519770" h="5175413">
                <a:moveTo>
                  <a:pt x="0" y="542822"/>
                </a:moveTo>
                <a:lnTo>
                  <a:pt x="3971420" y="0"/>
                </a:lnTo>
                <a:lnTo>
                  <a:pt x="4519770" y="5175413"/>
                </a:lnTo>
                <a:lnTo>
                  <a:pt x="0" y="4736356"/>
                </a:lnTo>
                <a:lnTo>
                  <a:pt x="0" y="542822"/>
                </a:lnTo>
                <a:close/>
              </a:path>
            </a:pathLst>
          </a:custGeom>
          <a:gradFill flip="none" rotWithShape="1">
            <a:gsLst>
              <a:gs pos="93000">
                <a:schemeClr val="bg1">
                  <a:lumMod val="50000"/>
                </a:schemeClr>
              </a:gs>
              <a:gs pos="0">
                <a:schemeClr val="bg1">
                  <a:lumMod val="65000"/>
                </a:schemeClr>
              </a:gs>
              <a:gs pos="50000">
                <a:schemeClr val="bg1">
                  <a:lumMod val="24000"/>
                  <a:lumOff val="76000"/>
                </a:schemeClr>
              </a:gs>
            </a:gsLst>
            <a:lin ang="3000000" scaled="0"/>
            <a:tileRect/>
          </a:gradFill>
          <a:ln w="9525" cap="flat" cmpd="sng" algn="ctr">
            <a:noFill/>
            <a:prstDash val="solid"/>
            <a:round/>
            <a:headEnd type="none" w="med" len="med"/>
            <a:tailEnd type="none" w="med" len="med"/>
          </a:ln>
          <a:effectLst>
            <a:outerShdw blurRad="215900" dist="127000" dir="6480000" sx="103000" sy="103000" algn="l" rotWithShape="0">
              <a:prstClr val="black">
                <a:alpha val="25000"/>
              </a:prstClr>
            </a:outerShdw>
          </a:effectLst>
        </p:spPr>
        <p:txBody>
          <a:bodyPr vert="horz" wrap="square" lIns="101600" tIns="50800" rIns="101600" bIns="50800" numCol="1" rtlCol="0" anchor="t" anchorCtr="0" compatLnSpc="1"/>
          <a:lstStyle/>
          <a:p>
            <a:endParaRPr lang="zh-CN" altLang="en-US">
              <a:latin typeface="Arial" panose="020B0604020202020204" pitchFamily="34" charset="0"/>
            </a:endParaRPr>
          </a:p>
        </p:txBody>
      </p:sp>
      <p:sp>
        <p:nvSpPr>
          <p:cNvPr id="3" name="矩形 2"/>
          <p:cNvSpPr/>
          <p:nvPr/>
        </p:nvSpPr>
        <p:spPr bwMode="auto">
          <a:xfrm>
            <a:off x="3603698" y="212667"/>
            <a:ext cx="6235182" cy="5172894"/>
          </a:xfrm>
          <a:custGeom>
            <a:avLst/>
            <a:gdLst>
              <a:gd name="connsiteX0" fmla="*/ 0 w 5040623"/>
              <a:gd name="connsiteY0" fmla="*/ 0 h 4320534"/>
              <a:gd name="connsiteX1" fmla="*/ 5040623 w 5040623"/>
              <a:gd name="connsiteY1" fmla="*/ 0 h 4320534"/>
              <a:gd name="connsiteX2" fmla="*/ 5040623 w 5040623"/>
              <a:gd name="connsiteY2" fmla="*/ 4320534 h 4320534"/>
              <a:gd name="connsiteX3" fmla="*/ 0 w 5040623"/>
              <a:gd name="connsiteY3" fmla="*/ 4320534 h 4320534"/>
              <a:gd name="connsiteX4" fmla="*/ 0 w 5040623"/>
              <a:gd name="connsiteY4" fmla="*/ 0 h 4320534"/>
              <a:gd name="connsiteX0-1" fmla="*/ 0 w 5408923"/>
              <a:gd name="connsiteY0-2" fmla="*/ 0 h 4320534"/>
              <a:gd name="connsiteX1-3" fmla="*/ 5040623 w 5408923"/>
              <a:gd name="connsiteY1-4" fmla="*/ 0 h 4320534"/>
              <a:gd name="connsiteX2-5" fmla="*/ 5408923 w 5408923"/>
              <a:gd name="connsiteY2-6" fmla="*/ 3977634 h 4320534"/>
              <a:gd name="connsiteX3-7" fmla="*/ 0 w 5408923"/>
              <a:gd name="connsiteY3-8" fmla="*/ 4320534 h 4320534"/>
              <a:gd name="connsiteX4-9" fmla="*/ 0 w 5408923"/>
              <a:gd name="connsiteY4-10" fmla="*/ 0 h 4320534"/>
              <a:gd name="connsiteX0-11" fmla="*/ 0 w 5408923"/>
              <a:gd name="connsiteY0-12" fmla="*/ 406400 h 4726934"/>
              <a:gd name="connsiteX1-13" fmla="*/ 4710423 w 5408923"/>
              <a:gd name="connsiteY1-14" fmla="*/ 0 h 4726934"/>
              <a:gd name="connsiteX2-15" fmla="*/ 5408923 w 5408923"/>
              <a:gd name="connsiteY2-16" fmla="*/ 4384034 h 4726934"/>
              <a:gd name="connsiteX3-17" fmla="*/ 0 w 5408923"/>
              <a:gd name="connsiteY3-18" fmla="*/ 4726934 h 4726934"/>
              <a:gd name="connsiteX4-19" fmla="*/ 0 w 5408923"/>
              <a:gd name="connsiteY4-20" fmla="*/ 406400 h 4726934"/>
              <a:gd name="connsiteX0-21" fmla="*/ 0 w 5408923"/>
              <a:gd name="connsiteY0-22" fmla="*/ 152400 h 4472934"/>
              <a:gd name="connsiteX1-23" fmla="*/ 4862823 w 5408923"/>
              <a:gd name="connsiteY1-24" fmla="*/ 0 h 4472934"/>
              <a:gd name="connsiteX2-25" fmla="*/ 5408923 w 5408923"/>
              <a:gd name="connsiteY2-26" fmla="*/ 4130034 h 4472934"/>
              <a:gd name="connsiteX3-27" fmla="*/ 0 w 5408923"/>
              <a:gd name="connsiteY3-28" fmla="*/ 4472934 h 4472934"/>
              <a:gd name="connsiteX4-29" fmla="*/ 0 w 5408923"/>
              <a:gd name="connsiteY4-30" fmla="*/ 152400 h 4472934"/>
              <a:gd name="connsiteX0-31" fmla="*/ 0 w 5525037"/>
              <a:gd name="connsiteY0-32" fmla="*/ 152400 h 4472934"/>
              <a:gd name="connsiteX1-33" fmla="*/ 4862823 w 5525037"/>
              <a:gd name="connsiteY1-34" fmla="*/ 0 h 4472934"/>
              <a:gd name="connsiteX2-35" fmla="*/ 5525037 w 5525037"/>
              <a:gd name="connsiteY2-36" fmla="*/ 4260663 h 4472934"/>
              <a:gd name="connsiteX3-37" fmla="*/ 0 w 5525037"/>
              <a:gd name="connsiteY3-38" fmla="*/ 4472934 h 4472934"/>
              <a:gd name="connsiteX4-39" fmla="*/ 0 w 5525037"/>
              <a:gd name="connsiteY4-40" fmla="*/ 152400 h 4472934"/>
              <a:gd name="connsiteX0-41" fmla="*/ 0 w 5525037"/>
              <a:gd name="connsiteY0-42" fmla="*/ 7258 h 4327792"/>
              <a:gd name="connsiteX1-43" fmla="*/ 4935395 w 5525037"/>
              <a:gd name="connsiteY1-44" fmla="*/ 0 h 4327792"/>
              <a:gd name="connsiteX2-45" fmla="*/ 5525037 w 5525037"/>
              <a:gd name="connsiteY2-46" fmla="*/ 4115521 h 4327792"/>
              <a:gd name="connsiteX3-47" fmla="*/ 0 w 5525037"/>
              <a:gd name="connsiteY3-48" fmla="*/ 4327792 h 4327792"/>
              <a:gd name="connsiteX4-49" fmla="*/ 0 w 5525037"/>
              <a:gd name="connsiteY4-50" fmla="*/ 7258 h 4327792"/>
              <a:gd name="connsiteX0-51" fmla="*/ 0 w 5525037"/>
              <a:gd name="connsiteY0-52" fmla="*/ 273958 h 4594492"/>
              <a:gd name="connsiteX1-53" fmla="*/ 4986195 w 5525037"/>
              <a:gd name="connsiteY1-54" fmla="*/ 0 h 4594492"/>
              <a:gd name="connsiteX2-55" fmla="*/ 5525037 w 5525037"/>
              <a:gd name="connsiteY2-56" fmla="*/ 4382221 h 4594492"/>
              <a:gd name="connsiteX3-57" fmla="*/ 0 w 5525037"/>
              <a:gd name="connsiteY3-58" fmla="*/ 4594492 h 4594492"/>
              <a:gd name="connsiteX4-59" fmla="*/ 0 w 5525037"/>
              <a:gd name="connsiteY4-60" fmla="*/ 273958 h 4594492"/>
              <a:gd name="connsiteX0-61" fmla="*/ 0 w 5525037"/>
              <a:gd name="connsiteY0-62" fmla="*/ 362858 h 4594492"/>
              <a:gd name="connsiteX1-63" fmla="*/ 4986195 w 5525037"/>
              <a:gd name="connsiteY1-64" fmla="*/ 0 h 4594492"/>
              <a:gd name="connsiteX2-65" fmla="*/ 5525037 w 5525037"/>
              <a:gd name="connsiteY2-66" fmla="*/ 4382221 h 4594492"/>
              <a:gd name="connsiteX3-67" fmla="*/ 0 w 5525037"/>
              <a:gd name="connsiteY3-68" fmla="*/ 4594492 h 4594492"/>
              <a:gd name="connsiteX4-69" fmla="*/ 0 w 5525037"/>
              <a:gd name="connsiteY4-70" fmla="*/ 362858 h 4594492"/>
              <a:gd name="connsiteX0-71" fmla="*/ 0 w 5525037"/>
              <a:gd name="connsiteY0-72" fmla="*/ 393338 h 4594492"/>
              <a:gd name="connsiteX1-73" fmla="*/ 4986195 w 5525037"/>
              <a:gd name="connsiteY1-74" fmla="*/ 0 h 4594492"/>
              <a:gd name="connsiteX2-75" fmla="*/ 5525037 w 5525037"/>
              <a:gd name="connsiteY2-76" fmla="*/ 4382221 h 4594492"/>
              <a:gd name="connsiteX3-77" fmla="*/ 0 w 5525037"/>
              <a:gd name="connsiteY3-78" fmla="*/ 4594492 h 4594492"/>
              <a:gd name="connsiteX4-79" fmla="*/ 0 w 5525037"/>
              <a:gd name="connsiteY4-80" fmla="*/ 393338 h 4594492"/>
              <a:gd name="connsiteX0-81" fmla="*/ 0 w 5525037"/>
              <a:gd name="connsiteY0-82" fmla="*/ 329838 h 4530992"/>
              <a:gd name="connsiteX1-83" fmla="*/ 5036995 w 5525037"/>
              <a:gd name="connsiteY1-84" fmla="*/ 0 h 4530992"/>
              <a:gd name="connsiteX2-85" fmla="*/ 5525037 w 5525037"/>
              <a:gd name="connsiteY2-86" fmla="*/ 4318721 h 4530992"/>
              <a:gd name="connsiteX3-87" fmla="*/ 0 w 5525037"/>
              <a:gd name="connsiteY3-88" fmla="*/ 4530992 h 4530992"/>
              <a:gd name="connsiteX4-89" fmla="*/ 0 w 5525037"/>
              <a:gd name="connsiteY4-90" fmla="*/ 329838 h 4530992"/>
              <a:gd name="connsiteX0-91" fmla="*/ 0 w 5611664"/>
              <a:gd name="connsiteY0-92" fmla="*/ 329838 h 4655605"/>
              <a:gd name="connsiteX1-93" fmla="*/ 5036995 w 5611664"/>
              <a:gd name="connsiteY1-94" fmla="*/ 0 h 4655605"/>
              <a:gd name="connsiteX2-95" fmla="*/ 5611664 w 5611664"/>
              <a:gd name="connsiteY2-96" fmla="*/ 4655605 h 4655605"/>
              <a:gd name="connsiteX3-97" fmla="*/ 0 w 5611664"/>
              <a:gd name="connsiteY3-98" fmla="*/ 4530992 h 4655605"/>
              <a:gd name="connsiteX4-99" fmla="*/ 0 w 5611664"/>
              <a:gd name="connsiteY4-100" fmla="*/ 329838 h 465560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611664" h="4655605">
                <a:moveTo>
                  <a:pt x="0" y="329838"/>
                </a:moveTo>
                <a:lnTo>
                  <a:pt x="5036995" y="0"/>
                </a:lnTo>
                <a:lnTo>
                  <a:pt x="5611664" y="4655605"/>
                </a:lnTo>
                <a:lnTo>
                  <a:pt x="0" y="4530992"/>
                </a:lnTo>
                <a:lnTo>
                  <a:pt x="0" y="329838"/>
                </a:lnTo>
                <a:close/>
              </a:path>
            </a:pathLst>
          </a:custGeom>
          <a:gradFill>
            <a:gsLst>
              <a:gs pos="100000">
                <a:srgbClr val="FF0000">
                  <a:shade val="30000"/>
                  <a:satMod val="115000"/>
                </a:srgbClr>
              </a:gs>
              <a:gs pos="50000">
                <a:srgbClr val="FF0000">
                  <a:shade val="67500"/>
                  <a:satMod val="115000"/>
                </a:srgbClr>
              </a:gs>
              <a:gs pos="0">
                <a:srgbClr val="FF0000">
                  <a:shade val="100000"/>
                  <a:satMod val="115000"/>
                </a:srgbClr>
              </a:gs>
            </a:gsLst>
            <a:path path="circle">
              <a:fillToRect r="100000" b="100000"/>
            </a:path>
          </a:gradFill>
          <a:ln w="9525" cap="flat" cmpd="sng" algn="ctr">
            <a:noFill/>
            <a:prstDash val="solid"/>
            <a:round/>
            <a:headEnd type="none" w="med" len="med"/>
            <a:tailEnd type="none" w="med" len="med"/>
          </a:ln>
          <a:effectLst>
            <a:outerShdw blurRad="215900" dist="127000" dir="6480000" sx="103000" sy="103000" algn="l" rotWithShape="0">
              <a:prstClr val="black">
                <a:alpha val="25000"/>
              </a:prstClr>
            </a:outerShdw>
          </a:effectLst>
        </p:spPr>
        <p:txBody>
          <a:bodyPr vert="horz" wrap="square" lIns="101600" tIns="50800" rIns="101600" bIns="50800" numCol="1" rtlCol="0" anchor="t" anchorCtr="0" compatLnSpc="1"/>
          <a:lstStyle/>
          <a:p>
            <a:pPr defTabSz="1015365"/>
            <a:endParaRPr lang="zh-CN" altLang="en-US" sz="2000">
              <a:latin typeface="Arial" panose="020B0604020202020204" pitchFamily="34" charset="0"/>
            </a:endParaRPr>
          </a:p>
        </p:txBody>
      </p:sp>
      <p:sp>
        <p:nvSpPr>
          <p:cNvPr id="10" name="矩形 9" descr="习近平"/>
          <p:cNvSpPr/>
          <p:nvPr/>
        </p:nvSpPr>
        <p:spPr>
          <a:xfrm>
            <a:off x="531308" y="2848213"/>
            <a:ext cx="2849866" cy="2416187"/>
          </a:xfrm>
          <a:custGeom>
            <a:avLst/>
            <a:gdLst>
              <a:gd name="connsiteX0" fmla="*/ 0 w 2120900"/>
              <a:gd name="connsiteY0" fmla="*/ 0 h 2120900"/>
              <a:gd name="connsiteX1" fmla="*/ 2120900 w 2120900"/>
              <a:gd name="connsiteY1" fmla="*/ 0 h 2120900"/>
              <a:gd name="connsiteX2" fmla="*/ 2120900 w 2120900"/>
              <a:gd name="connsiteY2" fmla="*/ 2120900 h 2120900"/>
              <a:gd name="connsiteX3" fmla="*/ 0 w 2120900"/>
              <a:gd name="connsiteY3" fmla="*/ 2120900 h 2120900"/>
              <a:gd name="connsiteX4" fmla="*/ 0 w 2120900"/>
              <a:gd name="connsiteY4" fmla="*/ 0 h 2120900"/>
              <a:gd name="connsiteX0-1" fmla="*/ 406400 w 2527300"/>
              <a:gd name="connsiteY0-2" fmla="*/ 0 h 2146300"/>
              <a:gd name="connsiteX1-3" fmla="*/ 2527300 w 2527300"/>
              <a:gd name="connsiteY1-4" fmla="*/ 0 h 2146300"/>
              <a:gd name="connsiteX2-5" fmla="*/ 2527300 w 2527300"/>
              <a:gd name="connsiteY2-6" fmla="*/ 2120900 h 2146300"/>
              <a:gd name="connsiteX3-7" fmla="*/ 0 w 2527300"/>
              <a:gd name="connsiteY3-8" fmla="*/ 2146300 h 2146300"/>
              <a:gd name="connsiteX4-9" fmla="*/ 406400 w 2527300"/>
              <a:gd name="connsiteY4-10" fmla="*/ 0 h 2146300"/>
              <a:gd name="connsiteX0-11" fmla="*/ 139700 w 2527300"/>
              <a:gd name="connsiteY0-12" fmla="*/ 0 h 2184400"/>
              <a:gd name="connsiteX1-13" fmla="*/ 2527300 w 2527300"/>
              <a:gd name="connsiteY1-14" fmla="*/ 38100 h 2184400"/>
              <a:gd name="connsiteX2-15" fmla="*/ 2527300 w 2527300"/>
              <a:gd name="connsiteY2-16" fmla="*/ 2159000 h 2184400"/>
              <a:gd name="connsiteX3-17" fmla="*/ 0 w 2527300"/>
              <a:gd name="connsiteY3-18" fmla="*/ 2184400 h 2184400"/>
              <a:gd name="connsiteX4-19" fmla="*/ 139700 w 2527300"/>
              <a:gd name="connsiteY4-20" fmla="*/ 0 h 2184400"/>
              <a:gd name="connsiteX0-21" fmla="*/ 139700 w 2527300"/>
              <a:gd name="connsiteY0-22" fmla="*/ 0 h 2184400"/>
              <a:gd name="connsiteX1-23" fmla="*/ 2514600 w 2527300"/>
              <a:gd name="connsiteY1-24" fmla="*/ 101600 h 2184400"/>
              <a:gd name="connsiteX2-25" fmla="*/ 2527300 w 2527300"/>
              <a:gd name="connsiteY2-26" fmla="*/ 2159000 h 2184400"/>
              <a:gd name="connsiteX3-27" fmla="*/ 0 w 2527300"/>
              <a:gd name="connsiteY3-28" fmla="*/ 2184400 h 2184400"/>
              <a:gd name="connsiteX4-29" fmla="*/ 139700 w 2527300"/>
              <a:gd name="connsiteY4-30" fmla="*/ 0 h 2184400"/>
              <a:gd name="connsiteX0-31" fmla="*/ 139700 w 2514967"/>
              <a:gd name="connsiteY0-32" fmla="*/ 0 h 2184400"/>
              <a:gd name="connsiteX1-33" fmla="*/ 2514600 w 2514967"/>
              <a:gd name="connsiteY1-34" fmla="*/ 101600 h 2184400"/>
              <a:gd name="connsiteX2-35" fmla="*/ 2489200 w 2514967"/>
              <a:gd name="connsiteY2-36" fmla="*/ 1930400 h 2184400"/>
              <a:gd name="connsiteX3-37" fmla="*/ 0 w 2514967"/>
              <a:gd name="connsiteY3-38" fmla="*/ 2184400 h 2184400"/>
              <a:gd name="connsiteX4-39" fmla="*/ 139700 w 2514967"/>
              <a:gd name="connsiteY4-40" fmla="*/ 0 h 2184400"/>
              <a:gd name="connsiteX0-41" fmla="*/ 110204 w 2514967"/>
              <a:gd name="connsiteY0-42" fmla="*/ 0 h 2184400"/>
              <a:gd name="connsiteX1-43" fmla="*/ 2514600 w 2514967"/>
              <a:gd name="connsiteY1-44" fmla="*/ 101600 h 2184400"/>
              <a:gd name="connsiteX2-45" fmla="*/ 2489200 w 2514967"/>
              <a:gd name="connsiteY2-46" fmla="*/ 1930400 h 2184400"/>
              <a:gd name="connsiteX3-47" fmla="*/ 0 w 2514967"/>
              <a:gd name="connsiteY3-48" fmla="*/ 2184400 h 2184400"/>
              <a:gd name="connsiteX4-49" fmla="*/ 110204 w 2514967"/>
              <a:gd name="connsiteY4-50" fmla="*/ 0 h 2184400"/>
              <a:gd name="connsiteX0-51" fmla="*/ 198694 w 2603457"/>
              <a:gd name="connsiteY0-52" fmla="*/ 0 h 2174568"/>
              <a:gd name="connsiteX1-53" fmla="*/ 2603090 w 2603457"/>
              <a:gd name="connsiteY1-54" fmla="*/ 101600 h 2174568"/>
              <a:gd name="connsiteX2-55" fmla="*/ 2577690 w 2603457"/>
              <a:gd name="connsiteY2-56" fmla="*/ 1930400 h 2174568"/>
              <a:gd name="connsiteX3-57" fmla="*/ 0 w 2603457"/>
              <a:gd name="connsiteY3-58" fmla="*/ 2174568 h 2174568"/>
              <a:gd name="connsiteX4-59" fmla="*/ 198694 w 2603457"/>
              <a:gd name="connsiteY4-60" fmla="*/ 0 h 2174568"/>
              <a:gd name="connsiteX0-61" fmla="*/ 198694 w 2577690"/>
              <a:gd name="connsiteY0-62" fmla="*/ 0 h 2174568"/>
              <a:gd name="connsiteX1-63" fmla="*/ 2564589 w 2577690"/>
              <a:gd name="connsiteY1-64" fmla="*/ 111225 h 2174568"/>
              <a:gd name="connsiteX2-65" fmla="*/ 2577690 w 2577690"/>
              <a:gd name="connsiteY2-66" fmla="*/ 1930400 h 2174568"/>
              <a:gd name="connsiteX3-67" fmla="*/ 0 w 2577690"/>
              <a:gd name="connsiteY3-68" fmla="*/ 2174568 h 2174568"/>
              <a:gd name="connsiteX4-69" fmla="*/ 198694 w 2577690"/>
              <a:gd name="connsiteY4-70" fmla="*/ 0 h 2174568"/>
              <a:gd name="connsiteX0-71" fmla="*/ 198694 w 2564879"/>
              <a:gd name="connsiteY0-72" fmla="*/ 0 h 2174568"/>
              <a:gd name="connsiteX1-73" fmla="*/ 2564589 w 2564879"/>
              <a:gd name="connsiteY1-74" fmla="*/ 111225 h 2174568"/>
              <a:gd name="connsiteX2-75" fmla="*/ 2529563 w 2564879"/>
              <a:gd name="connsiteY2-76" fmla="*/ 1920774 h 2174568"/>
              <a:gd name="connsiteX3-77" fmla="*/ 0 w 2564879"/>
              <a:gd name="connsiteY3-78" fmla="*/ 2174568 h 2174568"/>
              <a:gd name="connsiteX4-79" fmla="*/ 198694 w 2564879"/>
              <a:gd name="connsiteY4-80" fmla="*/ 0 h 217456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564879" h="2174568">
                <a:moveTo>
                  <a:pt x="198694" y="0"/>
                </a:moveTo>
                <a:lnTo>
                  <a:pt x="2564589" y="111225"/>
                </a:lnTo>
                <a:cubicBezTo>
                  <a:pt x="2568822" y="797025"/>
                  <a:pt x="2525330" y="1234974"/>
                  <a:pt x="2529563" y="1920774"/>
                </a:cubicBezTo>
                <a:lnTo>
                  <a:pt x="0" y="2174568"/>
                </a:lnTo>
                <a:lnTo>
                  <a:pt x="198694" y="0"/>
                </a:lnTo>
                <a:close/>
              </a:path>
            </a:pathLst>
          </a:custGeom>
          <a:blipFill dpi="0" rotWithShape="1">
            <a:blip r:embed="rId3" cstate="email"/>
            <a:srcRect/>
            <a:stretch>
              <a:fillRect/>
            </a:stretch>
          </a:blipFill>
          <a:ln w="19050">
            <a:solidFill>
              <a:schemeClr val="lt1">
                <a:hueOff val="0"/>
                <a:satOff val="0"/>
                <a:lumOff val="0"/>
              </a:schemeClr>
            </a:solidFill>
          </a:ln>
          <a:effectLst>
            <a:outerShdw blurRad="63500" sx="102000" sy="102000" algn="ctr" rotWithShape="0">
              <a:prstClr val="black">
                <a:alpha val="14000"/>
              </a:prstClr>
            </a:outerShdw>
          </a:effectLst>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8" name="矩形 7" descr="http://img1.jike.com/get?name=T17w7TBjdy1RCvBVdK"/>
          <p:cNvSpPr/>
          <p:nvPr/>
        </p:nvSpPr>
        <p:spPr>
          <a:xfrm>
            <a:off x="758648" y="457204"/>
            <a:ext cx="2647011" cy="2367710"/>
          </a:xfrm>
          <a:custGeom>
            <a:avLst/>
            <a:gdLst>
              <a:gd name="connsiteX0" fmla="*/ 0 w 2120900"/>
              <a:gd name="connsiteY0" fmla="*/ 0 h 2120900"/>
              <a:gd name="connsiteX1" fmla="*/ 2120900 w 2120900"/>
              <a:gd name="connsiteY1" fmla="*/ 0 h 2120900"/>
              <a:gd name="connsiteX2" fmla="*/ 2120900 w 2120900"/>
              <a:gd name="connsiteY2" fmla="*/ 2120900 h 2120900"/>
              <a:gd name="connsiteX3" fmla="*/ 0 w 2120900"/>
              <a:gd name="connsiteY3" fmla="*/ 2120900 h 2120900"/>
              <a:gd name="connsiteX4" fmla="*/ 0 w 2120900"/>
              <a:gd name="connsiteY4" fmla="*/ 0 h 2120900"/>
              <a:gd name="connsiteX0-1" fmla="*/ 0 w 2120900"/>
              <a:gd name="connsiteY0-2" fmla="*/ 0 h 2120900"/>
              <a:gd name="connsiteX1-3" fmla="*/ 2120900 w 2120900"/>
              <a:gd name="connsiteY1-4" fmla="*/ 232229 h 2120900"/>
              <a:gd name="connsiteX2-5" fmla="*/ 2120900 w 2120900"/>
              <a:gd name="connsiteY2-6" fmla="*/ 2120900 h 2120900"/>
              <a:gd name="connsiteX3-7" fmla="*/ 0 w 2120900"/>
              <a:gd name="connsiteY3-8" fmla="*/ 2120900 h 2120900"/>
              <a:gd name="connsiteX4-9" fmla="*/ 0 w 2120900"/>
              <a:gd name="connsiteY4-10" fmla="*/ 0 h 2120900"/>
              <a:gd name="connsiteX0-11" fmla="*/ 188686 w 2309586"/>
              <a:gd name="connsiteY0-12" fmla="*/ 0 h 2120900"/>
              <a:gd name="connsiteX1-13" fmla="*/ 2309586 w 2309586"/>
              <a:gd name="connsiteY1-14" fmla="*/ 232229 h 2120900"/>
              <a:gd name="connsiteX2-15" fmla="*/ 2309586 w 2309586"/>
              <a:gd name="connsiteY2-16" fmla="*/ 2120900 h 2120900"/>
              <a:gd name="connsiteX3-17" fmla="*/ 0 w 2309586"/>
              <a:gd name="connsiteY3-18" fmla="*/ 2033814 h 2120900"/>
              <a:gd name="connsiteX4-19" fmla="*/ 188686 w 2309586"/>
              <a:gd name="connsiteY4-20" fmla="*/ 0 h 2120900"/>
              <a:gd name="connsiteX0-21" fmla="*/ 290286 w 2411186"/>
              <a:gd name="connsiteY0-22" fmla="*/ 0 h 2120900"/>
              <a:gd name="connsiteX1-23" fmla="*/ 2411186 w 2411186"/>
              <a:gd name="connsiteY1-24" fmla="*/ 232229 h 2120900"/>
              <a:gd name="connsiteX2-25" fmla="*/ 2411186 w 2411186"/>
              <a:gd name="connsiteY2-26" fmla="*/ 2120900 h 2120900"/>
              <a:gd name="connsiteX3-27" fmla="*/ 0 w 2411186"/>
              <a:gd name="connsiteY3-28" fmla="*/ 2019300 h 2120900"/>
              <a:gd name="connsiteX4-29" fmla="*/ 290286 w 2411186"/>
              <a:gd name="connsiteY4-30" fmla="*/ 0 h 2120900"/>
              <a:gd name="connsiteX0-31" fmla="*/ 130629 w 2411186"/>
              <a:gd name="connsiteY0-32" fmla="*/ 0 h 2120900"/>
              <a:gd name="connsiteX1-33" fmla="*/ 2411186 w 2411186"/>
              <a:gd name="connsiteY1-34" fmla="*/ 232229 h 2120900"/>
              <a:gd name="connsiteX2-35" fmla="*/ 2411186 w 2411186"/>
              <a:gd name="connsiteY2-36" fmla="*/ 2120900 h 2120900"/>
              <a:gd name="connsiteX3-37" fmla="*/ 0 w 2411186"/>
              <a:gd name="connsiteY3-38" fmla="*/ 2019300 h 2120900"/>
              <a:gd name="connsiteX4-39" fmla="*/ 130629 w 2411186"/>
              <a:gd name="connsiteY4-40" fmla="*/ 0 h 2120900"/>
              <a:gd name="connsiteX0-41" fmla="*/ 130629 w 2411186"/>
              <a:gd name="connsiteY0-42" fmla="*/ 0 h 2140564"/>
              <a:gd name="connsiteX1-43" fmla="*/ 2411186 w 2411186"/>
              <a:gd name="connsiteY1-44" fmla="*/ 232229 h 2140564"/>
              <a:gd name="connsiteX2-45" fmla="*/ 2371857 w 2411186"/>
              <a:gd name="connsiteY2-46" fmla="*/ 2140564 h 2140564"/>
              <a:gd name="connsiteX3-47" fmla="*/ 0 w 2411186"/>
              <a:gd name="connsiteY3-48" fmla="*/ 2019300 h 2140564"/>
              <a:gd name="connsiteX4-49" fmla="*/ 130629 w 2411186"/>
              <a:gd name="connsiteY4-50" fmla="*/ 0 h 2140564"/>
              <a:gd name="connsiteX0-51" fmla="*/ 130629 w 2382310"/>
              <a:gd name="connsiteY0-52" fmla="*/ 0 h 2140564"/>
              <a:gd name="connsiteX1-53" fmla="*/ 2382310 w 2382310"/>
              <a:gd name="connsiteY1-54" fmla="*/ 376608 h 2140564"/>
              <a:gd name="connsiteX2-55" fmla="*/ 2371857 w 2382310"/>
              <a:gd name="connsiteY2-56" fmla="*/ 2140564 h 2140564"/>
              <a:gd name="connsiteX3-57" fmla="*/ 0 w 2382310"/>
              <a:gd name="connsiteY3-58" fmla="*/ 2019300 h 2140564"/>
              <a:gd name="connsiteX4-59" fmla="*/ 130629 w 2382310"/>
              <a:gd name="connsiteY4-60" fmla="*/ 0 h 2140564"/>
              <a:gd name="connsiteX0-61" fmla="*/ 169130 w 2382310"/>
              <a:gd name="connsiteY0-62" fmla="*/ 0 h 2130939"/>
              <a:gd name="connsiteX1-63" fmla="*/ 2382310 w 2382310"/>
              <a:gd name="connsiteY1-64" fmla="*/ 366983 h 2130939"/>
              <a:gd name="connsiteX2-65" fmla="*/ 2371857 w 2382310"/>
              <a:gd name="connsiteY2-66" fmla="*/ 2130939 h 2130939"/>
              <a:gd name="connsiteX3-67" fmla="*/ 0 w 2382310"/>
              <a:gd name="connsiteY3-68" fmla="*/ 2009675 h 2130939"/>
              <a:gd name="connsiteX4-69" fmla="*/ 169130 w 2382310"/>
              <a:gd name="connsiteY4-70" fmla="*/ 0 h 213093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382310" h="2130939">
                <a:moveTo>
                  <a:pt x="169130" y="0"/>
                </a:moveTo>
                <a:lnTo>
                  <a:pt x="2382310" y="366983"/>
                </a:lnTo>
                <a:cubicBezTo>
                  <a:pt x="2378826" y="954968"/>
                  <a:pt x="2375341" y="1542954"/>
                  <a:pt x="2371857" y="2130939"/>
                </a:cubicBezTo>
                <a:lnTo>
                  <a:pt x="0" y="2009675"/>
                </a:lnTo>
                <a:lnTo>
                  <a:pt x="169130" y="0"/>
                </a:lnTo>
                <a:close/>
              </a:path>
            </a:pathLst>
          </a:custGeom>
          <a:blipFill>
            <a:blip r:embed="rId4" cstate="email"/>
            <a:srcRect/>
            <a:stretch>
              <a:fillRect/>
            </a:stretch>
          </a:blipFill>
          <a:ln w="19050">
            <a:solidFill>
              <a:schemeClr val="lt1">
                <a:hueOff val="0"/>
                <a:satOff val="0"/>
                <a:lumOff val="0"/>
              </a:schemeClr>
            </a:solidFill>
          </a:ln>
          <a:effectLst>
            <a:outerShdw blurRad="63500" sx="102000" sy="102000" algn="ctr" rotWithShape="0">
              <a:prstClr val="black">
                <a:alpha val="14000"/>
              </a:prstClr>
            </a:outerShdw>
          </a:effectLst>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 name="TextBox 1"/>
          <p:cNvSpPr txBox="1"/>
          <p:nvPr/>
        </p:nvSpPr>
        <p:spPr>
          <a:xfrm rot="21446132">
            <a:off x="4020129" y="889222"/>
            <a:ext cx="5006167" cy="3837589"/>
          </a:xfrm>
          <a:prstGeom prst="rect">
            <a:avLst/>
          </a:prstGeom>
          <a:noFill/>
        </p:spPr>
        <p:txBody>
          <a:bodyPr wrap="square" rtlCol="0">
            <a:spAutoFit/>
          </a:bodyPr>
          <a:lstStyle/>
          <a:p>
            <a:pPr algn="just">
              <a:lnSpc>
                <a:spcPct val="150000"/>
              </a:lnSpc>
            </a:pPr>
            <a:r>
              <a:rPr lang="en-US" altLang="zh-CN" sz="1555" dirty="0">
                <a:solidFill>
                  <a:srgbClr val="FFC000"/>
                </a:solidFill>
                <a:latin typeface="微软雅黑" panose="020B0503020204020204" pitchFamily="34" charset="-122"/>
                <a:ea typeface="微软雅黑" panose="020B0503020204020204" pitchFamily="34" charset="-122"/>
              </a:rPr>
              <a:t>2012</a:t>
            </a:r>
            <a:r>
              <a:rPr lang="zh-CN" altLang="en-US" sz="1555" dirty="0">
                <a:solidFill>
                  <a:srgbClr val="FFC000"/>
                </a:solidFill>
                <a:latin typeface="微软雅黑" panose="020B0503020204020204" pitchFamily="34" charset="-122"/>
                <a:ea typeface="微软雅黑" panose="020B0503020204020204" pitchFamily="34" charset="-122"/>
              </a:rPr>
              <a:t>年</a:t>
            </a:r>
            <a:r>
              <a:rPr lang="en-US" altLang="zh-CN" sz="1555" dirty="0">
                <a:solidFill>
                  <a:srgbClr val="FFC000"/>
                </a:solidFill>
                <a:latin typeface="微软雅黑" panose="020B0503020204020204" pitchFamily="34" charset="-122"/>
                <a:ea typeface="微软雅黑" panose="020B0503020204020204" pitchFamily="34" charset="-122"/>
              </a:rPr>
              <a:t>11</a:t>
            </a:r>
            <a:r>
              <a:rPr lang="zh-CN" altLang="en-US" sz="1555" dirty="0">
                <a:solidFill>
                  <a:srgbClr val="FFC000"/>
                </a:solidFill>
                <a:latin typeface="微软雅黑" panose="020B0503020204020204" pitchFamily="34" charset="-122"/>
                <a:ea typeface="微软雅黑" panose="020B0503020204020204" pitchFamily="34" charset="-122"/>
              </a:rPr>
              <a:t>月</a:t>
            </a:r>
            <a:r>
              <a:rPr lang="en-US" altLang="zh-CN" sz="1555" dirty="0">
                <a:solidFill>
                  <a:srgbClr val="FFC000"/>
                </a:solidFill>
                <a:latin typeface="微软雅黑" panose="020B0503020204020204" pitchFamily="34" charset="-122"/>
                <a:ea typeface="微软雅黑" panose="020B0503020204020204" pitchFamily="34" charset="-122"/>
              </a:rPr>
              <a:t>29</a:t>
            </a:r>
            <a:r>
              <a:rPr lang="zh-CN" altLang="en-US" sz="1555" dirty="0">
                <a:solidFill>
                  <a:srgbClr val="FFC000"/>
                </a:solidFill>
                <a:latin typeface="微软雅黑" panose="020B0503020204020204" pitchFamily="34" charset="-122"/>
                <a:ea typeface="微软雅黑" panose="020B0503020204020204" pitchFamily="34" charset="-122"/>
              </a:rPr>
              <a:t>日，新一届中央领导集体在国家博物馆参观</a:t>
            </a:r>
            <a:r>
              <a:rPr lang="en-US" altLang="zh-CN" sz="1555" dirty="0">
                <a:solidFill>
                  <a:srgbClr val="FFC000"/>
                </a:solidFill>
                <a:latin typeface="微软雅黑" panose="020B0503020204020204" pitchFamily="34" charset="-122"/>
                <a:ea typeface="微软雅黑" panose="020B0503020204020204" pitchFamily="34" charset="-122"/>
              </a:rPr>
              <a:t>《</a:t>
            </a:r>
            <a:r>
              <a:rPr lang="zh-CN" altLang="en-US" sz="1555" dirty="0">
                <a:solidFill>
                  <a:srgbClr val="FFC000"/>
                </a:solidFill>
                <a:latin typeface="微软雅黑" panose="020B0503020204020204" pitchFamily="34" charset="-122"/>
                <a:ea typeface="微软雅黑" panose="020B0503020204020204" pitchFamily="34" charset="-122"/>
              </a:rPr>
              <a:t>复兴之路</a:t>
            </a:r>
            <a:r>
              <a:rPr lang="en-US" altLang="zh-CN" sz="1555" dirty="0">
                <a:solidFill>
                  <a:srgbClr val="FFC000"/>
                </a:solidFill>
                <a:latin typeface="微软雅黑" panose="020B0503020204020204" pitchFamily="34" charset="-122"/>
                <a:ea typeface="微软雅黑" panose="020B0503020204020204" pitchFamily="34" charset="-122"/>
              </a:rPr>
              <a:t>》</a:t>
            </a:r>
            <a:r>
              <a:rPr lang="zh-CN" altLang="en-US" sz="1555" dirty="0">
                <a:solidFill>
                  <a:srgbClr val="FFC000"/>
                </a:solidFill>
                <a:latin typeface="微软雅黑" panose="020B0503020204020204" pitchFamily="34" charset="-122"/>
                <a:ea typeface="微软雅黑" panose="020B0503020204020204" pitchFamily="34" charset="-122"/>
              </a:rPr>
              <a:t>展览时，中共中央总书记习近平深情地阐述了“中国梦”。他说：</a:t>
            </a:r>
            <a:r>
              <a:rPr lang="zh-CN" altLang="en-US" sz="1780" dirty="0">
                <a:solidFill>
                  <a:schemeClr val="bg1"/>
                </a:solidFill>
                <a:latin typeface="微软雅黑" panose="020B0503020204020204" pitchFamily="34" charset="-122"/>
                <a:ea typeface="微软雅黑" panose="020B0503020204020204" pitchFamily="34" charset="-122"/>
              </a:rPr>
              <a:t>“</a:t>
            </a:r>
            <a:r>
              <a:rPr lang="zh-CN" altLang="en-US" sz="1780" b="1" dirty="0">
                <a:solidFill>
                  <a:schemeClr val="bg1"/>
                </a:solidFill>
                <a:latin typeface="微软雅黑" panose="020B0503020204020204" pitchFamily="34" charset="-122"/>
                <a:ea typeface="微软雅黑" panose="020B0503020204020204" pitchFamily="34" charset="-122"/>
              </a:rPr>
              <a:t>现在，大家都在讨论中国梦，我以为，实现中华民族伟大复兴，就是中华民族近代以来最伟大的梦想。</a:t>
            </a:r>
            <a:r>
              <a:rPr lang="zh-CN" altLang="en-US" sz="1780" dirty="0">
                <a:solidFill>
                  <a:schemeClr val="bg1"/>
                </a:solidFill>
                <a:latin typeface="微软雅黑" panose="020B0503020204020204" pitchFamily="34" charset="-122"/>
                <a:ea typeface="微软雅黑" panose="020B0503020204020204" pitchFamily="34" charset="-122"/>
              </a:rPr>
              <a:t>”</a:t>
            </a:r>
            <a:r>
              <a:rPr lang="zh-CN" altLang="en-US" sz="1555" dirty="0">
                <a:solidFill>
                  <a:srgbClr val="FFC000"/>
                </a:solidFill>
                <a:latin typeface="微软雅黑" panose="020B0503020204020204" pitchFamily="34" charset="-122"/>
                <a:ea typeface="微软雅黑" panose="020B0503020204020204" pitchFamily="34" charset="-122"/>
              </a:rPr>
              <a:t>中国梦的提出，极大地激发了人民群众实现民族复兴的内心渴望和高涨热情，同时提出了一个亟待阐释的重大课题，即中国梦该怎样解读，究竟有哪些特定的内涵。弄清楚中国梦的特定内涵，对于引导人们准确理解中国梦并为之努力奋斗具有重要的指导意义。 </a:t>
            </a:r>
          </a:p>
        </p:txBody>
      </p:sp>
      <p:pic>
        <p:nvPicPr>
          <p:cNvPr id="13" name="Picture 4" descr="C:\Users\PC\Desktop\1-5.png"/>
          <p:cNvPicPr>
            <a:picLocks noChangeAspect="1" noChangeArrowheads="1"/>
          </p:cNvPicPr>
          <p:nvPr/>
        </p:nvPicPr>
        <p:blipFill>
          <a:blip r:embed="rId5" cstate="email"/>
          <a:srcRect/>
          <a:stretch>
            <a:fillRect/>
          </a:stretch>
        </p:blipFill>
        <p:spPr bwMode="auto">
          <a:xfrm>
            <a:off x="7988969" y="4402293"/>
            <a:ext cx="1478003" cy="759389"/>
          </a:xfrm>
          <a:prstGeom prst="rect">
            <a:avLst/>
          </a:prstGeom>
          <a:noFill/>
          <a:effectLst>
            <a:outerShdw blurRad="50800" dist="38100" dir="5400000" algn="t" rotWithShape="0">
              <a:prstClr val="black">
                <a:alpha val="72000"/>
              </a:prstClr>
            </a:outerShdw>
          </a:effectLst>
          <a:extLst>
            <a:ext uri="{909E8E84-426E-40DD-AFC4-6F175D3DCCD1}">
              <a14:hiddenFill xmlns:a14="http://schemas.microsoft.com/office/drawing/2010/main">
                <a:solidFill>
                  <a:srgbClr val="FFFFFF"/>
                </a:solidFill>
              </a14:hiddenFill>
            </a:ext>
          </a:extLst>
        </p:spPr>
      </p:pic>
      <p:cxnSp>
        <p:nvCxnSpPr>
          <p:cNvPr id="12" name="直接连接符 11"/>
          <p:cNvCxnSpPr>
            <a:stCxn id="3" idx="0"/>
            <a:endCxn id="3" idx="1"/>
          </p:cNvCxnSpPr>
          <p:nvPr/>
        </p:nvCxnSpPr>
        <p:spPr bwMode="auto">
          <a:xfrm flipV="1">
            <a:off x="3603698" y="212667"/>
            <a:ext cx="5596661" cy="366487"/>
          </a:xfrm>
          <a:prstGeom prst="line">
            <a:avLst/>
          </a:prstGeom>
          <a:solidFill>
            <a:schemeClr val="accent1"/>
          </a:solidFill>
          <a:ln w="12700" cap="flat" cmpd="sng" algn="ctr">
            <a:solidFill>
              <a:schemeClr val="bg1">
                <a:lumMod val="95000"/>
              </a:schemeClr>
            </a:solidFill>
            <a:prstDash val="solid"/>
            <a:round/>
            <a:headEnd type="none" w="med" len="med"/>
            <a:tailEnd type="none" w="med" len="med"/>
          </a:ln>
          <a:effectLst/>
        </p:spPr>
      </p:cxnSp>
      <p:cxnSp>
        <p:nvCxnSpPr>
          <p:cNvPr id="18" name="直接连接符 17"/>
          <p:cNvCxnSpPr>
            <a:stCxn id="3" idx="1"/>
            <a:endCxn id="3" idx="2"/>
          </p:cNvCxnSpPr>
          <p:nvPr/>
        </p:nvCxnSpPr>
        <p:spPr bwMode="auto">
          <a:xfrm>
            <a:off x="9200360" y="212667"/>
            <a:ext cx="638521" cy="5172894"/>
          </a:xfrm>
          <a:prstGeom prst="line">
            <a:avLst/>
          </a:prstGeom>
          <a:solidFill>
            <a:schemeClr val="accent1"/>
          </a:solidFill>
          <a:ln w="12700" cap="flat" cmpd="sng" algn="ctr">
            <a:solidFill>
              <a:schemeClr val="bg1">
                <a:lumMod val="95000"/>
              </a:schemeClr>
            </a:solidFill>
            <a:prstDash val="solid"/>
            <a:round/>
            <a:headEnd type="none" w="med" len="med"/>
            <a:tailEnd type="none" w="med" len="med"/>
          </a:ln>
          <a:effectLst/>
        </p:spPr>
      </p:cxnSp>
      <p:cxnSp>
        <p:nvCxnSpPr>
          <p:cNvPr id="21" name="直接连接符 20"/>
          <p:cNvCxnSpPr>
            <a:stCxn id="3" idx="3"/>
            <a:endCxn id="3" idx="2"/>
          </p:cNvCxnSpPr>
          <p:nvPr/>
        </p:nvCxnSpPr>
        <p:spPr bwMode="auto">
          <a:xfrm>
            <a:off x="3603698" y="5247103"/>
            <a:ext cx="6235182" cy="138459"/>
          </a:xfrm>
          <a:prstGeom prst="line">
            <a:avLst/>
          </a:prstGeom>
          <a:solidFill>
            <a:schemeClr val="accent1"/>
          </a:solidFill>
          <a:ln w="12700" cap="flat" cmpd="sng" algn="ctr">
            <a:solidFill>
              <a:schemeClr val="bg1">
                <a:lumMod val="95000"/>
              </a:schemeClr>
            </a:solidFill>
            <a:prstDash val="solid"/>
            <a:round/>
            <a:headEnd type="none" w="med" len="med"/>
            <a:tailEnd type="none" w="med" len="med"/>
          </a:ln>
          <a:effectLst/>
        </p:spPr>
      </p:cxnSp>
      <p:cxnSp>
        <p:nvCxnSpPr>
          <p:cNvPr id="24" name="直接连接符 23"/>
          <p:cNvCxnSpPr>
            <a:stCxn id="14" idx="0"/>
            <a:endCxn id="14" idx="1"/>
          </p:cNvCxnSpPr>
          <p:nvPr/>
        </p:nvCxnSpPr>
        <p:spPr bwMode="auto">
          <a:xfrm flipH="1" flipV="1">
            <a:off x="561324" y="-15516"/>
            <a:ext cx="2989308" cy="603136"/>
          </a:xfrm>
          <a:prstGeom prst="line">
            <a:avLst/>
          </a:prstGeom>
          <a:solidFill>
            <a:schemeClr val="accent1"/>
          </a:solidFill>
          <a:ln w="12700" cap="flat" cmpd="sng" algn="ctr">
            <a:solidFill>
              <a:schemeClr val="bg1">
                <a:lumMod val="95000"/>
              </a:schemeClr>
            </a:solidFill>
            <a:prstDash val="solid"/>
            <a:round/>
            <a:headEnd type="none" w="med" len="med"/>
            <a:tailEnd type="none" w="med" len="med"/>
          </a:ln>
          <a:effectLst/>
        </p:spPr>
      </p:cxnSp>
      <p:cxnSp>
        <p:nvCxnSpPr>
          <p:cNvPr id="27" name="直接连接符 26"/>
          <p:cNvCxnSpPr>
            <a:stCxn id="14" idx="1"/>
            <a:endCxn id="14" idx="2"/>
          </p:cNvCxnSpPr>
          <p:nvPr/>
        </p:nvCxnSpPr>
        <p:spPr bwMode="auto">
          <a:xfrm flipH="1">
            <a:off x="148578" y="-15515"/>
            <a:ext cx="412746" cy="5750459"/>
          </a:xfrm>
          <a:prstGeom prst="line">
            <a:avLst/>
          </a:prstGeom>
          <a:solidFill>
            <a:schemeClr val="accent1"/>
          </a:solidFill>
          <a:ln w="12700" cap="flat" cmpd="sng" algn="ctr">
            <a:solidFill>
              <a:schemeClr val="bg1">
                <a:lumMod val="95000"/>
              </a:schemeClr>
            </a:solidFill>
            <a:prstDash val="solid"/>
            <a:round/>
            <a:headEnd type="none" w="med" len="med"/>
            <a:tailEnd type="none" w="med" len="med"/>
          </a:ln>
          <a:effectLst/>
        </p:spPr>
      </p:cxnSp>
      <p:cxnSp>
        <p:nvCxnSpPr>
          <p:cNvPr id="30" name="直接连接符 29"/>
          <p:cNvCxnSpPr>
            <a:stCxn id="14" idx="3"/>
            <a:endCxn id="14" idx="2"/>
          </p:cNvCxnSpPr>
          <p:nvPr/>
        </p:nvCxnSpPr>
        <p:spPr bwMode="auto">
          <a:xfrm flipH="1">
            <a:off x="148578" y="5247103"/>
            <a:ext cx="3402053" cy="487841"/>
          </a:xfrm>
          <a:prstGeom prst="line">
            <a:avLst/>
          </a:prstGeom>
          <a:solidFill>
            <a:schemeClr val="accent1"/>
          </a:solidFill>
          <a:ln w="12700" cap="flat" cmpd="sng" algn="ctr">
            <a:solidFill>
              <a:schemeClr val="bg1">
                <a:lumMod val="95000"/>
              </a:schemeClr>
            </a:solidFill>
            <a:prstDash val="solid"/>
            <a:round/>
            <a:headEnd type="none" w="med" len="med"/>
            <a:tailEnd type="none" w="med" len="med"/>
          </a:ln>
          <a:effectLst/>
        </p:spPr>
      </p:cxnSp>
    </p:spTree>
  </p:cSld>
  <p:clrMapOvr>
    <a:masterClrMapping/>
  </p:clrMapOvr>
  <mc:AlternateContent xmlns:mc="http://schemas.openxmlformats.org/markup-compatibility/2006" xmlns:p14="http://schemas.microsoft.com/office/powerpoint/2010/main">
    <mc:Choice Requires="p14">
      <p:transition p14:dur="10" advTm="17000"/>
    </mc:Choice>
    <mc:Fallback xmlns="">
      <p:transition advTm="17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2" fill="hold" nodeType="after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wipe(right)">
                                      <p:cBhvr>
                                        <p:cTn id="13" dur="500"/>
                                        <p:tgtEl>
                                          <p:spTgt spid="24"/>
                                        </p:tgtEl>
                                      </p:cBhvr>
                                    </p:animEffect>
                                  </p:childTnLst>
                                </p:cTn>
                              </p:par>
                              <p:par>
                                <p:cTn id="14" presetID="22" presetClass="entr" presetSubtype="8"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left)">
                                      <p:cBhvr>
                                        <p:cTn id="16" dur="500"/>
                                        <p:tgtEl>
                                          <p:spTgt spid="12"/>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up)">
                                      <p:cBhvr>
                                        <p:cTn id="20" dur="500"/>
                                        <p:tgtEl>
                                          <p:spTgt spid="18"/>
                                        </p:tgtEl>
                                      </p:cBhvr>
                                    </p:animEffect>
                                  </p:childTnLst>
                                </p:cTn>
                              </p:par>
                              <p:par>
                                <p:cTn id="21" presetID="22" presetClass="entr" presetSubtype="1" fill="hold" nodeType="with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000"/>
                            </p:stCondLst>
                            <p:childTnLst>
                              <p:par>
                                <p:cTn id="25" presetID="22" presetClass="entr" presetSubtype="2"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right)">
                                      <p:cBhvr>
                                        <p:cTn id="27" dur="500"/>
                                        <p:tgtEl>
                                          <p:spTgt spid="21"/>
                                        </p:tgtEl>
                                      </p:cBhvr>
                                    </p:animEffect>
                                  </p:childTnLst>
                                </p:cTn>
                              </p:par>
                              <p:par>
                                <p:cTn id="28" presetID="22" presetClass="entr" presetSubtype="8" fill="hold" nodeType="with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par>
                          <p:cTn id="31" fill="hold">
                            <p:stCondLst>
                              <p:cond delay="2500"/>
                            </p:stCondLst>
                            <p:childTnLst>
                              <p:par>
                                <p:cTn id="32" presetID="10" presetClass="exit" presetSubtype="0" fill="hold" nodeType="afterEffect">
                                  <p:stCondLst>
                                    <p:cond delay="0"/>
                                  </p:stCondLst>
                                  <p:childTnLst>
                                    <p:animEffect transition="out" filter="fade">
                                      <p:cBhvr>
                                        <p:cTn id="33" dur="250"/>
                                        <p:tgtEl>
                                          <p:spTgt spid="24"/>
                                        </p:tgtEl>
                                      </p:cBhvr>
                                    </p:animEffect>
                                    <p:set>
                                      <p:cBhvr>
                                        <p:cTn id="34" dur="1" fill="hold">
                                          <p:stCondLst>
                                            <p:cond delay="249"/>
                                          </p:stCondLst>
                                        </p:cTn>
                                        <p:tgtEl>
                                          <p:spTgt spid="24"/>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250"/>
                                        <p:tgtEl>
                                          <p:spTgt spid="12"/>
                                        </p:tgtEl>
                                      </p:cBhvr>
                                    </p:animEffect>
                                    <p:set>
                                      <p:cBhvr>
                                        <p:cTn id="37" dur="1" fill="hold">
                                          <p:stCondLst>
                                            <p:cond delay="249"/>
                                          </p:stCondLst>
                                        </p:cTn>
                                        <p:tgtEl>
                                          <p:spTgt spid="12"/>
                                        </p:tgtEl>
                                        <p:attrNameLst>
                                          <p:attrName>style.visibility</p:attrName>
                                        </p:attrNameLst>
                                      </p:cBhvr>
                                      <p:to>
                                        <p:strVal val="hidden"/>
                                      </p:to>
                                    </p:set>
                                  </p:childTnLst>
                                </p:cTn>
                              </p:par>
                              <p:par>
                                <p:cTn id="38" presetID="10" presetClass="exit" presetSubtype="0" fill="hold" nodeType="withEffect">
                                  <p:stCondLst>
                                    <p:cond delay="0"/>
                                  </p:stCondLst>
                                  <p:childTnLst>
                                    <p:animEffect transition="out" filter="fade">
                                      <p:cBhvr>
                                        <p:cTn id="39" dur="250"/>
                                        <p:tgtEl>
                                          <p:spTgt spid="18"/>
                                        </p:tgtEl>
                                      </p:cBhvr>
                                    </p:animEffect>
                                    <p:set>
                                      <p:cBhvr>
                                        <p:cTn id="40" dur="1" fill="hold">
                                          <p:stCondLst>
                                            <p:cond delay="249"/>
                                          </p:stCondLst>
                                        </p:cTn>
                                        <p:tgtEl>
                                          <p:spTgt spid="18"/>
                                        </p:tgtEl>
                                        <p:attrNameLst>
                                          <p:attrName>style.visibility</p:attrName>
                                        </p:attrNameLst>
                                      </p:cBhvr>
                                      <p:to>
                                        <p:strVal val="hidden"/>
                                      </p:to>
                                    </p:set>
                                  </p:childTnLst>
                                </p:cTn>
                              </p:par>
                              <p:par>
                                <p:cTn id="41" presetID="10" presetClass="exit" presetSubtype="0" fill="hold" nodeType="withEffect">
                                  <p:stCondLst>
                                    <p:cond delay="0"/>
                                  </p:stCondLst>
                                  <p:childTnLst>
                                    <p:animEffect transition="out" filter="fade">
                                      <p:cBhvr>
                                        <p:cTn id="42" dur="250"/>
                                        <p:tgtEl>
                                          <p:spTgt spid="27"/>
                                        </p:tgtEl>
                                      </p:cBhvr>
                                    </p:animEffect>
                                    <p:set>
                                      <p:cBhvr>
                                        <p:cTn id="43" dur="1" fill="hold">
                                          <p:stCondLst>
                                            <p:cond delay="249"/>
                                          </p:stCondLst>
                                        </p:cTn>
                                        <p:tgtEl>
                                          <p:spTgt spid="27"/>
                                        </p:tgtEl>
                                        <p:attrNameLst>
                                          <p:attrName>style.visibility</p:attrName>
                                        </p:attrNameLst>
                                      </p:cBhvr>
                                      <p:to>
                                        <p:strVal val="hidden"/>
                                      </p:to>
                                    </p:set>
                                  </p:childTnLst>
                                </p:cTn>
                              </p:par>
                              <p:par>
                                <p:cTn id="44" presetID="10" presetClass="exit" presetSubtype="0" fill="hold" nodeType="withEffect">
                                  <p:stCondLst>
                                    <p:cond delay="0"/>
                                  </p:stCondLst>
                                  <p:childTnLst>
                                    <p:animEffect transition="out" filter="fade">
                                      <p:cBhvr>
                                        <p:cTn id="45" dur="250"/>
                                        <p:tgtEl>
                                          <p:spTgt spid="21"/>
                                        </p:tgtEl>
                                      </p:cBhvr>
                                    </p:animEffect>
                                    <p:set>
                                      <p:cBhvr>
                                        <p:cTn id="46" dur="1" fill="hold">
                                          <p:stCondLst>
                                            <p:cond delay="249"/>
                                          </p:stCondLst>
                                        </p:cTn>
                                        <p:tgtEl>
                                          <p:spTgt spid="21"/>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250"/>
                                        <p:tgtEl>
                                          <p:spTgt spid="30"/>
                                        </p:tgtEl>
                                      </p:cBhvr>
                                    </p:animEffect>
                                    <p:set>
                                      <p:cBhvr>
                                        <p:cTn id="49" dur="1" fill="hold">
                                          <p:stCondLst>
                                            <p:cond delay="249"/>
                                          </p:stCondLst>
                                        </p:cTn>
                                        <p:tgtEl>
                                          <p:spTgt spid="30"/>
                                        </p:tgtEl>
                                        <p:attrNameLst>
                                          <p:attrName>style.visibility</p:attrName>
                                        </p:attrNameLst>
                                      </p:cBhvr>
                                      <p:to>
                                        <p:strVal val="hidden"/>
                                      </p:to>
                                    </p:set>
                                  </p:childTnLst>
                                </p:cTn>
                              </p:par>
                              <p:par>
                                <p:cTn id="50" presetID="10" presetClass="entr" presetSubtype="0" fill="hold" grpId="0" nodeType="with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500"/>
                                        <p:tgtEl>
                                          <p:spTgt spid="14"/>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fade">
                                      <p:cBhvr>
                                        <p:cTn id="55" dur="500"/>
                                        <p:tgtEl>
                                          <p:spTgt spid="3"/>
                                        </p:tgtEl>
                                      </p:cBhvr>
                                    </p:animEffect>
                                  </p:childTnLst>
                                </p:cTn>
                              </p:par>
                            </p:childTnLst>
                          </p:cTn>
                        </p:par>
                        <p:par>
                          <p:cTn id="56" fill="hold">
                            <p:stCondLst>
                              <p:cond delay="3000"/>
                            </p:stCondLst>
                            <p:childTnLst>
                              <p:par>
                                <p:cTn id="57" presetID="52"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Scale>
                                      <p:cBhvr>
                                        <p:cTn id="59"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0" dur="1000" decel="50000" fill="hold">
                                          <p:stCondLst>
                                            <p:cond delay="0"/>
                                          </p:stCondLst>
                                        </p:cTn>
                                        <p:tgtEl>
                                          <p:spTgt spid="8"/>
                                        </p:tgtEl>
                                        <p:attrNameLst>
                                          <p:attrName>ppt_x</p:attrName>
                                          <p:attrName>ppt_y</p:attrName>
                                        </p:attrNameLst>
                                      </p:cBhvr>
                                    </p:animMotion>
                                    <p:animEffect transition="in" filter="fade">
                                      <p:cBhvr>
                                        <p:cTn id="61" dur="1000"/>
                                        <p:tgtEl>
                                          <p:spTgt spid="8"/>
                                        </p:tgtEl>
                                      </p:cBhvr>
                                    </p:animEffect>
                                  </p:childTnLst>
                                </p:cTn>
                              </p:par>
                              <p:par>
                                <p:cTn id="62" presetID="52" presetClass="entr" presetSubtype="0" fill="hold" nodeType="withEffect">
                                  <p:stCondLst>
                                    <p:cond delay="500"/>
                                  </p:stCondLst>
                                  <p:childTnLst>
                                    <p:set>
                                      <p:cBhvr>
                                        <p:cTn id="63" dur="1" fill="hold">
                                          <p:stCondLst>
                                            <p:cond delay="0"/>
                                          </p:stCondLst>
                                        </p:cTn>
                                        <p:tgtEl>
                                          <p:spTgt spid="10"/>
                                        </p:tgtEl>
                                        <p:attrNameLst>
                                          <p:attrName>style.visibility</p:attrName>
                                        </p:attrNameLst>
                                      </p:cBhvr>
                                      <p:to>
                                        <p:strVal val="visible"/>
                                      </p:to>
                                    </p:set>
                                    <p:animScale>
                                      <p:cBhvr>
                                        <p:cTn id="64" dur="1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5" dur="1000" decel="50000" fill="hold">
                                          <p:stCondLst>
                                            <p:cond delay="0"/>
                                          </p:stCondLst>
                                        </p:cTn>
                                        <p:tgtEl>
                                          <p:spTgt spid="10"/>
                                        </p:tgtEl>
                                        <p:attrNameLst>
                                          <p:attrName>ppt_x</p:attrName>
                                          <p:attrName>ppt_y</p:attrName>
                                        </p:attrNameLst>
                                      </p:cBhvr>
                                    </p:animMotion>
                                    <p:animEffect transition="in" filter="fade">
                                      <p:cBhvr>
                                        <p:cTn id="66" dur="1000"/>
                                        <p:tgtEl>
                                          <p:spTgt spid="10"/>
                                        </p:tgtEl>
                                      </p:cBhvr>
                                    </p:animEffect>
                                  </p:childTnLst>
                                </p:cTn>
                              </p:par>
                            </p:childTnLst>
                          </p:cTn>
                        </p:par>
                        <p:par>
                          <p:cTn id="67" fill="hold">
                            <p:stCondLst>
                              <p:cond delay="4000"/>
                            </p:stCondLst>
                            <p:childTnLst>
                              <p:par>
                                <p:cTn id="68" presetID="31" presetClass="entr" presetSubtype="0" fill="hold" grpId="2" nodeType="afterEffect">
                                  <p:stCondLst>
                                    <p:cond delay="0"/>
                                  </p:stCondLst>
                                  <p:childTnLst>
                                    <p:set>
                                      <p:cBhvr>
                                        <p:cTn id="69" dur="1" fill="hold">
                                          <p:stCondLst>
                                            <p:cond delay="0"/>
                                          </p:stCondLst>
                                        </p:cTn>
                                        <p:tgtEl>
                                          <p:spTgt spid="2">
                                            <p:txEl>
                                              <p:pRg st="0" end="0"/>
                                            </p:txEl>
                                          </p:spTgt>
                                        </p:tgtEl>
                                        <p:attrNameLst>
                                          <p:attrName>style.visibility</p:attrName>
                                        </p:attrNameLst>
                                      </p:cBhvr>
                                      <p:to>
                                        <p:strVal val="visible"/>
                                      </p:to>
                                    </p:set>
                                    <p:anim calcmode="lin" valueType="num">
                                      <p:cBhvr>
                                        <p:cTn id="70"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71"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72"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73" dur="1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 grpId="0" animBg="1"/>
      <p:bldP spid="2" grpId="2" build="allAtOnce"/>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2" descr="PPECLOGO-eff-0-1"/>
          <p:cNvPicPr>
            <a:picLocks noChangeAspect="1" noChangeArrowheads="1"/>
          </p:cNvPicPr>
          <p:nvPr/>
        </p:nvPicPr>
        <p:blipFill>
          <a:blip r:embed="rId3" cstate="email"/>
          <a:srcRect/>
          <a:stretch>
            <a:fillRect/>
          </a:stretch>
        </p:blipFill>
        <p:spPr bwMode="auto">
          <a:xfrm>
            <a:off x="3222881" y="2264483"/>
            <a:ext cx="927806" cy="62156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3" descr="PPECLOGO-eff-0-2"/>
          <p:cNvPicPr>
            <a:picLocks noChangeAspect="1" noChangeArrowheads="1"/>
          </p:cNvPicPr>
          <p:nvPr/>
        </p:nvPicPr>
        <p:blipFill>
          <a:blip r:embed="rId4" cstate="email"/>
          <a:srcRect/>
          <a:stretch>
            <a:fillRect/>
          </a:stretch>
        </p:blipFill>
        <p:spPr bwMode="auto">
          <a:xfrm>
            <a:off x="7071687" y="2236261"/>
            <a:ext cx="859013" cy="58430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PPECLOGO-eff-0-3"/>
          <p:cNvPicPr>
            <a:picLocks noChangeAspect="1" noChangeArrowheads="1"/>
          </p:cNvPicPr>
          <p:nvPr/>
        </p:nvPicPr>
        <p:blipFill>
          <a:blip r:embed="rId5" cstate="email"/>
          <a:srcRect/>
          <a:stretch>
            <a:fillRect/>
          </a:stretch>
        </p:blipFill>
        <p:spPr bwMode="auto">
          <a:xfrm>
            <a:off x="504729" y="1257302"/>
            <a:ext cx="2637014" cy="184900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5" descr="PPECLOGO-eff-0-1"/>
          <p:cNvPicPr>
            <a:picLocks noChangeAspect="1" noChangeArrowheads="1"/>
          </p:cNvPicPr>
          <p:nvPr/>
        </p:nvPicPr>
        <p:blipFill>
          <a:blip r:embed="rId6" cstate="email"/>
          <a:srcRect/>
          <a:stretch>
            <a:fillRect/>
          </a:stretch>
        </p:blipFill>
        <p:spPr bwMode="auto">
          <a:xfrm>
            <a:off x="3503339" y="2883607"/>
            <a:ext cx="458611" cy="30784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PPECLOGO-eff-0-1"/>
          <p:cNvPicPr>
            <a:picLocks noChangeAspect="1" noChangeArrowheads="1"/>
          </p:cNvPicPr>
          <p:nvPr/>
        </p:nvPicPr>
        <p:blipFill>
          <a:blip r:embed="rId7" cstate="email"/>
          <a:srcRect/>
          <a:stretch>
            <a:fillRect/>
          </a:stretch>
        </p:blipFill>
        <p:spPr bwMode="auto">
          <a:xfrm>
            <a:off x="6048631" y="2276830"/>
            <a:ext cx="351013" cy="23529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7" descr="PPECLOGO-eff-0-1"/>
          <p:cNvPicPr>
            <a:picLocks noChangeAspect="1" noChangeArrowheads="1"/>
          </p:cNvPicPr>
          <p:nvPr/>
        </p:nvPicPr>
        <p:blipFill>
          <a:blip r:embed="rId8" cstate="email"/>
          <a:srcRect/>
          <a:stretch>
            <a:fillRect/>
          </a:stretch>
        </p:blipFill>
        <p:spPr bwMode="auto">
          <a:xfrm>
            <a:off x="4528159" y="2929469"/>
            <a:ext cx="226582" cy="15163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PPECLOGO-eff-0-2"/>
          <p:cNvPicPr>
            <a:picLocks noChangeAspect="1" noChangeArrowheads="1"/>
          </p:cNvPicPr>
          <p:nvPr/>
        </p:nvPicPr>
        <p:blipFill>
          <a:blip r:embed="rId4" cstate="email"/>
          <a:srcRect/>
          <a:stretch>
            <a:fillRect/>
          </a:stretch>
        </p:blipFill>
        <p:spPr bwMode="auto">
          <a:xfrm>
            <a:off x="4212423" y="2045761"/>
            <a:ext cx="859014" cy="58430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9" descr="PPECLOGO-eff-5-4"/>
          <p:cNvPicPr>
            <a:picLocks noChangeAspect="1" noChangeArrowheads="1"/>
          </p:cNvPicPr>
          <p:nvPr/>
        </p:nvPicPr>
        <p:blipFill>
          <a:blip r:embed="rId9" cstate="email"/>
          <a:srcRect/>
          <a:stretch>
            <a:fillRect/>
          </a:stretch>
        </p:blipFill>
        <p:spPr bwMode="auto">
          <a:xfrm>
            <a:off x="2448533" y="2372080"/>
            <a:ext cx="1292931" cy="121063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0" descr="PPECLOGO-eff-5-2"/>
          <p:cNvPicPr>
            <a:picLocks noChangeAspect="1" noChangeArrowheads="1"/>
          </p:cNvPicPr>
          <p:nvPr/>
        </p:nvPicPr>
        <p:blipFill>
          <a:blip r:embed="rId10" cstate="email">
            <a:extLst>
              <a:ext uri="{BEBA8EAE-BF5A-486C-A8C5-ECC9F3942E4B}">
                <a14:imgProps xmlns:a14="http://schemas.microsoft.com/office/drawing/2010/main">
                  <a14:imgLayer r:embed="rId11">
                    <a14:imgEffect>
                      <a14:brightnessContrast bright="95000"/>
                    </a14:imgEffect>
                    <a14:imgEffect>
                      <a14:sharpenSoften amount="-4000"/>
                    </a14:imgEffect>
                  </a14:imgLayer>
                </a14:imgProps>
              </a:ext>
            </a:extLst>
          </a:blip>
          <a:srcRect/>
          <a:stretch>
            <a:fillRect/>
          </a:stretch>
        </p:blipFill>
        <p:spPr bwMode="auto">
          <a:xfrm>
            <a:off x="4794506" y="2141865"/>
            <a:ext cx="1605139" cy="151573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1" descr="PPECLOGO-eff-5-4"/>
          <p:cNvPicPr>
            <a:picLocks noChangeAspect="1" noChangeArrowheads="1"/>
          </p:cNvPicPr>
          <p:nvPr/>
        </p:nvPicPr>
        <p:blipFill>
          <a:blip r:embed="rId12" cstate="email"/>
          <a:srcRect/>
          <a:stretch>
            <a:fillRect/>
          </a:stretch>
        </p:blipFill>
        <p:spPr bwMode="auto">
          <a:xfrm>
            <a:off x="8244673" y="2093310"/>
            <a:ext cx="977194" cy="87654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2" descr="PPECLOGO-eff-0-1"/>
          <p:cNvPicPr>
            <a:picLocks noChangeAspect="1" noChangeArrowheads="1"/>
          </p:cNvPicPr>
          <p:nvPr/>
        </p:nvPicPr>
        <p:blipFill>
          <a:blip r:embed="rId13" cstate="email"/>
          <a:srcRect/>
          <a:stretch>
            <a:fillRect/>
          </a:stretch>
        </p:blipFill>
        <p:spPr bwMode="auto">
          <a:xfrm>
            <a:off x="6544284" y="2781302"/>
            <a:ext cx="456848" cy="30588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3" descr="PPECLOGO-eff-0-1"/>
          <p:cNvPicPr>
            <a:picLocks noChangeAspect="1" noChangeArrowheads="1"/>
          </p:cNvPicPr>
          <p:nvPr/>
        </p:nvPicPr>
        <p:blipFill>
          <a:blip r:embed="rId13" cstate="email"/>
          <a:srcRect/>
          <a:stretch>
            <a:fillRect/>
          </a:stretch>
        </p:blipFill>
        <p:spPr bwMode="auto">
          <a:xfrm>
            <a:off x="9442353" y="1899358"/>
            <a:ext cx="456847" cy="30588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4" descr="PPECLOGO-eff2-1-2"/>
          <p:cNvPicPr>
            <a:picLocks noChangeAspect="1" noChangeArrowheads="1"/>
          </p:cNvPicPr>
          <p:nvPr/>
        </p:nvPicPr>
        <p:blipFill>
          <a:blip r:embed="rId14" cstate="print"/>
          <a:srcRect/>
          <a:stretch>
            <a:fillRect/>
          </a:stretch>
        </p:blipFill>
        <p:spPr bwMode="auto">
          <a:xfrm>
            <a:off x="1391965" y="2200983"/>
            <a:ext cx="1485194" cy="111175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5" descr="PPECLOGO-eff2-1-3"/>
          <p:cNvPicPr>
            <a:picLocks noChangeAspect="1" noChangeArrowheads="1"/>
          </p:cNvPicPr>
          <p:nvPr/>
        </p:nvPicPr>
        <p:blipFill>
          <a:blip r:embed="rId15" cstate="email"/>
          <a:srcRect/>
          <a:stretch>
            <a:fillRect/>
          </a:stretch>
        </p:blipFill>
        <p:spPr bwMode="auto">
          <a:xfrm>
            <a:off x="2558826" y="2339751"/>
            <a:ext cx="382764" cy="28431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6" descr="PPECLOGO-eff2-1-4"/>
          <p:cNvPicPr>
            <a:picLocks noChangeAspect="1" noChangeArrowheads="1"/>
          </p:cNvPicPr>
          <p:nvPr/>
        </p:nvPicPr>
        <p:blipFill>
          <a:blip r:embed="rId16" cstate="email"/>
          <a:srcRect/>
          <a:stretch>
            <a:fillRect/>
          </a:stretch>
        </p:blipFill>
        <p:spPr bwMode="auto">
          <a:xfrm>
            <a:off x="7048755" y="2571400"/>
            <a:ext cx="615598" cy="69999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7" descr="PPECLOGO-eff2-1-3"/>
          <p:cNvPicPr>
            <a:picLocks noChangeAspect="1" noChangeArrowheads="1"/>
          </p:cNvPicPr>
          <p:nvPr/>
        </p:nvPicPr>
        <p:blipFill>
          <a:blip r:embed="rId17" cstate="email"/>
          <a:srcRect/>
          <a:stretch>
            <a:fillRect/>
          </a:stretch>
        </p:blipFill>
        <p:spPr bwMode="auto">
          <a:xfrm>
            <a:off x="7678464" y="2280357"/>
            <a:ext cx="315736" cy="23529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8" descr="PPECLOGO-eff2-1-3"/>
          <p:cNvPicPr>
            <a:picLocks noChangeAspect="1" noChangeArrowheads="1"/>
          </p:cNvPicPr>
          <p:nvPr/>
        </p:nvPicPr>
        <p:blipFill>
          <a:blip r:embed="rId18" cstate="email"/>
          <a:srcRect/>
          <a:stretch>
            <a:fillRect/>
          </a:stretch>
        </p:blipFill>
        <p:spPr bwMode="auto">
          <a:xfrm>
            <a:off x="8121200" y="2656067"/>
            <a:ext cx="246944" cy="18431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3"/>
          <p:cNvPicPr>
            <a:picLocks noChangeAspect="1" noChangeArrowheads="1"/>
          </p:cNvPicPr>
          <p:nvPr/>
        </p:nvPicPr>
        <p:blipFill>
          <a:blip r:embed="rId19" cstate="email"/>
          <a:stretch>
            <a:fillRect/>
          </a:stretch>
        </p:blipFill>
        <p:spPr bwMode="auto">
          <a:xfrm>
            <a:off x="2134971" y="940233"/>
            <a:ext cx="2988290" cy="2000000"/>
          </a:xfrm>
          <a:prstGeom prst="rect">
            <a:avLst/>
          </a:prstGeom>
          <a:noFill/>
          <a:extLst>
            <a:ext uri="{909E8E84-426E-40DD-AFC4-6F175D3DCCD1}">
              <a14:hiddenFill xmlns:a14="http://schemas.microsoft.com/office/drawing/2010/main">
                <a:solidFill>
                  <a:srgbClr val="FFFFFF"/>
                </a:solidFill>
              </a14:hiddenFill>
            </a:ext>
          </a:extLst>
        </p:spPr>
      </p:pic>
      <p:sp>
        <p:nvSpPr>
          <p:cNvPr id="20" name="타원 3"/>
          <p:cNvSpPr/>
          <p:nvPr/>
        </p:nvSpPr>
        <p:spPr>
          <a:xfrm>
            <a:off x="2463182" y="2835350"/>
            <a:ext cx="2078449" cy="315171"/>
          </a:xfrm>
          <a:prstGeom prst="ellipse">
            <a:avLst/>
          </a:prstGeom>
          <a:gradFill flip="none" rotWithShape="1">
            <a:gsLst>
              <a:gs pos="0">
                <a:schemeClr val="tx1">
                  <a:lumMod val="95000"/>
                  <a:lumOff val="5000"/>
                  <a:alpha val="49000"/>
                </a:schemeClr>
              </a:gs>
              <a:gs pos="100000">
                <a:srgbClr val="BBE0E3">
                  <a:shade val="67500"/>
                  <a:satMod val="115000"/>
                  <a:alpha val="0"/>
                </a:srgbClr>
              </a:gs>
            </a:gsLst>
            <a:path path="shape">
              <a:fillToRect l="50000" t="50000" r="50000" b="50000"/>
            </a:path>
            <a:tileRect/>
          </a:gradFill>
          <a:ln w="3175" cap="flat" cmpd="sng" algn="ctr">
            <a:noFill/>
            <a:prstDash val="solid"/>
          </a:ln>
          <a:effectLst/>
        </p:spPr>
        <p:txBody>
          <a:bodyPr anchor="ctr"/>
          <a:lstStyle/>
          <a:p>
            <a:pPr algn="ctr" fontAlgn="auto">
              <a:spcBef>
                <a:spcPts val="0"/>
              </a:spcBef>
              <a:spcAft>
                <a:spcPts val="0"/>
              </a:spcAft>
              <a:defRPr/>
            </a:pPr>
            <a:endParaRPr lang="ko-KR" altLang="en-US" kern="0">
              <a:solidFill>
                <a:srgbClr val="FFFFFF"/>
              </a:solidFill>
              <a:latin typeface="Calibri" panose="020F0502020204030204"/>
              <a:ea typeface="Malgun Gothic" panose="020B0503020000020004" charset="-127"/>
            </a:endParaRPr>
          </a:p>
        </p:txBody>
      </p:sp>
      <p:pic>
        <p:nvPicPr>
          <p:cNvPr id="21" name="Picture 8" descr="C:\Users\PC\Desktop\部队ppt\7.png"/>
          <p:cNvPicPr>
            <a:picLocks noChangeAspect="1" noChangeArrowheads="1"/>
          </p:cNvPicPr>
          <p:nvPr/>
        </p:nvPicPr>
        <p:blipFill>
          <a:blip r:embed="rId20" cstate="email">
            <a:extLst>
              <a:ext uri="{BEBA8EAE-BF5A-486C-A8C5-ECC9F3942E4B}">
                <a14:imgProps xmlns:a14="http://schemas.microsoft.com/office/drawing/2010/main">
                  <a14:imgLayer r:embed="rId21">
                    <a14:imgEffect>
                      <a14:brightnessContrast bright="40000" contrast="-40000"/>
                    </a14:imgEffect>
                  </a14:imgLayer>
                </a14:imgProps>
              </a:ext>
            </a:extLst>
          </a:blip>
          <a:srcRect/>
          <a:stretch>
            <a:fillRect/>
          </a:stretch>
        </p:blipFill>
        <p:spPr bwMode="auto">
          <a:xfrm>
            <a:off x="1448150" y="935526"/>
            <a:ext cx="3225746" cy="1192854"/>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p:cNvSpPr txBox="1"/>
          <p:nvPr/>
        </p:nvSpPr>
        <p:spPr>
          <a:xfrm>
            <a:off x="5660235" y="2569258"/>
            <a:ext cx="2916183" cy="639534"/>
          </a:xfrm>
          <a:prstGeom prst="rect">
            <a:avLst/>
          </a:prstGeom>
          <a:noFill/>
        </p:spPr>
        <p:txBody>
          <a:bodyPr wrap="none" rtlCol="0">
            <a:spAutoFit/>
          </a:bodyPr>
          <a:lstStyle/>
          <a:p>
            <a:r>
              <a:rPr lang="zh-CN" altLang="en-US" sz="3555" dirty="0">
                <a:solidFill>
                  <a:srgbClr val="FFC000"/>
                </a:solidFill>
                <a:latin typeface="华康俪金黑W8(P)" panose="020B0800000000000000" pitchFamily="34" charset="-122"/>
                <a:ea typeface="华康俪金黑W8(P)" panose="020B0800000000000000" pitchFamily="34" charset="-122"/>
              </a:rPr>
              <a:t>中国梦的定义</a:t>
            </a:r>
          </a:p>
        </p:txBody>
      </p:sp>
      <p:sp>
        <p:nvSpPr>
          <p:cNvPr id="24" name="TextBox 23"/>
          <p:cNvSpPr txBox="1"/>
          <p:nvPr/>
        </p:nvSpPr>
        <p:spPr>
          <a:xfrm>
            <a:off x="2069939" y="3225380"/>
            <a:ext cx="6559000" cy="954300"/>
          </a:xfrm>
          <a:prstGeom prst="rect">
            <a:avLst/>
          </a:prstGeom>
          <a:noFill/>
        </p:spPr>
        <p:txBody>
          <a:bodyPr wrap="square" rtlCol="0">
            <a:spAutoFit/>
          </a:bodyPr>
          <a:lstStyle/>
          <a:p>
            <a:pPr lvl="0">
              <a:lnSpc>
                <a:spcPct val="120000"/>
              </a:lnSpc>
            </a:pPr>
            <a:r>
              <a:rPr lang="zh-CN" altLang="en-US" sz="1555" kern="0" dirty="0">
                <a:solidFill>
                  <a:srgbClr val="FFC000"/>
                </a:solidFill>
                <a:latin typeface="微软雅黑" panose="020B0503020204020204" pitchFamily="34" charset="-122"/>
                <a:ea typeface="微软雅黑" panose="020B0503020204020204" pitchFamily="34" charset="-122"/>
              </a:rPr>
              <a:t>中国梦不是一般意义上的梦想，而是一种特定的、整体性的思想意识和目标指向，是思想意识和目标指向的高度融合统一，是中华民族正在万众一心、努力奋斗的共同理想。</a:t>
            </a:r>
          </a:p>
        </p:txBody>
      </p:sp>
      <p:sp>
        <p:nvSpPr>
          <p:cNvPr id="26" name="矩形 25"/>
          <p:cNvSpPr/>
          <p:nvPr/>
        </p:nvSpPr>
        <p:spPr bwMode="auto">
          <a:xfrm>
            <a:off x="2179026" y="3231953"/>
            <a:ext cx="6294924" cy="20000"/>
          </a:xfrm>
          <a:prstGeom prst="rect">
            <a:avLst/>
          </a:prstGeom>
          <a:solidFill>
            <a:srgbClr val="FFC000"/>
          </a:solidFill>
          <a:ln w="9525" cap="flat" cmpd="sng" algn="ctr">
            <a:noFill/>
            <a:prstDash val="solid"/>
            <a:round/>
            <a:headEnd type="none" w="med" len="med"/>
            <a:tailEnd type="none" w="med" len="med"/>
          </a:ln>
          <a:effectLst/>
        </p:spPr>
        <p:txBody>
          <a:bodyPr vert="horz" wrap="square" lIns="101600" tIns="50800" rIns="101600" bIns="50800" numCol="1" rtlCol="0" anchor="t" anchorCtr="0" compatLnSpc="1"/>
          <a:lstStyle/>
          <a:p>
            <a:pPr defTabSz="1015365"/>
            <a:endParaRPr lang="zh-CN" altLang="en-US" sz="2000">
              <a:latin typeface="Arial" panose="020B0604020202020204" pitchFamily="34" charset="0"/>
            </a:endParaRPr>
          </a:p>
        </p:txBody>
      </p:sp>
      <p:sp>
        <p:nvSpPr>
          <p:cNvPr id="33" name="矩形 32"/>
          <p:cNvSpPr/>
          <p:nvPr/>
        </p:nvSpPr>
        <p:spPr bwMode="auto">
          <a:xfrm>
            <a:off x="2179026" y="4186436"/>
            <a:ext cx="6294924" cy="20000"/>
          </a:xfrm>
          <a:prstGeom prst="rect">
            <a:avLst/>
          </a:prstGeom>
          <a:solidFill>
            <a:srgbClr val="FFC000"/>
          </a:solidFill>
          <a:ln w="9525" cap="flat" cmpd="sng" algn="ctr">
            <a:noFill/>
            <a:prstDash val="solid"/>
            <a:round/>
            <a:headEnd type="none" w="med" len="med"/>
            <a:tailEnd type="none" w="med" len="med"/>
          </a:ln>
          <a:effectLst/>
        </p:spPr>
        <p:txBody>
          <a:bodyPr vert="horz" wrap="square" lIns="101600" tIns="50800" rIns="101600" bIns="50800" numCol="1" rtlCol="0" anchor="t" anchorCtr="0" compatLnSpc="1"/>
          <a:lstStyle/>
          <a:p>
            <a:pPr defTabSz="1015365"/>
            <a:endParaRPr lang="zh-CN" altLang="en-US" sz="2000">
              <a:latin typeface="Arial" panose="020B0604020202020204" pitchFamily="34" charset="0"/>
            </a:endParaRPr>
          </a:p>
        </p:txBody>
      </p:sp>
      <p:sp>
        <p:nvSpPr>
          <p:cNvPr id="25" name="TextBox 24"/>
          <p:cNvSpPr txBox="1"/>
          <p:nvPr/>
        </p:nvSpPr>
        <p:spPr>
          <a:xfrm>
            <a:off x="4494082" y="2808639"/>
            <a:ext cx="1107996" cy="369332"/>
          </a:xfrm>
          <a:prstGeom prst="rect">
            <a:avLst/>
          </a:prstGeom>
          <a:noFill/>
        </p:spPr>
        <p:txBody>
          <a:bodyPr wrap="none" rtlCol="0">
            <a:spAutoFit/>
          </a:bodyPr>
          <a:lstStyle>
            <a:defPPr>
              <a:defRPr lang="zh-CN"/>
            </a:defPPr>
            <a:lvl1pPr lvl="0">
              <a:defRPr kern="0">
                <a:solidFill>
                  <a:srgbClr val="FFC000"/>
                </a:solidFill>
                <a:latin typeface="微软雅黑" panose="020B0503020204020204" pitchFamily="34" charset="-122"/>
                <a:ea typeface="微软雅黑" panose="020B0503020204020204" pitchFamily="34" charset="-122"/>
              </a:defRPr>
            </a:lvl1pPr>
          </a:lstStyle>
          <a:p>
            <a:r>
              <a:rPr lang="zh-CN" altLang="en-US" b="1" dirty="0"/>
              <a:t>第二部分</a:t>
            </a:r>
          </a:p>
        </p:txBody>
      </p:sp>
      <p:pic>
        <p:nvPicPr>
          <p:cNvPr id="34" name="Picture 2" descr="C:\Users\PC\Desktop\ppt\3\未标题-1.png"/>
          <p:cNvPicPr>
            <a:picLocks noChangeAspect="1" noChangeArrowheads="1"/>
          </p:cNvPicPr>
          <p:nvPr/>
        </p:nvPicPr>
        <p:blipFill rotWithShape="1">
          <a:blip r:embed="rId22" cstate="email">
            <a:extLst>
              <a:ext uri="{BEBA8EAE-BF5A-486C-A8C5-ECC9F3942E4B}">
                <a14:imgProps xmlns:a14="http://schemas.microsoft.com/office/drawing/2010/main">
                  <a14:imgLayer r:embed="rId23">
                    <a14:imgEffect>
                      <a14:brightnessContrast bright="20000" contrast="-40000"/>
                    </a14:imgEffect>
                  </a14:imgLayer>
                </a14:imgProps>
              </a:ext>
            </a:extLst>
          </a:blip>
          <a:srcRect/>
          <a:stretch>
            <a:fillRect/>
          </a:stretch>
        </p:blipFill>
        <p:spPr bwMode="auto">
          <a:xfrm>
            <a:off x="484937" y="-37285"/>
            <a:ext cx="2265271" cy="214090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p14:dur="10" advTm="17000"/>
    </mc:Choice>
    <mc:Fallback xmlns="">
      <p:transition advTm="17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par>
                                <p:cTn id="17" presetID="10"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par>
                                <p:cTn id="20" presetID="10"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par>
                                <p:cTn id="26" presetID="10" presetClass="entr" presetSubtype="0" fill="hold" nodeType="with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500"/>
                                        <p:tgtEl>
                                          <p:spTgt spid="3"/>
                                        </p:tgtEl>
                                      </p:cBhvr>
                                    </p:animEffect>
                                  </p:childTnLst>
                                </p:cTn>
                              </p:par>
                              <p:par>
                                <p:cTn id="29" presetID="10" presetClass="entr" presetSubtype="0"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par>
                                <p:cTn id="32" presetID="10" presetClass="entr" presetSubtype="0" fill="hold"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500"/>
                                        <p:tgtEl>
                                          <p:spTgt spid="6"/>
                                        </p:tgtEl>
                                      </p:cBhvr>
                                    </p:animEffect>
                                  </p:childTnLst>
                                </p:cTn>
                              </p:par>
                              <p:par>
                                <p:cTn id="35" presetID="10" presetClass="entr" presetSubtype="0" fill="hold"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par>
                                <p:cTn id="38" presetID="10" presetClass="entr" presetSubtype="0" fill="hold" nodeType="with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500"/>
                                        <p:tgtEl>
                                          <p:spTgt spid="7"/>
                                        </p:tgtEl>
                                      </p:cBhvr>
                                    </p:animEffect>
                                  </p:childTnLst>
                                </p:cTn>
                              </p:par>
                              <p:par>
                                <p:cTn id="41" presetID="35" presetClass="path" presetSubtype="0" fill="hold" nodeType="withEffect">
                                  <p:stCondLst>
                                    <p:cond delay="0"/>
                                  </p:stCondLst>
                                  <p:childTnLst>
                                    <p:animMotion origin="layout" path="M 0 0  L -0.25 0  E" pathEditMode="relative" rAng="0" ptsTypes="">
                                      <p:cBhvr>
                                        <p:cTn id="42" dur="3000" fill="hold"/>
                                        <p:tgtEl>
                                          <p:spTgt spid="11"/>
                                        </p:tgtEl>
                                        <p:attrNameLst>
                                          <p:attrName>ppt_x</p:attrName>
                                          <p:attrName>ppt_y</p:attrName>
                                        </p:attrNameLst>
                                      </p:cBhvr>
                                      <p:rCtr x="0" y="0"/>
                                    </p:animMotion>
                                  </p:childTnLst>
                                </p:cTn>
                              </p:par>
                              <p:par>
                                <p:cTn id="43" presetID="35" presetClass="path" presetSubtype="0" fill="hold" nodeType="withEffect">
                                  <p:stCondLst>
                                    <p:cond delay="0"/>
                                  </p:stCondLst>
                                  <p:childTnLst>
                                    <p:animMotion origin="layout" path="M 4.16667E-6 3.33333E-6 L -0.31632 3.33333E-6 " pathEditMode="relative" rAng="0" ptsTypes="AA">
                                      <p:cBhvr>
                                        <p:cTn id="44" dur="3000" fill="hold"/>
                                        <p:tgtEl>
                                          <p:spTgt spid="3"/>
                                        </p:tgtEl>
                                        <p:attrNameLst>
                                          <p:attrName>ppt_x</p:attrName>
                                          <p:attrName>ppt_y</p:attrName>
                                        </p:attrNameLst>
                                      </p:cBhvr>
                                      <p:rCtr x="-15816" y="0"/>
                                    </p:animMotion>
                                  </p:childTnLst>
                                </p:cTn>
                              </p:par>
                              <p:par>
                                <p:cTn id="45" presetID="35" presetClass="path" presetSubtype="0" fill="hold" nodeType="withEffect">
                                  <p:stCondLst>
                                    <p:cond delay="0"/>
                                  </p:stCondLst>
                                  <p:childTnLst>
                                    <p:animMotion origin="layout" path="M 0.00504 -1.85185E-6 L -0.46684 -1.85185E-6 " pathEditMode="relative" rAng="0" ptsTypes="AA">
                                      <p:cBhvr>
                                        <p:cTn id="46" dur="3000" fill="hold"/>
                                        <p:tgtEl>
                                          <p:spTgt spid="6"/>
                                        </p:tgtEl>
                                        <p:attrNameLst>
                                          <p:attrName>ppt_x</p:attrName>
                                          <p:attrName>ppt_y</p:attrName>
                                        </p:attrNameLst>
                                      </p:cBhvr>
                                      <p:rCtr x="-23594" y="0"/>
                                    </p:animMotion>
                                  </p:childTnLst>
                                </p:cTn>
                              </p:par>
                              <p:par>
                                <p:cTn id="47" presetID="35" presetClass="path" presetSubtype="0" fill="hold" nodeType="withEffect">
                                  <p:stCondLst>
                                    <p:cond delay="0"/>
                                  </p:stCondLst>
                                  <p:childTnLst>
                                    <p:animMotion origin="layout" path="M -3.05556E-6 1.11111E-6 L -0.19531 1.11111E-6 " pathEditMode="relative" rAng="0" ptsTypes="AA">
                                      <p:cBhvr>
                                        <p:cTn id="48" dur="3000" fill="hold"/>
                                        <p:tgtEl>
                                          <p:spTgt spid="8"/>
                                        </p:tgtEl>
                                        <p:attrNameLst>
                                          <p:attrName>ppt_x</p:attrName>
                                          <p:attrName>ppt_y</p:attrName>
                                        </p:attrNameLst>
                                      </p:cBhvr>
                                      <p:rCtr x="-9774" y="0"/>
                                    </p:animMotion>
                                  </p:childTnLst>
                                </p:cTn>
                              </p:par>
                              <p:par>
                                <p:cTn id="49" presetID="35" presetClass="path" presetSubtype="0" fill="hold" nodeType="withEffect">
                                  <p:stCondLst>
                                    <p:cond delay="0"/>
                                  </p:stCondLst>
                                  <p:childTnLst>
                                    <p:animMotion origin="layout" path="M 5.55556E-7 2.59259E-6 L -0.43594 2.59259E-6 " pathEditMode="relative" rAng="0" ptsTypes="AA">
                                      <p:cBhvr>
                                        <p:cTn id="50" dur="3000" fill="hold"/>
                                        <p:tgtEl>
                                          <p:spTgt spid="5"/>
                                        </p:tgtEl>
                                        <p:attrNameLst>
                                          <p:attrName>ppt_x</p:attrName>
                                          <p:attrName>ppt_y</p:attrName>
                                        </p:attrNameLst>
                                      </p:cBhvr>
                                      <p:rCtr x="-21806" y="0"/>
                                    </p:animMotion>
                                  </p:childTnLst>
                                </p:cTn>
                              </p:par>
                              <p:par>
                                <p:cTn id="51" presetID="35" presetClass="path" presetSubtype="0" fill="hold" nodeType="withEffect">
                                  <p:stCondLst>
                                    <p:cond delay="0"/>
                                  </p:stCondLst>
                                  <p:childTnLst>
                                    <p:animMotion origin="layout" path="M -1.94444E-6 2.59259E-6 L -0.61719 2.59259E-6 " pathEditMode="relative" rAng="0" ptsTypes="AA">
                                      <p:cBhvr>
                                        <p:cTn id="52" dur="3000" fill="hold"/>
                                        <p:tgtEl>
                                          <p:spTgt spid="7"/>
                                        </p:tgtEl>
                                        <p:attrNameLst>
                                          <p:attrName>ppt_x</p:attrName>
                                          <p:attrName>ppt_y</p:attrName>
                                        </p:attrNameLst>
                                      </p:cBhvr>
                                      <p:rCtr x="-30868" y="0"/>
                                    </p:animMotion>
                                  </p:childTnLst>
                                </p:cTn>
                              </p:par>
                              <p:par>
                                <p:cTn id="53" presetID="35" presetClass="path" presetSubtype="0" fill="hold" nodeType="withEffect">
                                  <p:stCondLst>
                                    <p:cond delay="0"/>
                                  </p:stCondLst>
                                  <p:childTnLst>
                                    <p:animMotion origin="layout" path="M 3.05556E-6 -1.85185E-6 L -0.33577 -1.85185E-6 " pathEditMode="relative" rAng="0" ptsTypes="AA">
                                      <p:cBhvr>
                                        <p:cTn id="54" dur="3000" fill="hold"/>
                                        <p:tgtEl>
                                          <p:spTgt spid="2"/>
                                        </p:tgtEl>
                                        <p:attrNameLst>
                                          <p:attrName>ppt_x</p:attrName>
                                          <p:attrName>ppt_y</p:attrName>
                                        </p:attrNameLst>
                                      </p:cBhvr>
                                      <p:rCtr x="-16788" y="0"/>
                                    </p:animMotion>
                                  </p:childTnLst>
                                </p:cTn>
                              </p:par>
                              <p:par>
                                <p:cTn id="55" presetID="35" presetClass="path" presetSubtype="0" fill="hold" nodeType="withEffect">
                                  <p:stCondLst>
                                    <p:cond delay="0"/>
                                  </p:stCondLst>
                                  <p:childTnLst>
                                    <p:animMotion origin="layout" path="M 1.66667E-6 -1.85185E-6 L -0.57188 -1.85185E-6 " pathEditMode="relative" rAng="0" ptsTypes="AA">
                                      <p:cBhvr>
                                        <p:cTn id="56" dur="3000" fill="hold"/>
                                        <p:tgtEl>
                                          <p:spTgt spid="12"/>
                                        </p:tgtEl>
                                        <p:attrNameLst>
                                          <p:attrName>ppt_x</p:attrName>
                                          <p:attrName>ppt_y</p:attrName>
                                        </p:attrNameLst>
                                      </p:cBhvr>
                                      <p:rCtr x="-28594" y="0"/>
                                    </p:animMotion>
                                  </p:childTnLst>
                                </p:cTn>
                              </p:par>
                              <p:par>
                                <p:cTn id="57" presetID="35" presetClass="path" presetSubtype="0" fill="hold" nodeType="withEffect">
                                  <p:stCondLst>
                                    <p:cond delay="0"/>
                                  </p:stCondLst>
                                  <p:childTnLst>
                                    <p:animMotion origin="layout" path="M 1.66667E-6 -1.85185E-6 L -0.57188 -1.85185E-6 " pathEditMode="relative" rAng="0" ptsTypes="AA">
                                      <p:cBhvr>
                                        <p:cTn id="58" dur="3000" fill="hold"/>
                                        <p:tgtEl>
                                          <p:spTgt spid="13"/>
                                        </p:tgtEl>
                                        <p:attrNameLst>
                                          <p:attrName>ppt_x</p:attrName>
                                          <p:attrName>ppt_y</p:attrName>
                                        </p:attrNameLst>
                                      </p:cBhvr>
                                      <p:rCtr x="-28594" y="0"/>
                                    </p:animMotion>
                                  </p:childTnLst>
                                </p:cTn>
                              </p:par>
                              <p:par>
                                <p:cTn id="59" presetID="63" presetClass="path" presetSubtype="0" fill="hold" nodeType="withEffect">
                                  <p:stCondLst>
                                    <p:cond delay="0"/>
                                  </p:stCondLst>
                                  <p:childTnLst>
                                    <p:animMotion origin="layout" path="M 5.55556E-7 2.59259E-6 L 0.43906 2.59259E-6 " pathEditMode="relative" rAng="0" ptsTypes="AA">
                                      <p:cBhvr>
                                        <p:cTn id="60" dur="3000" fill="hold"/>
                                        <p:tgtEl>
                                          <p:spTgt spid="10"/>
                                        </p:tgtEl>
                                        <p:attrNameLst>
                                          <p:attrName>ppt_x</p:attrName>
                                          <p:attrName>ppt_y</p:attrName>
                                        </p:attrNameLst>
                                      </p:cBhvr>
                                      <p:rCtr x="21944" y="0"/>
                                    </p:animMotion>
                                  </p:childTnLst>
                                </p:cTn>
                              </p:par>
                              <p:par>
                                <p:cTn id="61" presetID="63" presetClass="path" presetSubtype="0" fill="hold" nodeType="withEffect">
                                  <p:stCondLst>
                                    <p:cond delay="0"/>
                                  </p:stCondLst>
                                  <p:childTnLst>
                                    <p:animMotion origin="layout" path="M -1.38889E-6 2.96296E-6 L 0.62813 2.96296E-6 " pathEditMode="relative" rAng="0" ptsTypes="AA">
                                      <p:cBhvr>
                                        <p:cTn id="62" dur="3000" fill="hold"/>
                                        <p:tgtEl>
                                          <p:spTgt spid="9"/>
                                        </p:tgtEl>
                                        <p:attrNameLst>
                                          <p:attrName>ppt_x</p:attrName>
                                          <p:attrName>ppt_y</p:attrName>
                                        </p:attrNameLst>
                                      </p:cBhvr>
                                      <p:rCtr x="31406" y="0"/>
                                    </p:animMotion>
                                  </p:childTnLst>
                                </p:cTn>
                              </p:par>
                              <p:par>
                                <p:cTn id="63" presetID="63" presetClass="path" presetSubtype="0" fill="hold" nodeType="withEffect">
                                  <p:stCondLst>
                                    <p:cond delay="0"/>
                                  </p:stCondLst>
                                  <p:childTnLst>
                                    <p:animMotion origin="layout" path="M 2.77778E-6 -2.96296E-6 L 0.42465 -2.96296E-6 " pathEditMode="relative" rAng="0" ptsTypes="AA">
                                      <p:cBhvr>
                                        <p:cTn id="64" dur="3000" fill="hold"/>
                                        <p:tgtEl>
                                          <p:spTgt spid="4"/>
                                        </p:tgtEl>
                                        <p:attrNameLst>
                                          <p:attrName>ppt_x</p:attrName>
                                          <p:attrName>ppt_y</p:attrName>
                                        </p:attrNameLst>
                                      </p:cBhvr>
                                      <p:rCtr x="21233" y="0"/>
                                    </p:animMotion>
                                  </p:childTnLst>
                                </p:cTn>
                              </p:par>
                              <p:par>
                                <p:cTn id="65" presetID="10" presetClass="exit" presetSubtype="0" fill="hold" nodeType="withEffect">
                                  <p:stCondLst>
                                    <p:cond delay="2500"/>
                                  </p:stCondLst>
                                  <p:childTnLst>
                                    <p:animEffect transition="out" filter="fade">
                                      <p:cBhvr>
                                        <p:cTn id="66" dur="500"/>
                                        <p:tgtEl>
                                          <p:spTgt spid="9"/>
                                        </p:tgtEl>
                                      </p:cBhvr>
                                    </p:animEffect>
                                    <p:set>
                                      <p:cBhvr>
                                        <p:cTn id="67" dur="1" fill="hold">
                                          <p:stCondLst>
                                            <p:cond delay="499"/>
                                          </p:stCondLst>
                                        </p:cTn>
                                        <p:tgtEl>
                                          <p:spTgt spid="9"/>
                                        </p:tgtEl>
                                        <p:attrNameLst>
                                          <p:attrName>style.visibility</p:attrName>
                                        </p:attrNameLst>
                                      </p:cBhvr>
                                      <p:to>
                                        <p:strVal val="hidden"/>
                                      </p:to>
                                    </p:set>
                                  </p:childTnLst>
                                </p:cTn>
                              </p:par>
                              <p:par>
                                <p:cTn id="68" presetID="10" presetClass="exit" presetSubtype="0" fill="hold" nodeType="withEffect">
                                  <p:stCondLst>
                                    <p:cond delay="2500"/>
                                  </p:stCondLst>
                                  <p:childTnLst>
                                    <p:animEffect transition="out" filter="fade">
                                      <p:cBhvr>
                                        <p:cTn id="69" dur="500"/>
                                        <p:tgtEl>
                                          <p:spTgt spid="10"/>
                                        </p:tgtEl>
                                      </p:cBhvr>
                                    </p:animEffect>
                                    <p:set>
                                      <p:cBhvr>
                                        <p:cTn id="70" dur="1" fill="hold">
                                          <p:stCondLst>
                                            <p:cond delay="499"/>
                                          </p:stCondLst>
                                        </p:cTn>
                                        <p:tgtEl>
                                          <p:spTgt spid="10"/>
                                        </p:tgtEl>
                                        <p:attrNameLst>
                                          <p:attrName>style.visibility</p:attrName>
                                        </p:attrNameLst>
                                      </p:cBhvr>
                                      <p:to>
                                        <p:strVal val="hidden"/>
                                      </p:to>
                                    </p:set>
                                  </p:childTnLst>
                                </p:cTn>
                              </p:par>
                              <p:par>
                                <p:cTn id="71" presetID="10" presetClass="exit" presetSubtype="0" fill="hold" nodeType="withEffect">
                                  <p:stCondLst>
                                    <p:cond delay="2500"/>
                                  </p:stCondLst>
                                  <p:childTnLst>
                                    <p:animEffect transition="out" filter="fade">
                                      <p:cBhvr>
                                        <p:cTn id="72" dur="500"/>
                                        <p:tgtEl>
                                          <p:spTgt spid="12"/>
                                        </p:tgtEl>
                                      </p:cBhvr>
                                    </p:animEffect>
                                    <p:set>
                                      <p:cBhvr>
                                        <p:cTn id="73" dur="1" fill="hold">
                                          <p:stCondLst>
                                            <p:cond delay="499"/>
                                          </p:stCondLst>
                                        </p:cTn>
                                        <p:tgtEl>
                                          <p:spTgt spid="12"/>
                                        </p:tgtEl>
                                        <p:attrNameLst>
                                          <p:attrName>style.visibility</p:attrName>
                                        </p:attrNameLst>
                                      </p:cBhvr>
                                      <p:to>
                                        <p:strVal val="hidden"/>
                                      </p:to>
                                    </p:set>
                                  </p:childTnLst>
                                </p:cTn>
                              </p:par>
                              <p:par>
                                <p:cTn id="74" presetID="10" presetClass="exit" presetSubtype="0" fill="hold" nodeType="withEffect">
                                  <p:stCondLst>
                                    <p:cond delay="2500"/>
                                  </p:stCondLst>
                                  <p:childTnLst>
                                    <p:animEffect transition="out" filter="fade">
                                      <p:cBhvr>
                                        <p:cTn id="75" dur="500"/>
                                        <p:tgtEl>
                                          <p:spTgt spid="7"/>
                                        </p:tgtEl>
                                      </p:cBhvr>
                                    </p:animEffect>
                                    <p:set>
                                      <p:cBhvr>
                                        <p:cTn id="76" dur="1" fill="hold">
                                          <p:stCondLst>
                                            <p:cond delay="499"/>
                                          </p:stCondLst>
                                        </p:cTn>
                                        <p:tgtEl>
                                          <p:spTgt spid="7"/>
                                        </p:tgtEl>
                                        <p:attrNameLst>
                                          <p:attrName>style.visibility</p:attrName>
                                        </p:attrNameLst>
                                      </p:cBhvr>
                                      <p:to>
                                        <p:strVal val="hidden"/>
                                      </p:to>
                                    </p:set>
                                  </p:childTnLst>
                                </p:cTn>
                              </p:par>
                              <p:par>
                                <p:cTn id="77" presetID="10" presetClass="exit" presetSubtype="0" fill="hold" nodeType="withEffect">
                                  <p:stCondLst>
                                    <p:cond delay="2500"/>
                                  </p:stCondLst>
                                  <p:childTnLst>
                                    <p:animEffect transition="out" filter="fade">
                                      <p:cBhvr>
                                        <p:cTn id="78" dur="500"/>
                                        <p:tgtEl>
                                          <p:spTgt spid="5"/>
                                        </p:tgtEl>
                                      </p:cBhvr>
                                    </p:animEffect>
                                    <p:set>
                                      <p:cBhvr>
                                        <p:cTn id="79" dur="1" fill="hold">
                                          <p:stCondLst>
                                            <p:cond delay="499"/>
                                          </p:stCondLst>
                                        </p:cTn>
                                        <p:tgtEl>
                                          <p:spTgt spid="5"/>
                                        </p:tgtEl>
                                        <p:attrNameLst>
                                          <p:attrName>style.visibility</p:attrName>
                                        </p:attrNameLst>
                                      </p:cBhvr>
                                      <p:to>
                                        <p:strVal val="hidden"/>
                                      </p:to>
                                    </p:set>
                                  </p:childTnLst>
                                </p:cTn>
                              </p:par>
                              <p:par>
                                <p:cTn id="80" presetID="10" presetClass="exit" presetSubtype="0" fill="hold" nodeType="withEffect">
                                  <p:stCondLst>
                                    <p:cond delay="2500"/>
                                  </p:stCondLst>
                                  <p:childTnLst>
                                    <p:animEffect transition="out" filter="fade">
                                      <p:cBhvr>
                                        <p:cTn id="81" dur="500"/>
                                        <p:tgtEl>
                                          <p:spTgt spid="8"/>
                                        </p:tgtEl>
                                      </p:cBhvr>
                                    </p:animEffect>
                                    <p:set>
                                      <p:cBhvr>
                                        <p:cTn id="82" dur="1" fill="hold">
                                          <p:stCondLst>
                                            <p:cond delay="499"/>
                                          </p:stCondLst>
                                        </p:cTn>
                                        <p:tgtEl>
                                          <p:spTgt spid="8"/>
                                        </p:tgtEl>
                                        <p:attrNameLst>
                                          <p:attrName>style.visibility</p:attrName>
                                        </p:attrNameLst>
                                      </p:cBhvr>
                                      <p:to>
                                        <p:strVal val="hidden"/>
                                      </p:to>
                                    </p:set>
                                  </p:childTnLst>
                                </p:cTn>
                              </p:par>
                              <p:par>
                                <p:cTn id="83" presetID="10" presetClass="exit" presetSubtype="0" fill="hold" nodeType="withEffect">
                                  <p:stCondLst>
                                    <p:cond delay="2500"/>
                                  </p:stCondLst>
                                  <p:childTnLst>
                                    <p:animEffect transition="out" filter="fade">
                                      <p:cBhvr>
                                        <p:cTn id="84" dur="500"/>
                                        <p:tgtEl>
                                          <p:spTgt spid="3"/>
                                        </p:tgtEl>
                                      </p:cBhvr>
                                    </p:animEffect>
                                    <p:set>
                                      <p:cBhvr>
                                        <p:cTn id="85" dur="1" fill="hold">
                                          <p:stCondLst>
                                            <p:cond delay="499"/>
                                          </p:stCondLst>
                                        </p:cTn>
                                        <p:tgtEl>
                                          <p:spTgt spid="3"/>
                                        </p:tgtEl>
                                        <p:attrNameLst>
                                          <p:attrName>style.visibility</p:attrName>
                                        </p:attrNameLst>
                                      </p:cBhvr>
                                      <p:to>
                                        <p:strVal val="hidden"/>
                                      </p:to>
                                    </p:set>
                                  </p:childTnLst>
                                </p:cTn>
                              </p:par>
                              <p:par>
                                <p:cTn id="86" presetID="10" presetClass="exit" presetSubtype="0" fill="hold" nodeType="withEffect">
                                  <p:stCondLst>
                                    <p:cond delay="2500"/>
                                  </p:stCondLst>
                                  <p:childTnLst>
                                    <p:animEffect transition="out" filter="fade">
                                      <p:cBhvr>
                                        <p:cTn id="87" dur="500"/>
                                        <p:tgtEl>
                                          <p:spTgt spid="11"/>
                                        </p:tgtEl>
                                      </p:cBhvr>
                                    </p:animEffect>
                                    <p:set>
                                      <p:cBhvr>
                                        <p:cTn id="88" dur="1" fill="hold">
                                          <p:stCondLst>
                                            <p:cond delay="499"/>
                                          </p:stCondLst>
                                        </p:cTn>
                                        <p:tgtEl>
                                          <p:spTgt spid="11"/>
                                        </p:tgtEl>
                                        <p:attrNameLst>
                                          <p:attrName>style.visibility</p:attrName>
                                        </p:attrNameLst>
                                      </p:cBhvr>
                                      <p:to>
                                        <p:strVal val="hidden"/>
                                      </p:to>
                                    </p:set>
                                  </p:childTnLst>
                                </p:cTn>
                              </p:par>
                              <p:par>
                                <p:cTn id="89" presetID="10" presetClass="exit" presetSubtype="0" fill="hold" nodeType="withEffect">
                                  <p:stCondLst>
                                    <p:cond delay="2500"/>
                                  </p:stCondLst>
                                  <p:childTnLst>
                                    <p:animEffect transition="out" filter="fade">
                                      <p:cBhvr>
                                        <p:cTn id="90" dur="500"/>
                                        <p:tgtEl>
                                          <p:spTgt spid="13"/>
                                        </p:tgtEl>
                                      </p:cBhvr>
                                    </p:animEffect>
                                    <p:set>
                                      <p:cBhvr>
                                        <p:cTn id="91" dur="1" fill="hold">
                                          <p:stCondLst>
                                            <p:cond delay="499"/>
                                          </p:stCondLst>
                                        </p:cTn>
                                        <p:tgtEl>
                                          <p:spTgt spid="13"/>
                                        </p:tgtEl>
                                        <p:attrNameLst>
                                          <p:attrName>style.visibility</p:attrName>
                                        </p:attrNameLst>
                                      </p:cBhvr>
                                      <p:to>
                                        <p:strVal val="hidden"/>
                                      </p:to>
                                    </p:set>
                                  </p:childTnLst>
                                </p:cTn>
                              </p:par>
                              <p:par>
                                <p:cTn id="92" presetID="10" presetClass="exit" presetSubtype="0" fill="hold" nodeType="withEffect">
                                  <p:stCondLst>
                                    <p:cond delay="2500"/>
                                  </p:stCondLst>
                                  <p:childTnLst>
                                    <p:animEffect transition="out" filter="fade">
                                      <p:cBhvr>
                                        <p:cTn id="93" dur="500"/>
                                        <p:tgtEl>
                                          <p:spTgt spid="4"/>
                                        </p:tgtEl>
                                      </p:cBhvr>
                                    </p:animEffect>
                                    <p:set>
                                      <p:cBhvr>
                                        <p:cTn id="94" dur="1" fill="hold">
                                          <p:stCondLst>
                                            <p:cond delay="499"/>
                                          </p:stCondLst>
                                        </p:cTn>
                                        <p:tgtEl>
                                          <p:spTgt spid="4"/>
                                        </p:tgtEl>
                                        <p:attrNameLst>
                                          <p:attrName>style.visibility</p:attrName>
                                        </p:attrNameLst>
                                      </p:cBhvr>
                                      <p:to>
                                        <p:strVal val="hidden"/>
                                      </p:to>
                                    </p:set>
                                  </p:childTnLst>
                                </p:cTn>
                              </p:par>
                              <p:par>
                                <p:cTn id="95" presetID="10" presetClass="exit" presetSubtype="0" fill="hold" nodeType="withEffect">
                                  <p:stCondLst>
                                    <p:cond delay="2500"/>
                                  </p:stCondLst>
                                  <p:childTnLst>
                                    <p:animEffect transition="out" filter="fade">
                                      <p:cBhvr>
                                        <p:cTn id="96" dur="500"/>
                                        <p:tgtEl>
                                          <p:spTgt spid="2"/>
                                        </p:tgtEl>
                                      </p:cBhvr>
                                    </p:animEffect>
                                    <p:set>
                                      <p:cBhvr>
                                        <p:cTn id="97" dur="1" fill="hold">
                                          <p:stCondLst>
                                            <p:cond delay="499"/>
                                          </p:stCondLst>
                                        </p:cTn>
                                        <p:tgtEl>
                                          <p:spTgt spid="2"/>
                                        </p:tgtEl>
                                        <p:attrNameLst>
                                          <p:attrName>style.visibility</p:attrName>
                                        </p:attrNameLst>
                                      </p:cBhvr>
                                      <p:to>
                                        <p:strVal val="hidden"/>
                                      </p:to>
                                    </p:set>
                                  </p:childTnLst>
                                </p:cTn>
                              </p:par>
                              <p:par>
                                <p:cTn id="98" presetID="10" presetClass="exit" presetSubtype="0" fill="hold" nodeType="withEffect">
                                  <p:stCondLst>
                                    <p:cond delay="2500"/>
                                  </p:stCondLst>
                                  <p:childTnLst>
                                    <p:animEffect transition="out" filter="fade">
                                      <p:cBhvr>
                                        <p:cTn id="99" dur="500"/>
                                        <p:tgtEl>
                                          <p:spTgt spid="6"/>
                                        </p:tgtEl>
                                      </p:cBhvr>
                                    </p:animEffect>
                                    <p:set>
                                      <p:cBhvr>
                                        <p:cTn id="100" dur="1" fill="hold">
                                          <p:stCondLst>
                                            <p:cond delay="499"/>
                                          </p:stCondLst>
                                        </p:cTn>
                                        <p:tgtEl>
                                          <p:spTgt spid="6"/>
                                        </p:tgtEl>
                                        <p:attrNameLst>
                                          <p:attrName>style.visibility</p:attrName>
                                        </p:attrNameLst>
                                      </p:cBhvr>
                                      <p:to>
                                        <p:strVal val="hidden"/>
                                      </p:to>
                                    </p:set>
                                  </p:childTnLst>
                                </p:cTn>
                              </p:par>
                              <p:par>
                                <p:cTn id="101" presetID="10" presetClass="entr" presetSubtype="0" fill="hold" nodeType="with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fade">
                                      <p:cBhvr>
                                        <p:cTn id="103" dur="100"/>
                                        <p:tgtEl>
                                          <p:spTgt spid="14"/>
                                        </p:tgtEl>
                                      </p:cBhvr>
                                    </p:animEffect>
                                  </p:childTnLst>
                                </p:cTn>
                              </p:par>
                              <p:par>
                                <p:cTn id="104" presetID="10" presetClass="entr" presetSubtype="0" fill="hold" nodeType="withEffect">
                                  <p:stCondLst>
                                    <p:cond delay="600"/>
                                  </p:stCondLst>
                                  <p:childTnLst>
                                    <p:set>
                                      <p:cBhvr>
                                        <p:cTn id="105" dur="1" fill="hold">
                                          <p:stCondLst>
                                            <p:cond delay="0"/>
                                          </p:stCondLst>
                                        </p:cTn>
                                        <p:tgtEl>
                                          <p:spTgt spid="15"/>
                                        </p:tgtEl>
                                        <p:attrNameLst>
                                          <p:attrName>style.visibility</p:attrName>
                                        </p:attrNameLst>
                                      </p:cBhvr>
                                      <p:to>
                                        <p:strVal val="visible"/>
                                      </p:to>
                                    </p:set>
                                    <p:animEffect transition="in" filter="fade">
                                      <p:cBhvr>
                                        <p:cTn id="106" dur="100"/>
                                        <p:tgtEl>
                                          <p:spTgt spid="15"/>
                                        </p:tgtEl>
                                      </p:cBhvr>
                                    </p:animEffect>
                                  </p:childTnLst>
                                </p:cTn>
                              </p:par>
                              <p:par>
                                <p:cTn id="107" presetID="10" presetClass="entr" presetSubtype="0" fill="hold" nodeType="withEffect">
                                  <p:stCondLst>
                                    <p:cond delay="200"/>
                                  </p:stCondLst>
                                  <p:childTnLst>
                                    <p:set>
                                      <p:cBhvr>
                                        <p:cTn id="108" dur="1" fill="hold">
                                          <p:stCondLst>
                                            <p:cond delay="0"/>
                                          </p:stCondLst>
                                        </p:cTn>
                                        <p:tgtEl>
                                          <p:spTgt spid="16"/>
                                        </p:tgtEl>
                                        <p:attrNameLst>
                                          <p:attrName>style.visibility</p:attrName>
                                        </p:attrNameLst>
                                      </p:cBhvr>
                                      <p:to>
                                        <p:strVal val="visible"/>
                                      </p:to>
                                    </p:set>
                                    <p:animEffect transition="in" filter="fade">
                                      <p:cBhvr>
                                        <p:cTn id="109" dur="100"/>
                                        <p:tgtEl>
                                          <p:spTgt spid="16"/>
                                        </p:tgtEl>
                                      </p:cBhvr>
                                    </p:animEffect>
                                  </p:childTnLst>
                                </p:cTn>
                              </p:par>
                              <p:par>
                                <p:cTn id="110" presetID="10" presetClass="entr" presetSubtype="0" fill="hold" nodeType="withEffect">
                                  <p:stCondLst>
                                    <p:cond delay="1800"/>
                                  </p:stCondLst>
                                  <p:childTnLst>
                                    <p:set>
                                      <p:cBhvr>
                                        <p:cTn id="111" dur="1" fill="hold">
                                          <p:stCondLst>
                                            <p:cond delay="0"/>
                                          </p:stCondLst>
                                        </p:cTn>
                                        <p:tgtEl>
                                          <p:spTgt spid="17"/>
                                        </p:tgtEl>
                                        <p:attrNameLst>
                                          <p:attrName>style.visibility</p:attrName>
                                        </p:attrNameLst>
                                      </p:cBhvr>
                                      <p:to>
                                        <p:strVal val="visible"/>
                                      </p:to>
                                    </p:set>
                                    <p:animEffect transition="in" filter="fade">
                                      <p:cBhvr>
                                        <p:cTn id="112" dur="100"/>
                                        <p:tgtEl>
                                          <p:spTgt spid="17"/>
                                        </p:tgtEl>
                                      </p:cBhvr>
                                    </p:animEffect>
                                  </p:childTnLst>
                                </p:cTn>
                              </p:par>
                              <p:par>
                                <p:cTn id="113" presetID="10" presetClass="entr" presetSubtype="0" fill="hold" nodeType="withEffect">
                                  <p:stCondLst>
                                    <p:cond delay="2200"/>
                                  </p:stCondLst>
                                  <p:childTnLst>
                                    <p:set>
                                      <p:cBhvr>
                                        <p:cTn id="114" dur="1" fill="hold">
                                          <p:stCondLst>
                                            <p:cond delay="0"/>
                                          </p:stCondLst>
                                        </p:cTn>
                                        <p:tgtEl>
                                          <p:spTgt spid="18"/>
                                        </p:tgtEl>
                                        <p:attrNameLst>
                                          <p:attrName>style.visibility</p:attrName>
                                        </p:attrNameLst>
                                      </p:cBhvr>
                                      <p:to>
                                        <p:strVal val="visible"/>
                                      </p:to>
                                    </p:set>
                                    <p:animEffect transition="in" filter="fade">
                                      <p:cBhvr>
                                        <p:cTn id="115" dur="100"/>
                                        <p:tgtEl>
                                          <p:spTgt spid="18"/>
                                        </p:tgtEl>
                                      </p:cBhvr>
                                    </p:animEffect>
                                  </p:childTnLst>
                                </p:cTn>
                              </p:par>
                              <p:par>
                                <p:cTn id="116" presetID="53" presetClass="exit" presetSubtype="16" fill="hold" nodeType="withEffect">
                                  <p:stCondLst>
                                    <p:cond delay="100"/>
                                  </p:stCondLst>
                                  <p:childTnLst>
                                    <p:anim calcmode="lin" valueType="num">
                                      <p:cBhvr>
                                        <p:cTn id="117" dur="1000"/>
                                        <p:tgtEl>
                                          <p:spTgt spid="14"/>
                                        </p:tgtEl>
                                        <p:attrNameLst>
                                          <p:attrName>ppt_w</p:attrName>
                                        </p:attrNameLst>
                                      </p:cBhvr>
                                      <p:tavLst>
                                        <p:tav tm="0">
                                          <p:val>
                                            <p:strVal val="ppt_w"/>
                                          </p:val>
                                        </p:tav>
                                        <p:tav tm="100000">
                                          <p:val>
                                            <p:fltVal val="0"/>
                                          </p:val>
                                        </p:tav>
                                      </p:tavLst>
                                    </p:anim>
                                    <p:anim calcmode="lin" valueType="num">
                                      <p:cBhvr>
                                        <p:cTn id="118" dur="1000"/>
                                        <p:tgtEl>
                                          <p:spTgt spid="14"/>
                                        </p:tgtEl>
                                        <p:attrNameLst>
                                          <p:attrName>ppt_h</p:attrName>
                                        </p:attrNameLst>
                                      </p:cBhvr>
                                      <p:tavLst>
                                        <p:tav tm="0">
                                          <p:val>
                                            <p:strVal val="ppt_h"/>
                                          </p:val>
                                        </p:tav>
                                        <p:tav tm="100000">
                                          <p:val>
                                            <p:fltVal val="0"/>
                                          </p:val>
                                        </p:tav>
                                      </p:tavLst>
                                    </p:anim>
                                    <p:animEffect transition="out" filter="fade">
                                      <p:cBhvr>
                                        <p:cTn id="119" dur="1000"/>
                                        <p:tgtEl>
                                          <p:spTgt spid="14"/>
                                        </p:tgtEl>
                                      </p:cBhvr>
                                    </p:animEffect>
                                    <p:set>
                                      <p:cBhvr>
                                        <p:cTn id="120" dur="1" fill="hold">
                                          <p:stCondLst>
                                            <p:cond delay="999"/>
                                          </p:stCondLst>
                                        </p:cTn>
                                        <p:tgtEl>
                                          <p:spTgt spid="14"/>
                                        </p:tgtEl>
                                        <p:attrNameLst>
                                          <p:attrName>style.visibility</p:attrName>
                                        </p:attrNameLst>
                                      </p:cBhvr>
                                      <p:to>
                                        <p:strVal val="hidden"/>
                                      </p:to>
                                    </p:set>
                                  </p:childTnLst>
                                </p:cTn>
                              </p:par>
                              <p:par>
                                <p:cTn id="121" presetID="53" presetClass="exit" presetSubtype="16" fill="hold" nodeType="withEffect">
                                  <p:stCondLst>
                                    <p:cond delay="700"/>
                                  </p:stCondLst>
                                  <p:childTnLst>
                                    <p:anim calcmode="lin" valueType="num">
                                      <p:cBhvr>
                                        <p:cTn id="122" dur="500"/>
                                        <p:tgtEl>
                                          <p:spTgt spid="15"/>
                                        </p:tgtEl>
                                        <p:attrNameLst>
                                          <p:attrName>ppt_w</p:attrName>
                                        </p:attrNameLst>
                                      </p:cBhvr>
                                      <p:tavLst>
                                        <p:tav tm="0">
                                          <p:val>
                                            <p:strVal val="ppt_w"/>
                                          </p:val>
                                        </p:tav>
                                        <p:tav tm="100000">
                                          <p:val>
                                            <p:fltVal val="0"/>
                                          </p:val>
                                        </p:tav>
                                      </p:tavLst>
                                    </p:anim>
                                    <p:anim calcmode="lin" valueType="num">
                                      <p:cBhvr>
                                        <p:cTn id="123" dur="500"/>
                                        <p:tgtEl>
                                          <p:spTgt spid="15"/>
                                        </p:tgtEl>
                                        <p:attrNameLst>
                                          <p:attrName>ppt_h</p:attrName>
                                        </p:attrNameLst>
                                      </p:cBhvr>
                                      <p:tavLst>
                                        <p:tav tm="0">
                                          <p:val>
                                            <p:strVal val="ppt_h"/>
                                          </p:val>
                                        </p:tav>
                                        <p:tav tm="100000">
                                          <p:val>
                                            <p:fltVal val="0"/>
                                          </p:val>
                                        </p:tav>
                                      </p:tavLst>
                                    </p:anim>
                                    <p:animEffect transition="out" filter="fade">
                                      <p:cBhvr>
                                        <p:cTn id="124" dur="500"/>
                                        <p:tgtEl>
                                          <p:spTgt spid="15"/>
                                        </p:tgtEl>
                                      </p:cBhvr>
                                    </p:animEffect>
                                    <p:set>
                                      <p:cBhvr>
                                        <p:cTn id="125" dur="1" fill="hold">
                                          <p:stCondLst>
                                            <p:cond delay="499"/>
                                          </p:stCondLst>
                                        </p:cTn>
                                        <p:tgtEl>
                                          <p:spTgt spid="15"/>
                                        </p:tgtEl>
                                        <p:attrNameLst>
                                          <p:attrName>style.visibility</p:attrName>
                                        </p:attrNameLst>
                                      </p:cBhvr>
                                      <p:to>
                                        <p:strVal val="hidden"/>
                                      </p:to>
                                    </p:set>
                                  </p:childTnLst>
                                </p:cTn>
                              </p:par>
                              <p:par>
                                <p:cTn id="126" presetID="53" presetClass="exit" presetSubtype="16" fill="hold" nodeType="withEffect">
                                  <p:stCondLst>
                                    <p:cond delay="300"/>
                                  </p:stCondLst>
                                  <p:childTnLst>
                                    <p:anim calcmode="lin" valueType="num">
                                      <p:cBhvr>
                                        <p:cTn id="127" dur="500"/>
                                        <p:tgtEl>
                                          <p:spTgt spid="16"/>
                                        </p:tgtEl>
                                        <p:attrNameLst>
                                          <p:attrName>ppt_w</p:attrName>
                                        </p:attrNameLst>
                                      </p:cBhvr>
                                      <p:tavLst>
                                        <p:tav tm="0">
                                          <p:val>
                                            <p:strVal val="ppt_w"/>
                                          </p:val>
                                        </p:tav>
                                        <p:tav tm="100000">
                                          <p:val>
                                            <p:fltVal val="0"/>
                                          </p:val>
                                        </p:tav>
                                      </p:tavLst>
                                    </p:anim>
                                    <p:anim calcmode="lin" valueType="num">
                                      <p:cBhvr>
                                        <p:cTn id="128" dur="500"/>
                                        <p:tgtEl>
                                          <p:spTgt spid="16"/>
                                        </p:tgtEl>
                                        <p:attrNameLst>
                                          <p:attrName>ppt_h</p:attrName>
                                        </p:attrNameLst>
                                      </p:cBhvr>
                                      <p:tavLst>
                                        <p:tav tm="0">
                                          <p:val>
                                            <p:strVal val="ppt_h"/>
                                          </p:val>
                                        </p:tav>
                                        <p:tav tm="100000">
                                          <p:val>
                                            <p:fltVal val="0"/>
                                          </p:val>
                                        </p:tav>
                                      </p:tavLst>
                                    </p:anim>
                                    <p:animEffect transition="out" filter="fade">
                                      <p:cBhvr>
                                        <p:cTn id="129" dur="500"/>
                                        <p:tgtEl>
                                          <p:spTgt spid="16"/>
                                        </p:tgtEl>
                                      </p:cBhvr>
                                    </p:animEffect>
                                    <p:set>
                                      <p:cBhvr>
                                        <p:cTn id="130" dur="1" fill="hold">
                                          <p:stCondLst>
                                            <p:cond delay="499"/>
                                          </p:stCondLst>
                                        </p:cTn>
                                        <p:tgtEl>
                                          <p:spTgt spid="16"/>
                                        </p:tgtEl>
                                        <p:attrNameLst>
                                          <p:attrName>style.visibility</p:attrName>
                                        </p:attrNameLst>
                                      </p:cBhvr>
                                      <p:to>
                                        <p:strVal val="hidden"/>
                                      </p:to>
                                    </p:set>
                                  </p:childTnLst>
                                </p:cTn>
                              </p:par>
                              <p:par>
                                <p:cTn id="131" presetID="53" presetClass="exit" presetSubtype="16" fill="hold" nodeType="withEffect">
                                  <p:stCondLst>
                                    <p:cond delay="1900"/>
                                  </p:stCondLst>
                                  <p:childTnLst>
                                    <p:anim calcmode="lin" valueType="num">
                                      <p:cBhvr>
                                        <p:cTn id="132" dur="500"/>
                                        <p:tgtEl>
                                          <p:spTgt spid="17"/>
                                        </p:tgtEl>
                                        <p:attrNameLst>
                                          <p:attrName>ppt_w</p:attrName>
                                        </p:attrNameLst>
                                      </p:cBhvr>
                                      <p:tavLst>
                                        <p:tav tm="0">
                                          <p:val>
                                            <p:strVal val="ppt_w"/>
                                          </p:val>
                                        </p:tav>
                                        <p:tav tm="100000">
                                          <p:val>
                                            <p:fltVal val="0"/>
                                          </p:val>
                                        </p:tav>
                                      </p:tavLst>
                                    </p:anim>
                                    <p:anim calcmode="lin" valueType="num">
                                      <p:cBhvr>
                                        <p:cTn id="133" dur="500"/>
                                        <p:tgtEl>
                                          <p:spTgt spid="17"/>
                                        </p:tgtEl>
                                        <p:attrNameLst>
                                          <p:attrName>ppt_h</p:attrName>
                                        </p:attrNameLst>
                                      </p:cBhvr>
                                      <p:tavLst>
                                        <p:tav tm="0">
                                          <p:val>
                                            <p:strVal val="ppt_h"/>
                                          </p:val>
                                        </p:tav>
                                        <p:tav tm="100000">
                                          <p:val>
                                            <p:fltVal val="0"/>
                                          </p:val>
                                        </p:tav>
                                      </p:tavLst>
                                    </p:anim>
                                    <p:animEffect transition="out" filter="fade">
                                      <p:cBhvr>
                                        <p:cTn id="134" dur="500"/>
                                        <p:tgtEl>
                                          <p:spTgt spid="17"/>
                                        </p:tgtEl>
                                      </p:cBhvr>
                                    </p:animEffect>
                                    <p:set>
                                      <p:cBhvr>
                                        <p:cTn id="135" dur="1" fill="hold">
                                          <p:stCondLst>
                                            <p:cond delay="499"/>
                                          </p:stCondLst>
                                        </p:cTn>
                                        <p:tgtEl>
                                          <p:spTgt spid="17"/>
                                        </p:tgtEl>
                                        <p:attrNameLst>
                                          <p:attrName>style.visibility</p:attrName>
                                        </p:attrNameLst>
                                      </p:cBhvr>
                                      <p:to>
                                        <p:strVal val="hidden"/>
                                      </p:to>
                                    </p:set>
                                  </p:childTnLst>
                                </p:cTn>
                              </p:par>
                              <p:par>
                                <p:cTn id="136" presetID="53" presetClass="exit" presetSubtype="16" fill="hold" nodeType="withEffect">
                                  <p:stCondLst>
                                    <p:cond delay="2300"/>
                                  </p:stCondLst>
                                  <p:childTnLst>
                                    <p:anim calcmode="lin" valueType="num">
                                      <p:cBhvr>
                                        <p:cTn id="137" dur="500"/>
                                        <p:tgtEl>
                                          <p:spTgt spid="18"/>
                                        </p:tgtEl>
                                        <p:attrNameLst>
                                          <p:attrName>ppt_w</p:attrName>
                                        </p:attrNameLst>
                                      </p:cBhvr>
                                      <p:tavLst>
                                        <p:tav tm="0">
                                          <p:val>
                                            <p:strVal val="ppt_w"/>
                                          </p:val>
                                        </p:tav>
                                        <p:tav tm="100000">
                                          <p:val>
                                            <p:fltVal val="0"/>
                                          </p:val>
                                        </p:tav>
                                      </p:tavLst>
                                    </p:anim>
                                    <p:anim calcmode="lin" valueType="num">
                                      <p:cBhvr>
                                        <p:cTn id="138" dur="500"/>
                                        <p:tgtEl>
                                          <p:spTgt spid="18"/>
                                        </p:tgtEl>
                                        <p:attrNameLst>
                                          <p:attrName>ppt_h</p:attrName>
                                        </p:attrNameLst>
                                      </p:cBhvr>
                                      <p:tavLst>
                                        <p:tav tm="0">
                                          <p:val>
                                            <p:strVal val="ppt_h"/>
                                          </p:val>
                                        </p:tav>
                                        <p:tav tm="100000">
                                          <p:val>
                                            <p:fltVal val="0"/>
                                          </p:val>
                                        </p:tav>
                                      </p:tavLst>
                                    </p:anim>
                                    <p:animEffect transition="out" filter="fade">
                                      <p:cBhvr>
                                        <p:cTn id="139" dur="500"/>
                                        <p:tgtEl>
                                          <p:spTgt spid="18"/>
                                        </p:tgtEl>
                                      </p:cBhvr>
                                    </p:animEffect>
                                    <p:set>
                                      <p:cBhvr>
                                        <p:cTn id="140" dur="1" fill="hold">
                                          <p:stCondLst>
                                            <p:cond delay="499"/>
                                          </p:stCondLst>
                                        </p:cTn>
                                        <p:tgtEl>
                                          <p:spTgt spid="18"/>
                                        </p:tgtEl>
                                        <p:attrNameLst>
                                          <p:attrName>style.visibility</p:attrName>
                                        </p:attrNameLst>
                                      </p:cBhvr>
                                      <p:to>
                                        <p:strVal val="hidden"/>
                                      </p:to>
                                    </p:set>
                                  </p:childTnLst>
                                </p:cTn>
                              </p:par>
                            </p:childTnLst>
                          </p:cTn>
                        </p:par>
                        <p:par>
                          <p:cTn id="141" fill="hold">
                            <p:stCondLst>
                              <p:cond delay="500"/>
                            </p:stCondLst>
                            <p:childTnLst>
                              <p:par>
                                <p:cTn id="142" presetID="47" presetClass="entr" presetSubtype="0" fill="hold" nodeType="afterEffect">
                                  <p:stCondLst>
                                    <p:cond delay="0"/>
                                  </p:stCondLst>
                                  <p:childTnLst>
                                    <p:set>
                                      <p:cBhvr>
                                        <p:cTn id="143" dur="1" fill="hold">
                                          <p:stCondLst>
                                            <p:cond delay="0"/>
                                          </p:stCondLst>
                                        </p:cTn>
                                        <p:tgtEl>
                                          <p:spTgt spid="19"/>
                                        </p:tgtEl>
                                        <p:attrNameLst>
                                          <p:attrName>style.visibility</p:attrName>
                                        </p:attrNameLst>
                                      </p:cBhvr>
                                      <p:to>
                                        <p:strVal val="visible"/>
                                      </p:to>
                                    </p:set>
                                    <p:animEffect transition="in" filter="fade">
                                      <p:cBhvr>
                                        <p:cTn id="144" dur="1250"/>
                                        <p:tgtEl>
                                          <p:spTgt spid="19"/>
                                        </p:tgtEl>
                                      </p:cBhvr>
                                    </p:animEffect>
                                    <p:anim calcmode="lin" valueType="num">
                                      <p:cBhvr>
                                        <p:cTn id="145" dur="1250" fill="hold"/>
                                        <p:tgtEl>
                                          <p:spTgt spid="19"/>
                                        </p:tgtEl>
                                        <p:attrNameLst>
                                          <p:attrName>ppt_x</p:attrName>
                                        </p:attrNameLst>
                                      </p:cBhvr>
                                      <p:tavLst>
                                        <p:tav tm="0">
                                          <p:val>
                                            <p:strVal val="#ppt_x"/>
                                          </p:val>
                                        </p:tav>
                                        <p:tav tm="100000">
                                          <p:val>
                                            <p:strVal val="#ppt_x"/>
                                          </p:val>
                                        </p:tav>
                                      </p:tavLst>
                                    </p:anim>
                                    <p:anim calcmode="lin" valueType="num">
                                      <p:cBhvr>
                                        <p:cTn id="146" dur="1250" fill="hold"/>
                                        <p:tgtEl>
                                          <p:spTgt spid="19"/>
                                        </p:tgtEl>
                                        <p:attrNameLst>
                                          <p:attrName>ppt_y</p:attrName>
                                        </p:attrNameLst>
                                      </p:cBhvr>
                                      <p:tavLst>
                                        <p:tav tm="0">
                                          <p:val>
                                            <p:strVal val="#ppt_y-.1"/>
                                          </p:val>
                                        </p:tav>
                                        <p:tav tm="100000">
                                          <p:val>
                                            <p:strVal val="#ppt_y"/>
                                          </p:val>
                                        </p:tav>
                                      </p:tavLst>
                                    </p:anim>
                                  </p:childTnLst>
                                </p:cTn>
                              </p:par>
                              <p:par>
                                <p:cTn id="147" presetID="53" presetClass="entr" presetSubtype="16" fill="hold" grpId="0" nodeType="withEffect">
                                  <p:stCondLst>
                                    <p:cond delay="0"/>
                                  </p:stCondLst>
                                  <p:childTnLst>
                                    <p:set>
                                      <p:cBhvr>
                                        <p:cTn id="148" dur="1" fill="hold">
                                          <p:stCondLst>
                                            <p:cond delay="0"/>
                                          </p:stCondLst>
                                        </p:cTn>
                                        <p:tgtEl>
                                          <p:spTgt spid="20"/>
                                        </p:tgtEl>
                                        <p:attrNameLst>
                                          <p:attrName>style.visibility</p:attrName>
                                        </p:attrNameLst>
                                      </p:cBhvr>
                                      <p:to>
                                        <p:strVal val="visible"/>
                                      </p:to>
                                    </p:set>
                                    <p:anim calcmode="lin" valueType="num">
                                      <p:cBhvr>
                                        <p:cTn id="149" dur="1250" fill="hold"/>
                                        <p:tgtEl>
                                          <p:spTgt spid="20"/>
                                        </p:tgtEl>
                                        <p:attrNameLst>
                                          <p:attrName>ppt_w</p:attrName>
                                        </p:attrNameLst>
                                      </p:cBhvr>
                                      <p:tavLst>
                                        <p:tav tm="0">
                                          <p:val>
                                            <p:fltVal val="0"/>
                                          </p:val>
                                        </p:tav>
                                        <p:tav tm="100000">
                                          <p:val>
                                            <p:strVal val="#ppt_w"/>
                                          </p:val>
                                        </p:tav>
                                      </p:tavLst>
                                    </p:anim>
                                    <p:anim calcmode="lin" valueType="num">
                                      <p:cBhvr>
                                        <p:cTn id="150" dur="1250" fill="hold"/>
                                        <p:tgtEl>
                                          <p:spTgt spid="20"/>
                                        </p:tgtEl>
                                        <p:attrNameLst>
                                          <p:attrName>ppt_h</p:attrName>
                                        </p:attrNameLst>
                                      </p:cBhvr>
                                      <p:tavLst>
                                        <p:tav tm="0">
                                          <p:val>
                                            <p:fltVal val="0"/>
                                          </p:val>
                                        </p:tav>
                                        <p:tav tm="100000">
                                          <p:val>
                                            <p:strVal val="#ppt_h"/>
                                          </p:val>
                                        </p:tav>
                                      </p:tavLst>
                                    </p:anim>
                                    <p:animEffect transition="in" filter="fade">
                                      <p:cBhvr>
                                        <p:cTn id="151" dur="1250"/>
                                        <p:tgtEl>
                                          <p:spTgt spid="20"/>
                                        </p:tgtEl>
                                      </p:cBhvr>
                                    </p:animEffect>
                                  </p:childTnLst>
                                </p:cTn>
                              </p:par>
                            </p:childTnLst>
                          </p:cTn>
                        </p:par>
                        <p:par>
                          <p:cTn id="152" fill="hold">
                            <p:stCondLst>
                              <p:cond delay="2000"/>
                            </p:stCondLst>
                            <p:childTnLst>
                              <p:par>
                                <p:cTn id="153" presetID="10" presetClass="entr" presetSubtype="0" fill="hold" nodeType="afterEffect">
                                  <p:stCondLst>
                                    <p:cond delay="0"/>
                                  </p:stCondLst>
                                  <p:childTnLst>
                                    <p:set>
                                      <p:cBhvr>
                                        <p:cTn id="154" dur="1" fill="hold">
                                          <p:stCondLst>
                                            <p:cond delay="0"/>
                                          </p:stCondLst>
                                        </p:cTn>
                                        <p:tgtEl>
                                          <p:spTgt spid="21"/>
                                        </p:tgtEl>
                                        <p:attrNameLst>
                                          <p:attrName>style.visibility</p:attrName>
                                        </p:attrNameLst>
                                      </p:cBhvr>
                                      <p:to>
                                        <p:strVal val="visible"/>
                                      </p:to>
                                    </p:set>
                                    <p:animEffect transition="in" filter="fade">
                                      <p:cBhvr>
                                        <p:cTn id="155" dur="500"/>
                                        <p:tgtEl>
                                          <p:spTgt spid="21"/>
                                        </p:tgtEl>
                                      </p:cBhvr>
                                    </p:animEffect>
                                  </p:childTnLst>
                                </p:cTn>
                              </p:par>
                            </p:childTnLst>
                          </p:cTn>
                        </p:par>
                        <p:par>
                          <p:cTn id="156" fill="hold">
                            <p:stCondLst>
                              <p:cond delay="2500"/>
                            </p:stCondLst>
                            <p:childTnLst>
                              <p:par>
                                <p:cTn id="157" presetID="6" presetClass="emph" presetSubtype="0" fill="hold" nodeType="afterEffect">
                                  <p:stCondLst>
                                    <p:cond delay="0"/>
                                  </p:stCondLst>
                                  <p:childTnLst>
                                    <p:animScale>
                                      <p:cBhvr>
                                        <p:cTn id="158" dur="500" fill="hold"/>
                                        <p:tgtEl>
                                          <p:spTgt spid="21"/>
                                        </p:tgtEl>
                                      </p:cBhvr>
                                      <p:by x="400000" y="400000"/>
                                    </p:animScale>
                                  </p:childTnLst>
                                </p:cTn>
                              </p:par>
                              <p:par>
                                <p:cTn id="159" presetID="10" presetClass="exit" presetSubtype="0" fill="hold" nodeType="withEffect">
                                  <p:stCondLst>
                                    <p:cond delay="250"/>
                                  </p:stCondLst>
                                  <p:childTnLst>
                                    <p:animEffect transition="out" filter="fade">
                                      <p:cBhvr>
                                        <p:cTn id="160" dur="500"/>
                                        <p:tgtEl>
                                          <p:spTgt spid="21"/>
                                        </p:tgtEl>
                                      </p:cBhvr>
                                    </p:animEffect>
                                    <p:set>
                                      <p:cBhvr>
                                        <p:cTn id="161" dur="1" fill="hold">
                                          <p:stCondLst>
                                            <p:cond delay="499"/>
                                          </p:stCondLst>
                                        </p:cTn>
                                        <p:tgtEl>
                                          <p:spTgt spid="21"/>
                                        </p:tgtEl>
                                        <p:attrNameLst>
                                          <p:attrName>style.visibility</p:attrName>
                                        </p:attrNameLst>
                                      </p:cBhvr>
                                      <p:to>
                                        <p:strVal val="hidden"/>
                                      </p:to>
                                    </p:set>
                                  </p:childTnLst>
                                </p:cTn>
                              </p:par>
                            </p:childTnLst>
                          </p:cTn>
                        </p:par>
                        <p:par>
                          <p:cTn id="162" fill="hold">
                            <p:stCondLst>
                              <p:cond delay="3000"/>
                            </p:stCondLst>
                            <p:childTnLst>
                              <p:par>
                                <p:cTn id="163" presetID="2" presetClass="entr" presetSubtype="8" fill="hold" grpId="0" nodeType="afterEffect">
                                  <p:stCondLst>
                                    <p:cond delay="0"/>
                                  </p:stCondLst>
                                  <p:childTnLst>
                                    <p:set>
                                      <p:cBhvr>
                                        <p:cTn id="164" dur="1" fill="hold">
                                          <p:stCondLst>
                                            <p:cond delay="0"/>
                                          </p:stCondLst>
                                        </p:cTn>
                                        <p:tgtEl>
                                          <p:spTgt spid="25"/>
                                        </p:tgtEl>
                                        <p:attrNameLst>
                                          <p:attrName>style.visibility</p:attrName>
                                        </p:attrNameLst>
                                      </p:cBhvr>
                                      <p:to>
                                        <p:strVal val="visible"/>
                                      </p:to>
                                    </p:set>
                                    <p:anim calcmode="lin" valueType="num">
                                      <p:cBhvr additive="base">
                                        <p:cTn id="165" dur="500" fill="hold"/>
                                        <p:tgtEl>
                                          <p:spTgt spid="25"/>
                                        </p:tgtEl>
                                        <p:attrNameLst>
                                          <p:attrName>ppt_x</p:attrName>
                                        </p:attrNameLst>
                                      </p:cBhvr>
                                      <p:tavLst>
                                        <p:tav tm="0">
                                          <p:val>
                                            <p:strVal val="0-#ppt_w/2"/>
                                          </p:val>
                                        </p:tav>
                                        <p:tav tm="100000">
                                          <p:val>
                                            <p:strVal val="#ppt_x"/>
                                          </p:val>
                                        </p:tav>
                                      </p:tavLst>
                                    </p:anim>
                                    <p:anim calcmode="lin" valueType="num">
                                      <p:cBhvr additive="base">
                                        <p:cTn id="166" dur="500" fill="hold"/>
                                        <p:tgtEl>
                                          <p:spTgt spid="25"/>
                                        </p:tgtEl>
                                        <p:attrNameLst>
                                          <p:attrName>ppt_y</p:attrName>
                                        </p:attrNameLst>
                                      </p:cBhvr>
                                      <p:tavLst>
                                        <p:tav tm="0">
                                          <p:val>
                                            <p:strVal val="#ppt_y"/>
                                          </p:val>
                                        </p:tav>
                                        <p:tav tm="100000">
                                          <p:val>
                                            <p:strVal val="#ppt_y"/>
                                          </p:val>
                                        </p:tav>
                                      </p:tavLst>
                                    </p:anim>
                                  </p:childTnLst>
                                </p:cTn>
                              </p:par>
                            </p:childTnLst>
                          </p:cTn>
                        </p:par>
                        <p:par>
                          <p:cTn id="167" fill="hold">
                            <p:stCondLst>
                              <p:cond delay="3500"/>
                            </p:stCondLst>
                            <p:childTnLst>
                              <p:par>
                                <p:cTn id="168" presetID="42" presetClass="entr" presetSubtype="0" fill="hold" grpId="0" nodeType="afterEffect">
                                  <p:stCondLst>
                                    <p:cond delay="0"/>
                                  </p:stCondLst>
                                  <p:childTnLst>
                                    <p:set>
                                      <p:cBhvr>
                                        <p:cTn id="169" dur="1" fill="hold">
                                          <p:stCondLst>
                                            <p:cond delay="0"/>
                                          </p:stCondLst>
                                        </p:cTn>
                                        <p:tgtEl>
                                          <p:spTgt spid="23"/>
                                        </p:tgtEl>
                                        <p:attrNameLst>
                                          <p:attrName>style.visibility</p:attrName>
                                        </p:attrNameLst>
                                      </p:cBhvr>
                                      <p:to>
                                        <p:strVal val="visible"/>
                                      </p:to>
                                    </p:set>
                                    <p:animEffect transition="in" filter="fade">
                                      <p:cBhvr>
                                        <p:cTn id="170" dur="1000"/>
                                        <p:tgtEl>
                                          <p:spTgt spid="23"/>
                                        </p:tgtEl>
                                      </p:cBhvr>
                                    </p:animEffect>
                                    <p:anim calcmode="lin" valueType="num">
                                      <p:cBhvr>
                                        <p:cTn id="171" dur="1000" fill="hold"/>
                                        <p:tgtEl>
                                          <p:spTgt spid="23"/>
                                        </p:tgtEl>
                                        <p:attrNameLst>
                                          <p:attrName>ppt_x</p:attrName>
                                        </p:attrNameLst>
                                      </p:cBhvr>
                                      <p:tavLst>
                                        <p:tav tm="0">
                                          <p:val>
                                            <p:strVal val="#ppt_x"/>
                                          </p:val>
                                        </p:tav>
                                        <p:tav tm="100000">
                                          <p:val>
                                            <p:strVal val="#ppt_x"/>
                                          </p:val>
                                        </p:tav>
                                      </p:tavLst>
                                    </p:anim>
                                    <p:anim calcmode="lin" valueType="num">
                                      <p:cBhvr>
                                        <p:cTn id="172" dur="1000" fill="hold"/>
                                        <p:tgtEl>
                                          <p:spTgt spid="23"/>
                                        </p:tgtEl>
                                        <p:attrNameLst>
                                          <p:attrName>ppt_y</p:attrName>
                                        </p:attrNameLst>
                                      </p:cBhvr>
                                      <p:tavLst>
                                        <p:tav tm="0">
                                          <p:val>
                                            <p:strVal val="#ppt_y+.1"/>
                                          </p:val>
                                        </p:tav>
                                        <p:tav tm="100000">
                                          <p:val>
                                            <p:strVal val="#ppt_y"/>
                                          </p:val>
                                        </p:tav>
                                      </p:tavLst>
                                    </p:anim>
                                  </p:childTnLst>
                                </p:cTn>
                              </p:par>
                            </p:childTnLst>
                          </p:cTn>
                        </p:par>
                        <p:par>
                          <p:cTn id="173" fill="hold">
                            <p:stCondLst>
                              <p:cond delay="4500"/>
                            </p:stCondLst>
                            <p:childTnLst>
                              <p:par>
                                <p:cTn id="174" presetID="22" presetClass="entr" presetSubtype="2" fill="hold" grpId="0" nodeType="afterEffect">
                                  <p:stCondLst>
                                    <p:cond delay="0"/>
                                  </p:stCondLst>
                                  <p:childTnLst>
                                    <p:set>
                                      <p:cBhvr>
                                        <p:cTn id="175" dur="1" fill="hold">
                                          <p:stCondLst>
                                            <p:cond delay="0"/>
                                          </p:stCondLst>
                                        </p:cTn>
                                        <p:tgtEl>
                                          <p:spTgt spid="26"/>
                                        </p:tgtEl>
                                        <p:attrNameLst>
                                          <p:attrName>style.visibility</p:attrName>
                                        </p:attrNameLst>
                                      </p:cBhvr>
                                      <p:to>
                                        <p:strVal val="visible"/>
                                      </p:to>
                                    </p:set>
                                    <p:animEffect transition="in" filter="wipe(right)">
                                      <p:cBhvr>
                                        <p:cTn id="176" dur="500"/>
                                        <p:tgtEl>
                                          <p:spTgt spid="26"/>
                                        </p:tgtEl>
                                      </p:cBhvr>
                                    </p:animEffect>
                                  </p:childTnLst>
                                </p:cTn>
                              </p:par>
                              <p:par>
                                <p:cTn id="177" presetID="22" presetClass="entr" presetSubtype="2" fill="hold" grpId="0" nodeType="withEffect">
                                  <p:stCondLst>
                                    <p:cond delay="0"/>
                                  </p:stCondLst>
                                  <p:childTnLst>
                                    <p:set>
                                      <p:cBhvr>
                                        <p:cTn id="178" dur="1" fill="hold">
                                          <p:stCondLst>
                                            <p:cond delay="0"/>
                                          </p:stCondLst>
                                        </p:cTn>
                                        <p:tgtEl>
                                          <p:spTgt spid="33"/>
                                        </p:tgtEl>
                                        <p:attrNameLst>
                                          <p:attrName>style.visibility</p:attrName>
                                        </p:attrNameLst>
                                      </p:cBhvr>
                                      <p:to>
                                        <p:strVal val="visible"/>
                                      </p:to>
                                    </p:set>
                                    <p:animEffect transition="in" filter="wipe(right)">
                                      <p:cBhvr>
                                        <p:cTn id="179" dur="500"/>
                                        <p:tgtEl>
                                          <p:spTgt spid="33"/>
                                        </p:tgtEl>
                                      </p:cBhvr>
                                    </p:animEffect>
                                  </p:childTnLst>
                                </p:cTn>
                              </p:par>
                            </p:childTnLst>
                          </p:cTn>
                        </p:par>
                        <p:par>
                          <p:cTn id="180" fill="hold">
                            <p:stCondLst>
                              <p:cond delay="5000"/>
                            </p:stCondLst>
                            <p:childTnLst>
                              <p:par>
                                <p:cTn id="181" presetID="41" presetClass="entr" presetSubtype="0" fill="hold" grpId="0" nodeType="afterEffect">
                                  <p:stCondLst>
                                    <p:cond delay="0"/>
                                  </p:stCondLst>
                                  <p:iterate type="lt">
                                    <p:tmPct val="10000"/>
                                  </p:iterate>
                                  <p:childTnLst>
                                    <p:set>
                                      <p:cBhvr>
                                        <p:cTn id="182" dur="1" fill="hold">
                                          <p:stCondLst>
                                            <p:cond delay="0"/>
                                          </p:stCondLst>
                                        </p:cTn>
                                        <p:tgtEl>
                                          <p:spTgt spid="24"/>
                                        </p:tgtEl>
                                        <p:attrNameLst>
                                          <p:attrName>style.visibility</p:attrName>
                                        </p:attrNameLst>
                                      </p:cBhvr>
                                      <p:to>
                                        <p:strVal val="visible"/>
                                      </p:to>
                                    </p:set>
                                    <p:anim calcmode="lin" valueType="num">
                                      <p:cBhvr>
                                        <p:cTn id="183" dur="5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184" dur="500" fill="hold"/>
                                        <p:tgtEl>
                                          <p:spTgt spid="24"/>
                                        </p:tgtEl>
                                        <p:attrNameLst>
                                          <p:attrName>ppt_y</p:attrName>
                                        </p:attrNameLst>
                                      </p:cBhvr>
                                      <p:tavLst>
                                        <p:tav tm="0">
                                          <p:val>
                                            <p:strVal val="#ppt_y"/>
                                          </p:val>
                                        </p:tav>
                                        <p:tav tm="100000">
                                          <p:val>
                                            <p:strVal val="#ppt_y"/>
                                          </p:val>
                                        </p:tav>
                                      </p:tavLst>
                                    </p:anim>
                                    <p:anim calcmode="lin" valueType="num">
                                      <p:cBhvr>
                                        <p:cTn id="185" dur="5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186" dur="50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187" dur="500" tmFilter="0,0; .5, 1; 1, 1"/>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3" grpId="0"/>
      <p:bldP spid="24" grpId="0"/>
      <p:bldP spid="26" grpId="0" animBg="1"/>
      <p:bldP spid="33" grpId="0" animBg="1"/>
      <p:bldP spid="2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2"/>
          <p:cNvSpPr/>
          <p:nvPr/>
        </p:nvSpPr>
        <p:spPr bwMode="auto">
          <a:xfrm>
            <a:off x="618574" y="1027638"/>
            <a:ext cx="9202760" cy="4176761"/>
          </a:xfrm>
          <a:custGeom>
            <a:avLst/>
            <a:gdLst>
              <a:gd name="connsiteX0" fmla="*/ 0 w 7920979"/>
              <a:gd name="connsiteY0" fmla="*/ 0 h 2880356"/>
              <a:gd name="connsiteX1" fmla="*/ 7920979 w 7920979"/>
              <a:gd name="connsiteY1" fmla="*/ 0 h 2880356"/>
              <a:gd name="connsiteX2" fmla="*/ 7920979 w 7920979"/>
              <a:gd name="connsiteY2" fmla="*/ 2880356 h 2880356"/>
              <a:gd name="connsiteX3" fmla="*/ 0 w 7920979"/>
              <a:gd name="connsiteY3" fmla="*/ 2880356 h 2880356"/>
              <a:gd name="connsiteX4" fmla="*/ 0 w 7920979"/>
              <a:gd name="connsiteY4" fmla="*/ 0 h 2880356"/>
              <a:gd name="connsiteX0-1" fmla="*/ 96252 w 7920979"/>
              <a:gd name="connsiteY0-2" fmla="*/ 0 h 3583001"/>
              <a:gd name="connsiteX1-3" fmla="*/ 7920979 w 7920979"/>
              <a:gd name="connsiteY1-4" fmla="*/ 702645 h 3583001"/>
              <a:gd name="connsiteX2-5" fmla="*/ 7920979 w 7920979"/>
              <a:gd name="connsiteY2-6" fmla="*/ 3583001 h 3583001"/>
              <a:gd name="connsiteX3-7" fmla="*/ 0 w 7920979"/>
              <a:gd name="connsiteY3-8" fmla="*/ 3583001 h 3583001"/>
              <a:gd name="connsiteX4-9" fmla="*/ 96252 w 7920979"/>
              <a:gd name="connsiteY4-10" fmla="*/ 0 h 3583001"/>
              <a:gd name="connsiteX0-11" fmla="*/ 96252 w 8488870"/>
              <a:gd name="connsiteY0-12" fmla="*/ 0 h 3583001"/>
              <a:gd name="connsiteX1-13" fmla="*/ 8488870 w 8488870"/>
              <a:gd name="connsiteY1-14" fmla="*/ 1116531 h 3583001"/>
              <a:gd name="connsiteX2-15" fmla="*/ 7920979 w 8488870"/>
              <a:gd name="connsiteY2-16" fmla="*/ 3583001 h 3583001"/>
              <a:gd name="connsiteX3-17" fmla="*/ 0 w 8488870"/>
              <a:gd name="connsiteY3-18" fmla="*/ 3583001 h 3583001"/>
              <a:gd name="connsiteX4-19" fmla="*/ 96252 w 8488870"/>
              <a:gd name="connsiteY4-20" fmla="*/ 0 h 3583001"/>
              <a:gd name="connsiteX0-21" fmla="*/ 567890 w 8960508"/>
              <a:gd name="connsiteY0-22" fmla="*/ 0 h 3583001"/>
              <a:gd name="connsiteX1-23" fmla="*/ 8960508 w 8960508"/>
              <a:gd name="connsiteY1-24" fmla="*/ 1116531 h 3583001"/>
              <a:gd name="connsiteX2-25" fmla="*/ 8392617 w 8960508"/>
              <a:gd name="connsiteY2-26" fmla="*/ 3583001 h 3583001"/>
              <a:gd name="connsiteX3-27" fmla="*/ 0 w 8960508"/>
              <a:gd name="connsiteY3-28" fmla="*/ 3197990 h 3583001"/>
              <a:gd name="connsiteX4-29" fmla="*/ 567890 w 8960508"/>
              <a:gd name="connsiteY4-30" fmla="*/ 0 h 3583001"/>
              <a:gd name="connsiteX0-31" fmla="*/ 567890 w 8960508"/>
              <a:gd name="connsiteY0-32" fmla="*/ 0 h 3785132"/>
              <a:gd name="connsiteX1-33" fmla="*/ 8960508 w 8960508"/>
              <a:gd name="connsiteY1-34" fmla="*/ 1116531 h 3785132"/>
              <a:gd name="connsiteX2-35" fmla="*/ 8623623 w 8960508"/>
              <a:gd name="connsiteY2-36" fmla="*/ 3785132 h 3785132"/>
              <a:gd name="connsiteX3-37" fmla="*/ 0 w 8960508"/>
              <a:gd name="connsiteY3-38" fmla="*/ 3197990 h 3785132"/>
              <a:gd name="connsiteX4-39" fmla="*/ 567890 w 8960508"/>
              <a:gd name="connsiteY4-40" fmla="*/ 0 h 3785132"/>
              <a:gd name="connsiteX0-41" fmla="*/ 808522 w 8960508"/>
              <a:gd name="connsiteY0-42" fmla="*/ 0 h 3814008"/>
              <a:gd name="connsiteX1-43" fmla="*/ 8960508 w 8960508"/>
              <a:gd name="connsiteY1-44" fmla="*/ 1145407 h 3814008"/>
              <a:gd name="connsiteX2-45" fmla="*/ 8623623 w 8960508"/>
              <a:gd name="connsiteY2-46" fmla="*/ 3814008 h 3814008"/>
              <a:gd name="connsiteX3-47" fmla="*/ 0 w 8960508"/>
              <a:gd name="connsiteY3-48" fmla="*/ 3226866 h 3814008"/>
              <a:gd name="connsiteX4-49" fmla="*/ 808522 w 8960508"/>
              <a:gd name="connsiteY4-50" fmla="*/ 0 h 3814008"/>
              <a:gd name="connsiteX0-51" fmla="*/ 808522 w 8681108"/>
              <a:gd name="connsiteY0-52" fmla="*/ 0 h 3814008"/>
              <a:gd name="connsiteX1-53" fmla="*/ 8681108 w 8681108"/>
              <a:gd name="connsiteY1-54" fmla="*/ 1120007 h 3814008"/>
              <a:gd name="connsiteX2-55" fmla="*/ 8623623 w 8681108"/>
              <a:gd name="connsiteY2-56" fmla="*/ 3814008 h 3814008"/>
              <a:gd name="connsiteX3-57" fmla="*/ 0 w 8681108"/>
              <a:gd name="connsiteY3-58" fmla="*/ 3226866 h 3814008"/>
              <a:gd name="connsiteX4-59" fmla="*/ 808522 w 8681108"/>
              <a:gd name="connsiteY4-60" fmla="*/ 0 h 3814008"/>
              <a:gd name="connsiteX0-61" fmla="*/ 808522 w 8681108"/>
              <a:gd name="connsiteY0-62" fmla="*/ 0 h 3801308"/>
              <a:gd name="connsiteX1-63" fmla="*/ 8681108 w 8681108"/>
              <a:gd name="connsiteY1-64" fmla="*/ 1120007 h 3801308"/>
              <a:gd name="connsiteX2-65" fmla="*/ 7798123 w 8681108"/>
              <a:gd name="connsiteY2-66" fmla="*/ 3801308 h 3801308"/>
              <a:gd name="connsiteX3-67" fmla="*/ 0 w 8681108"/>
              <a:gd name="connsiteY3-68" fmla="*/ 3226866 h 3801308"/>
              <a:gd name="connsiteX4-69" fmla="*/ 808522 w 8681108"/>
              <a:gd name="connsiteY4-70" fmla="*/ 0 h 3801308"/>
              <a:gd name="connsiteX0-71" fmla="*/ 808522 w 8770008"/>
              <a:gd name="connsiteY0-72" fmla="*/ 0 h 3801308"/>
              <a:gd name="connsiteX1-73" fmla="*/ 8770008 w 8770008"/>
              <a:gd name="connsiteY1-74" fmla="*/ 1005707 h 3801308"/>
              <a:gd name="connsiteX2-75" fmla="*/ 7798123 w 8770008"/>
              <a:gd name="connsiteY2-76" fmla="*/ 3801308 h 3801308"/>
              <a:gd name="connsiteX3-77" fmla="*/ 0 w 8770008"/>
              <a:gd name="connsiteY3-78" fmla="*/ 3226866 h 3801308"/>
              <a:gd name="connsiteX4-79" fmla="*/ 808522 w 8770008"/>
              <a:gd name="connsiteY4-80" fmla="*/ 0 h 3801308"/>
              <a:gd name="connsiteX0-81" fmla="*/ 795822 w 8770008"/>
              <a:gd name="connsiteY0-82" fmla="*/ 0 h 5312608"/>
              <a:gd name="connsiteX1-83" fmla="*/ 8770008 w 8770008"/>
              <a:gd name="connsiteY1-84" fmla="*/ 2517007 h 5312608"/>
              <a:gd name="connsiteX2-85" fmla="*/ 7798123 w 8770008"/>
              <a:gd name="connsiteY2-86" fmla="*/ 5312608 h 5312608"/>
              <a:gd name="connsiteX3-87" fmla="*/ 0 w 8770008"/>
              <a:gd name="connsiteY3-88" fmla="*/ 4738166 h 5312608"/>
              <a:gd name="connsiteX4-89" fmla="*/ 795822 w 8770008"/>
              <a:gd name="connsiteY4-90" fmla="*/ 0 h 5312608"/>
              <a:gd name="connsiteX0-91" fmla="*/ 478322 w 8770008"/>
              <a:gd name="connsiteY0-92" fmla="*/ 0 h 2937708"/>
              <a:gd name="connsiteX1-93" fmla="*/ 8770008 w 8770008"/>
              <a:gd name="connsiteY1-94" fmla="*/ 142107 h 2937708"/>
              <a:gd name="connsiteX2-95" fmla="*/ 7798123 w 8770008"/>
              <a:gd name="connsiteY2-96" fmla="*/ 2937708 h 2937708"/>
              <a:gd name="connsiteX3-97" fmla="*/ 0 w 8770008"/>
              <a:gd name="connsiteY3-98" fmla="*/ 2363266 h 2937708"/>
              <a:gd name="connsiteX4-99" fmla="*/ 478322 w 8770008"/>
              <a:gd name="connsiteY4-100" fmla="*/ 0 h 2937708"/>
              <a:gd name="connsiteX0-101" fmla="*/ 670827 w 8770008"/>
              <a:gd name="connsiteY0-102" fmla="*/ 0 h 2937708"/>
              <a:gd name="connsiteX1-103" fmla="*/ 8770008 w 8770008"/>
              <a:gd name="connsiteY1-104" fmla="*/ 142107 h 2937708"/>
              <a:gd name="connsiteX2-105" fmla="*/ 7798123 w 8770008"/>
              <a:gd name="connsiteY2-106" fmla="*/ 2937708 h 2937708"/>
              <a:gd name="connsiteX3-107" fmla="*/ 0 w 8770008"/>
              <a:gd name="connsiteY3-108" fmla="*/ 2363266 h 2937708"/>
              <a:gd name="connsiteX4-109" fmla="*/ 670827 w 8770008"/>
              <a:gd name="connsiteY4-110" fmla="*/ 0 h 2937708"/>
              <a:gd name="connsiteX0-111" fmla="*/ 670827 w 8770008"/>
              <a:gd name="connsiteY0-112" fmla="*/ 0 h 2937708"/>
              <a:gd name="connsiteX1-113" fmla="*/ 1467546 w 8770008"/>
              <a:gd name="connsiteY1-114" fmla="*/ 9892 h 2937708"/>
              <a:gd name="connsiteX2-115" fmla="*/ 8770008 w 8770008"/>
              <a:gd name="connsiteY2-116" fmla="*/ 142107 h 2937708"/>
              <a:gd name="connsiteX3-117" fmla="*/ 7798123 w 8770008"/>
              <a:gd name="connsiteY3-118" fmla="*/ 2937708 h 2937708"/>
              <a:gd name="connsiteX4-119" fmla="*/ 0 w 8770008"/>
              <a:gd name="connsiteY4-120" fmla="*/ 2363266 h 2937708"/>
              <a:gd name="connsiteX5" fmla="*/ 670827 w 8770008"/>
              <a:gd name="connsiteY5" fmla="*/ 0 h 2937708"/>
              <a:gd name="connsiteX0-121" fmla="*/ 670827 w 8770008"/>
              <a:gd name="connsiteY0-122" fmla="*/ 0 h 2937708"/>
              <a:gd name="connsiteX1-123" fmla="*/ 1467546 w 8770008"/>
              <a:gd name="connsiteY1-124" fmla="*/ 9892 h 2937708"/>
              <a:gd name="connsiteX2-125" fmla="*/ 8770008 w 8770008"/>
              <a:gd name="connsiteY2-126" fmla="*/ 142107 h 2937708"/>
              <a:gd name="connsiteX3-127" fmla="*/ 7798123 w 8770008"/>
              <a:gd name="connsiteY3-128" fmla="*/ 2937708 h 2937708"/>
              <a:gd name="connsiteX4-129" fmla="*/ 0 w 8770008"/>
              <a:gd name="connsiteY4-130" fmla="*/ 2363266 h 2937708"/>
              <a:gd name="connsiteX5-131" fmla="*/ 591647 w 8770008"/>
              <a:gd name="connsiteY5-132" fmla="*/ 269774 h 2937708"/>
              <a:gd name="connsiteX6" fmla="*/ 670827 w 8770008"/>
              <a:gd name="connsiteY6" fmla="*/ 0 h 2937708"/>
              <a:gd name="connsiteX0-133" fmla="*/ 670827 w 8770008"/>
              <a:gd name="connsiteY0-134" fmla="*/ 0 h 3486348"/>
              <a:gd name="connsiteX1-135" fmla="*/ 1467546 w 8770008"/>
              <a:gd name="connsiteY1-136" fmla="*/ 558532 h 3486348"/>
              <a:gd name="connsiteX2-137" fmla="*/ 8770008 w 8770008"/>
              <a:gd name="connsiteY2-138" fmla="*/ 690747 h 3486348"/>
              <a:gd name="connsiteX3-139" fmla="*/ 7798123 w 8770008"/>
              <a:gd name="connsiteY3-140" fmla="*/ 3486348 h 3486348"/>
              <a:gd name="connsiteX4-141" fmla="*/ 0 w 8770008"/>
              <a:gd name="connsiteY4-142" fmla="*/ 2911906 h 3486348"/>
              <a:gd name="connsiteX5-143" fmla="*/ 591647 w 8770008"/>
              <a:gd name="connsiteY5-144" fmla="*/ 818414 h 3486348"/>
              <a:gd name="connsiteX6-145" fmla="*/ 670827 w 8770008"/>
              <a:gd name="connsiteY6-146" fmla="*/ 0 h 3486348"/>
              <a:gd name="connsiteX0-147" fmla="*/ 516822 w 8770008"/>
              <a:gd name="connsiteY0-148" fmla="*/ 0 h 3332344"/>
              <a:gd name="connsiteX1-149" fmla="*/ 1467546 w 8770008"/>
              <a:gd name="connsiteY1-150" fmla="*/ 404528 h 3332344"/>
              <a:gd name="connsiteX2-151" fmla="*/ 8770008 w 8770008"/>
              <a:gd name="connsiteY2-152" fmla="*/ 536743 h 3332344"/>
              <a:gd name="connsiteX3-153" fmla="*/ 7798123 w 8770008"/>
              <a:gd name="connsiteY3-154" fmla="*/ 3332344 h 3332344"/>
              <a:gd name="connsiteX4-155" fmla="*/ 0 w 8770008"/>
              <a:gd name="connsiteY4-156" fmla="*/ 2757902 h 3332344"/>
              <a:gd name="connsiteX5-157" fmla="*/ 591647 w 8770008"/>
              <a:gd name="connsiteY5-158" fmla="*/ 664410 h 3332344"/>
              <a:gd name="connsiteX6-159" fmla="*/ 516822 w 8770008"/>
              <a:gd name="connsiteY6-160" fmla="*/ 0 h 3332344"/>
              <a:gd name="connsiteX0-161" fmla="*/ 516822 w 8770008"/>
              <a:gd name="connsiteY0-162" fmla="*/ 0 h 3332344"/>
              <a:gd name="connsiteX1-163" fmla="*/ 1409795 w 8770008"/>
              <a:gd name="connsiteY1-164" fmla="*/ 356402 h 3332344"/>
              <a:gd name="connsiteX2-165" fmla="*/ 8770008 w 8770008"/>
              <a:gd name="connsiteY2-166" fmla="*/ 536743 h 3332344"/>
              <a:gd name="connsiteX3-167" fmla="*/ 7798123 w 8770008"/>
              <a:gd name="connsiteY3-168" fmla="*/ 3332344 h 3332344"/>
              <a:gd name="connsiteX4-169" fmla="*/ 0 w 8770008"/>
              <a:gd name="connsiteY4-170" fmla="*/ 2757902 h 3332344"/>
              <a:gd name="connsiteX5-171" fmla="*/ 591647 w 8770008"/>
              <a:gd name="connsiteY5-172" fmla="*/ 664410 h 3332344"/>
              <a:gd name="connsiteX6-173" fmla="*/ 516822 w 8770008"/>
              <a:gd name="connsiteY6-174" fmla="*/ 0 h 3332344"/>
              <a:gd name="connsiteX0-175" fmla="*/ 516822 w 8770008"/>
              <a:gd name="connsiteY0-176" fmla="*/ 0 h 3332344"/>
              <a:gd name="connsiteX1-177" fmla="*/ 1409795 w 8770008"/>
              <a:gd name="connsiteY1-178" fmla="*/ 356402 h 3332344"/>
              <a:gd name="connsiteX2-179" fmla="*/ 1717803 w 8770008"/>
              <a:gd name="connsiteY2-180" fmla="*/ 356401 h 3332344"/>
              <a:gd name="connsiteX3-181" fmla="*/ 8770008 w 8770008"/>
              <a:gd name="connsiteY3-182" fmla="*/ 536743 h 3332344"/>
              <a:gd name="connsiteX4-183" fmla="*/ 7798123 w 8770008"/>
              <a:gd name="connsiteY4-184" fmla="*/ 3332344 h 3332344"/>
              <a:gd name="connsiteX5-185" fmla="*/ 0 w 8770008"/>
              <a:gd name="connsiteY5-186" fmla="*/ 2757902 h 3332344"/>
              <a:gd name="connsiteX6-187" fmla="*/ 591647 w 8770008"/>
              <a:gd name="connsiteY6-188" fmla="*/ 664410 h 3332344"/>
              <a:gd name="connsiteX7" fmla="*/ 516822 w 8770008"/>
              <a:gd name="connsiteY7" fmla="*/ 0 h 3332344"/>
              <a:gd name="connsiteX0-189" fmla="*/ 516822 w 8770008"/>
              <a:gd name="connsiteY0-190" fmla="*/ 0 h 3332344"/>
              <a:gd name="connsiteX1-191" fmla="*/ 1409795 w 8770008"/>
              <a:gd name="connsiteY1-192" fmla="*/ 356402 h 3332344"/>
              <a:gd name="connsiteX2-193" fmla="*/ 1814056 w 8770008"/>
              <a:gd name="connsiteY2-194" fmla="*/ 67643 h 3332344"/>
              <a:gd name="connsiteX3-195" fmla="*/ 8770008 w 8770008"/>
              <a:gd name="connsiteY3-196" fmla="*/ 536743 h 3332344"/>
              <a:gd name="connsiteX4-197" fmla="*/ 7798123 w 8770008"/>
              <a:gd name="connsiteY4-198" fmla="*/ 3332344 h 3332344"/>
              <a:gd name="connsiteX5-199" fmla="*/ 0 w 8770008"/>
              <a:gd name="connsiteY5-200" fmla="*/ 2757902 h 3332344"/>
              <a:gd name="connsiteX6-201" fmla="*/ 591647 w 8770008"/>
              <a:gd name="connsiteY6-202" fmla="*/ 664410 h 3332344"/>
              <a:gd name="connsiteX7-203" fmla="*/ 516822 w 8770008"/>
              <a:gd name="connsiteY7-204" fmla="*/ 0 h 3332344"/>
              <a:gd name="connsiteX0-205" fmla="*/ 516822 w 8770008"/>
              <a:gd name="connsiteY0-206" fmla="*/ 0 h 3332344"/>
              <a:gd name="connsiteX1-207" fmla="*/ 1255791 w 8770008"/>
              <a:gd name="connsiteY1-208" fmla="*/ 308275 h 3332344"/>
              <a:gd name="connsiteX2-209" fmla="*/ 1814056 w 8770008"/>
              <a:gd name="connsiteY2-210" fmla="*/ 67643 h 3332344"/>
              <a:gd name="connsiteX3-211" fmla="*/ 8770008 w 8770008"/>
              <a:gd name="connsiteY3-212" fmla="*/ 536743 h 3332344"/>
              <a:gd name="connsiteX4-213" fmla="*/ 7798123 w 8770008"/>
              <a:gd name="connsiteY4-214" fmla="*/ 3332344 h 3332344"/>
              <a:gd name="connsiteX5-215" fmla="*/ 0 w 8770008"/>
              <a:gd name="connsiteY5-216" fmla="*/ 2757902 h 3332344"/>
              <a:gd name="connsiteX6-217" fmla="*/ 591647 w 8770008"/>
              <a:gd name="connsiteY6-218" fmla="*/ 664410 h 3332344"/>
              <a:gd name="connsiteX7-219" fmla="*/ 516822 w 8770008"/>
              <a:gd name="connsiteY7-220" fmla="*/ 0 h 3332344"/>
              <a:gd name="connsiteX0-221" fmla="*/ 516822 w 8770008"/>
              <a:gd name="connsiteY0-222" fmla="*/ 0 h 3332344"/>
              <a:gd name="connsiteX1-223" fmla="*/ 1255791 w 8770008"/>
              <a:gd name="connsiteY1-224" fmla="*/ 308275 h 3332344"/>
              <a:gd name="connsiteX2-225" fmla="*/ 1814056 w 8770008"/>
              <a:gd name="connsiteY2-226" fmla="*/ 67643 h 3332344"/>
              <a:gd name="connsiteX3-227" fmla="*/ 2247192 w 8770008"/>
              <a:gd name="connsiteY3-228" fmla="*/ 86894 h 3332344"/>
              <a:gd name="connsiteX4-229" fmla="*/ 8770008 w 8770008"/>
              <a:gd name="connsiteY4-230" fmla="*/ 536743 h 3332344"/>
              <a:gd name="connsiteX5-231" fmla="*/ 7798123 w 8770008"/>
              <a:gd name="connsiteY5-232" fmla="*/ 3332344 h 3332344"/>
              <a:gd name="connsiteX6-233" fmla="*/ 0 w 8770008"/>
              <a:gd name="connsiteY6-234" fmla="*/ 2757902 h 3332344"/>
              <a:gd name="connsiteX7-235" fmla="*/ 591647 w 8770008"/>
              <a:gd name="connsiteY7-236" fmla="*/ 664410 h 3332344"/>
              <a:gd name="connsiteX8" fmla="*/ 516822 w 8770008"/>
              <a:gd name="connsiteY8" fmla="*/ 0 h 3332344"/>
              <a:gd name="connsiteX0-237" fmla="*/ 516822 w 8770008"/>
              <a:gd name="connsiteY0-238" fmla="*/ 0 h 3332344"/>
              <a:gd name="connsiteX1-239" fmla="*/ 1255791 w 8770008"/>
              <a:gd name="connsiteY1-240" fmla="*/ 308275 h 3332344"/>
              <a:gd name="connsiteX2-241" fmla="*/ 1814056 w 8770008"/>
              <a:gd name="connsiteY2-242" fmla="*/ 67643 h 3332344"/>
              <a:gd name="connsiteX3-243" fmla="*/ 1881432 w 8770008"/>
              <a:gd name="connsiteY3-244" fmla="*/ 394903 h 3332344"/>
              <a:gd name="connsiteX4-245" fmla="*/ 8770008 w 8770008"/>
              <a:gd name="connsiteY4-246" fmla="*/ 536743 h 3332344"/>
              <a:gd name="connsiteX5-247" fmla="*/ 7798123 w 8770008"/>
              <a:gd name="connsiteY5-248" fmla="*/ 3332344 h 3332344"/>
              <a:gd name="connsiteX6-249" fmla="*/ 0 w 8770008"/>
              <a:gd name="connsiteY6-250" fmla="*/ 2757902 h 3332344"/>
              <a:gd name="connsiteX7-251" fmla="*/ 591647 w 8770008"/>
              <a:gd name="connsiteY7-252" fmla="*/ 664410 h 3332344"/>
              <a:gd name="connsiteX8-253" fmla="*/ 516822 w 8770008"/>
              <a:gd name="connsiteY8-254" fmla="*/ 0 h 3332344"/>
              <a:gd name="connsiteX0-255" fmla="*/ 516822 w 8770008"/>
              <a:gd name="connsiteY0-256" fmla="*/ 0 h 3332344"/>
              <a:gd name="connsiteX1-257" fmla="*/ 1255791 w 8770008"/>
              <a:gd name="connsiteY1-258" fmla="*/ 308275 h 3332344"/>
              <a:gd name="connsiteX2-259" fmla="*/ 1814056 w 8770008"/>
              <a:gd name="connsiteY2-260" fmla="*/ 67643 h 3332344"/>
              <a:gd name="connsiteX3-261" fmla="*/ 1881432 w 8770008"/>
              <a:gd name="connsiteY3-262" fmla="*/ 394903 h 3332344"/>
              <a:gd name="connsiteX4-263" fmla="*/ 8770008 w 8770008"/>
              <a:gd name="connsiteY4-264" fmla="*/ 536743 h 3332344"/>
              <a:gd name="connsiteX5-265" fmla="*/ 7798123 w 8770008"/>
              <a:gd name="connsiteY5-266" fmla="*/ 3332344 h 3332344"/>
              <a:gd name="connsiteX6-267" fmla="*/ 0 w 8770008"/>
              <a:gd name="connsiteY6-268" fmla="*/ 2757902 h 3332344"/>
              <a:gd name="connsiteX7-269" fmla="*/ 610897 w 8770008"/>
              <a:gd name="connsiteY7-270" fmla="*/ 847290 h 3332344"/>
              <a:gd name="connsiteX8-271" fmla="*/ 516822 w 8770008"/>
              <a:gd name="connsiteY8-272" fmla="*/ 0 h 3332344"/>
              <a:gd name="connsiteX0-273" fmla="*/ 266565 w 8770008"/>
              <a:gd name="connsiteY0-274" fmla="*/ 28609 h 3264701"/>
              <a:gd name="connsiteX1-275" fmla="*/ 1255791 w 8770008"/>
              <a:gd name="connsiteY1-276" fmla="*/ 240632 h 3264701"/>
              <a:gd name="connsiteX2-277" fmla="*/ 1814056 w 8770008"/>
              <a:gd name="connsiteY2-278" fmla="*/ 0 h 3264701"/>
              <a:gd name="connsiteX3-279" fmla="*/ 1881432 w 8770008"/>
              <a:gd name="connsiteY3-280" fmla="*/ 327260 h 3264701"/>
              <a:gd name="connsiteX4-281" fmla="*/ 8770008 w 8770008"/>
              <a:gd name="connsiteY4-282" fmla="*/ 469100 h 3264701"/>
              <a:gd name="connsiteX5-283" fmla="*/ 7798123 w 8770008"/>
              <a:gd name="connsiteY5-284" fmla="*/ 3264701 h 3264701"/>
              <a:gd name="connsiteX6-285" fmla="*/ 0 w 8770008"/>
              <a:gd name="connsiteY6-286" fmla="*/ 2690259 h 3264701"/>
              <a:gd name="connsiteX7-287" fmla="*/ 610897 w 8770008"/>
              <a:gd name="connsiteY7-288" fmla="*/ 779647 h 3264701"/>
              <a:gd name="connsiteX8-289" fmla="*/ 266565 w 8770008"/>
              <a:gd name="connsiteY8-290" fmla="*/ 28609 h 3264701"/>
              <a:gd name="connsiteX0-291" fmla="*/ 266565 w 8770008"/>
              <a:gd name="connsiteY0-292" fmla="*/ 28609 h 3264701"/>
              <a:gd name="connsiteX1-293" fmla="*/ 1130662 w 8770008"/>
              <a:gd name="connsiteY1-294" fmla="*/ 221381 h 3264701"/>
              <a:gd name="connsiteX2-295" fmla="*/ 1814056 w 8770008"/>
              <a:gd name="connsiteY2-296" fmla="*/ 0 h 3264701"/>
              <a:gd name="connsiteX3-297" fmla="*/ 1881432 w 8770008"/>
              <a:gd name="connsiteY3-298" fmla="*/ 327260 h 3264701"/>
              <a:gd name="connsiteX4-299" fmla="*/ 8770008 w 8770008"/>
              <a:gd name="connsiteY4-300" fmla="*/ 469100 h 3264701"/>
              <a:gd name="connsiteX5-301" fmla="*/ 7798123 w 8770008"/>
              <a:gd name="connsiteY5-302" fmla="*/ 3264701 h 3264701"/>
              <a:gd name="connsiteX6-303" fmla="*/ 0 w 8770008"/>
              <a:gd name="connsiteY6-304" fmla="*/ 2690259 h 3264701"/>
              <a:gd name="connsiteX7-305" fmla="*/ 610897 w 8770008"/>
              <a:gd name="connsiteY7-306" fmla="*/ 779647 h 3264701"/>
              <a:gd name="connsiteX8-307" fmla="*/ 266565 w 8770008"/>
              <a:gd name="connsiteY8-308" fmla="*/ 28609 h 3264701"/>
              <a:gd name="connsiteX0-309" fmla="*/ 266565 w 8770008"/>
              <a:gd name="connsiteY0-310" fmla="*/ 9359 h 3245451"/>
              <a:gd name="connsiteX1-311" fmla="*/ 1130662 w 8770008"/>
              <a:gd name="connsiteY1-312" fmla="*/ 202131 h 3245451"/>
              <a:gd name="connsiteX2-313" fmla="*/ 1515673 w 8770008"/>
              <a:gd name="connsiteY2-314" fmla="*/ 0 h 3245451"/>
              <a:gd name="connsiteX3-315" fmla="*/ 1881432 w 8770008"/>
              <a:gd name="connsiteY3-316" fmla="*/ 308010 h 3245451"/>
              <a:gd name="connsiteX4-317" fmla="*/ 8770008 w 8770008"/>
              <a:gd name="connsiteY4-318" fmla="*/ 449850 h 3245451"/>
              <a:gd name="connsiteX5-319" fmla="*/ 7798123 w 8770008"/>
              <a:gd name="connsiteY5-320" fmla="*/ 3245451 h 3245451"/>
              <a:gd name="connsiteX6-321" fmla="*/ 0 w 8770008"/>
              <a:gd name="connsiteY6-322" fmla="*/ 2671009 h 3245451"/>
              <a:gd name="connsiteX7-323" fmla="*/ 610897 w 8770008"/>
              <a:gd name="connsiteY7-324" fmla="*/ 760397 h 3245451"/>
              <a:gd name="connsiteX8-325" fmla="*/ 266565 w 8770008"/>
              <a:gd name="connsiteY8-326" fmla="*/ 9359 h 3245451"/>
              <a:gd name="connsiteX0-327" fmla="*/ 266565 w 8789259"/>
              <a:gd name="connsiteY0-328" fmla="*/ 9359 h 3245451"/>
              <a:gd name="connsiteX1-329" fmla="*/ 1130662 w 8789259"/>
              <a:gd name="connsiteY1-330" fmla="*/ 202131 h 3245451"/>
              <a:gd name="connsiteX2-331" fmla="*/ 1515673 w 8789259"/>
              <a:gd name="connsiteY2-332" fmla="*/ 0 h 3245451"/>
              <a:gd name="connsiteX3-333" fmla="*/ 1881432 w 8789259"/>
              <a:gd name="connsiteY3-334" fmla="*/ 308010 h 3245451"/>
              <a:gd name="connsiteX4-335" fmla="*/ 8789259 w 8789259"/>
              <a:gd name="connsiteY4-336" fmla="*/ 526852 h 3245451"/>
              <a:gd name="connsiteX5-337" fmla="*/ 7798123 w 8789259"/>
              <a:gd name="connsiteY5-338" fmla="*/ 3245451 h 3245451"/>
              <a:gd name="connsiteX6-339" fmla="*/ 0 w 8789259"/>
              <a:gd name="connsiteY6-340" fmla="*/ 2671009 h 3245451"/>
              <a:gd name="connsiteX7-341" fmla="*/ 610897 w 8789259"/>
              <a:gd name="connsiteY7-342" fmla="*/ 760397 h 3245451"/>
              <a:gd name="connsiteX8-343" fmla="*/ 266565 w 8789259"/>
              <a:gd name="connsiteY8-344" fmla="*/ 9359 h 3245451"/>
              <a:gd name="connsiteX0-345" fmla="*/ 266565 w 8789259"/>
              <a:gd name="connsiteY0-346" fmla="*/ 9359 h 3245451"/>
              <a:gd name="connsiteX1-347" fmla="*/ 1092161 w 8789259"/>
              <a:gd name="connsiteY1-348" fmla="*/ 202131 h 3245451"/>
              <a:gd name="connsiteX2-349" fmla="*/ 1515673 w 8789259"/>
              <a:gd name="connsiteY2-350" fmla="*/ 0 h 3245451"/>
              <a:gd name="connsiteX3-351" fmla="*/ 1881432 w 8789259"/>
              <a:gd name="connsiteY3-352" fmla="*/ 308010 h 3245451"/>
              <a:gd name="connsiteX4-353" fmla="*/ 8789259 w 8789259"/>
              <a:gd name="connsiteY4-354" fmla="*/ 526852 h 3245451"/>
              <a:gd name="connsiteX5-355" fmla="*/ 7798123 w 8789259"/>
              <a:gd name="connsiteY5-356" fmla="*/ 3245451 h 3245451"/>
              <a:gd name="connsiteX6-357" fmla="*/ 0 w 8789259"/>
              <a:gd name="connsiteY6-358" fmla="*/ 2671009 h 3245451"/>
              <a:gd name="connsiteX7-359" fmla="*/ 610897 w 8789259"/>
              <a:gd name="connsiteY7-360" fmla="*/ 760397 h 3245451"/>
              <a:gd name="connsiteX8-361" fmla="*/ 266565 w 8789259"/>
              <a:gd name="connsiteY8-362" fmla="*/ 9359 h 3245451"/>
              <a:gd name="connsiteX0-363" fmla="*/ 199188 w 8789259"/>
              <a:gd name="connsiteY0-364" fmla="*/ 0 h 3274593"/>
              <a:gd name="connsiteX1-365" fmla="*/ 1092161 w 8789259"/>
              <a:gd name="connsiteY1-366" fmla="*/ 231273 h 3274593"/>
              <a:gd name="connsiteX2-367" fmla="*/ 1515673 w 8789259"/>
              <a:gd name="connsiteY2-368" fmla="*/ 29142 h 3274593"/>
              <a:gd name="connsiteX3-369" fmla="*/ 1881432 w 8789259"/>
              <a:gd name="connsiteY3-370" fmla="*/ 337152 h 3274593"/>
              <a:gd name="connsiteX4-371" fmla="*/ 8789259 w 8789259"/>
              <a:gd name="connsiteY4-372" fmla="*/ 555994 h 3274593"/>
              <a:gd name="connsiteX5-373" fmla="*/ 7798123 w 8789259"/>
              <a:gd name="connsiteY5-374" fmla="*/ 3274593 h 3274593"/>
              <a:gd name="connsiteX6-375" fmla="*/ 0 w 8789259"/>
              <a:gd name="connsiteY6-376" fmla="*/ 2700151 h 3274593"/>
              <a:gd name="connsiteX7-377" fmla="*/ 610897 w 8789259"/>
              <a:gd name="connsiteY7-378" fmla="*/ 789539 h 3274593"/>
              <a:gd name="connsiteX8-379" fmla="*/ 199188 w 8789259"/>
              <a:gd name="connsiteY8-380" fmla="*/ 0 h 3274593"/>
              <a:gd name="connsiteX0-381" fmla="*/ 199188 w 8121602"/>
              <a:gd name="connsiteY0-382" fmla="*/ 0 h 3274593"/>
              <a:gd name="connsiteX1-383" fmla="*/ 1092161 w 8121602"/>
              <a:gd name="connsiteY1-384" fmla="*/ 231273 h 3274593"/>
              <a:gd name="connsiteX2-385" fmla="*/ 1515673 w 8121602"/>
              <a:gd name="connsiteY2-386" fmla="*/ 29142 h 3274593"/>
              <a:gd name="connsiteX3-387" fmla="*/ 1881432 w 8121602"/>
              <a:gd name="connsiteY3-388" fmla="*/ 337152 h 3274593"/>
              <a:gd name="connsiteX4-389" fmla="*/ 8121602 w 8121602"/>
              <a:gd name="connsiteY4-390" fmla="*/ 526965 h 3274593"/>
              <a:gd name="connsiteX5-391" fmla="*/ 7798123 w 8121602"/>
              <a:gd name="connsiteY5-392" fmla="*/ 3274593 h 3274593"/>
              <a:gd name="connsiteX6-393" fmla="*/ 0 w 8121602"/>
              <a:gd name="connsiteY6-394" fmla="*/ 2700151 h 3274593"/>
              <a:gd name="connsiteX7-395" fmla="*/ 610897 w 8121602"/>
              <a:gd name="connsiteY7-396" fmla="*/ 789539 h 3274593"/>
              <a:gd name="connsiteX8-397" fmla="*/ 199188 w 8121602"/>
              <a:gd name="connsiteY8-398" fmla="*/ 0 h 3274593"/>
              <a:gd name="connsiteX0-399" fmla="*/ 199188 w 8785095"/>
              <a:gd name="connsiteY0-400" fmla="*/ 0 h 3303622"/>
              <a:gd name="connsiteX1-401" fmla="*/ 1092161 w 8785095"/>
              <a:gd name="connsiteY1-402" fmla="*/ 231273 h 3303622"/>
              <a:gd name="connsiteX2-403" fmla="*/ 1515673 w 8785095"/>
              <a:gd name="connsiteY2-404" fmla="*/ 29142 h 3303622"/>
              <a:gd name="connsiteX3-405" fmla="*/ 1881432 w 8785095"/>
              <a:gd name="connsiteY3-406" fmla="*/ 337152 h 3303622"/>
              <a:gd name="connsiteX4-407" fmla="*/ 8121602 w 8785095"/>
              <a:gd name="connsiteY4-408" fmla="*/ 526965 h 3303622"/>
              <a:gd name="connsiteX5-409" fmla="*/ 8785095 w 8785095"/>
              <a:gd name="connsiteY5-410" fmla="*/ 3303622 h 3303622"/>
              <a:gd name="connsiteX6-411" fmla="*/ 0 w 8785095"/>
              <a:gd name="connsiteY6-412" fmla="*/ 2700151 h 3303622"/>
              <a:gd name="connsiteX7-413" fmla="*/ 610897 w 8785095"/>
              <a:gd name="connsiteY7-414" fmla="*/ 789539 h 3303622"/>
              <a:gd name="connsiteX8-415" fmla="*/ 199188 w 8785095"/>
              <a:gd name="connsiteY8-416" fmla="*/ 0 h 3303622"/>
              <a:gd name="connsiteX0-417" fmla="*/ 199188 w 8785095"/>
              <a:gd name="connsiteY0-418" fmla="*/ 0 h 3303622"/>
              <a:gd name="connsiteX1-419" fmla="*/ 1092161 w 8785095"/>
              <a:gd name="connsiteY1-420" fmla="*/ 231273 h 3303622"/>
              <a:gd name="connsiteX2-421" fmla="*/ 1375973 w 8785095"/>
              <a:gd name="connsiteY2-422" fmla="*/ 29142 h 3303622"/>
              <a:gd name="connsiteX3-423" fmla="*/ 1881432 w 8785095"/>
              <a:gd name="connsiteY3-424" fmla="*/ 337152 h 3303622"/>
              <a:gd name="connsiteX4-425" fmla="*/ 8121602 w 8785095"/>
              <a:gd name="connsiteY4-426" fmla="*/ 526965 h 3303622"/>
              <a:gd name="connsiteX5-427" fmla="*/ 8785095 w 8785095"/>
              <a:gd name="connsiteY5-428" fmla="*/ 3303622 h 3303622"/>
              <a:gd name="connsiteX6-429" fmla="*/ 0 w 8785095"/>
              <a:gd name="connsiteY6-430" fmla="*/ 2700151 h 3303622"/>
              <a:gd name="connsiteX7-431" fmla="*/ 610897 w 8785095"/>
              <a:gd name="connsiteY7-432" fmla="*/ 789539 h 3303622"/>
              <a:gd name="connsiteX8-433" fmla="*/ 199188 w 8785095"/>
              <a:gd name="connsiteY8-434" fmla="*/ 0 h 3303622"/>
              <a:gd name="connsiteX0-435" fmla="*/ 199188 w 8785095"/>
              <a:gd name="connsiteY0-436" fmla="*/ 0 h 3303622"/>
              <a:gd name="connsiteX1-437" fmla="*/ 1092161 w 8785095"/>
              <a:gd name="connsiteY1-438" fmla="*/ 231273 h 3303622"/>
              <a:gd name="connsiteX2-439" fmla="*/ 1375973 w 8785095"/>
              <a:gd name="connsiteY2-440" fmla="*/ 29142 h 3303622"/>
              <a:gd name="connsiteX3-441" fmla="*/ 2093187 w 8785095"/>
              <a:gd name="connsiteY3-442" fmla="*/ 269775 h 3303622"/>
              <a:gd name="connsiteX4-443" fmla="*/ 8121602 w 8785095"/>
              <a:gd name="connsiteY4-444" fmla="*/ 526965 h 3303622"/>
              <a:gd name="connsiteX5-445" fmla="*/ 8785095 w 8785095"/>
              <a:gd name="connsiteY5-446" fmla="*/ 3303622 h 3303622"/>
              <a:gd name="connsiteX6-447" fmla="*/ 0 w 8785095"/>
              <a:gd name="connsiteY6-448" fmla="*/ 2700151 h 3303622"/>
              <a:gd name="connsiteX7-449" fmla="*/ 610897 w 8785095"/>
              <a:gd name="connsiteY7-450" fmla="*/ 789539 h 3303622"/>
              <a:gd name="connsiteX8-451" fmla="*/ 199188 w 8785095"/>
              <a:gd name="connsiteY8-452" fmla="*/ 0 h 3303622"/>
              <a:gd name="connsiteX0-453" fmla="*/ 314691 w 8785095"/>
              <a:gd name="connsiteY0-454" fmla="*/ 86361 h 3274480"/>
              <a:gd name="connsiteX1-455" fmla="*/ 1092161 w 8785095"/>
              <a:gd name="connsiteY1-456" fmla="*/ 202131 h 3274480"/>
              <a:gd name="connsiteX2-457" fmla="*/ 1375973 w 8785095"/>
              <a:gd name="connsiteY2-458" fmla="*/ 0 h 3274480"/>
              <a:gd name="connsiteX3-459" fmla="*/ 2093187 w 8785095"/>
              <a:gd name="connsiteY3-460" fmla="*/ 240633 h 3274480"/>
              <a:gd name="connsiteX4-461" fmla="*/ 8121602 w 8785095"/>
              <a:gd name="connsiteY4-462" fmla="*/ 497823 h 3274480"/>
              <a:gd name="connsiteX5-463" fmla="*/ 8785095 w 8785095"/>
              <a:gd name="connsiteY5-464" fmla="*/ 3274480 h 3274480"/>
              <a:gd name="connsiteX6-465" fmla="*/ 0 w 8785095"/>
              <a:gd name="connsiteY6-466" fmla="*/ 2671009 h 3274480"/>
              <a:gd name="connsiteX7-467" fmla="*/ 610897 w 8785095"/>
              <a:gd name="connsiteY7-468" fmla="*/ 760397 h 3274480"/>
              <a:gd name="connsiteX8-469" fmla="*/ 314691 w 8785095"/>
              <a:gd name="connsiteY8-470" fmla="*/ 86361 h 3274480"/>
              <a:gd name="connsiteX0-471" fmla="*/ 314691 w 8785095"/>
              <a:gd name="connsiteY0-472" fmla="*/ 86361 h 3274480"/>
              <a:gd name="connsiteX1-473" fmla="*/ 1092161 w 8785095"/>
              <a:gd name="connsiteY1-474" fmla="*/ 202131 h 3274480"/>
              <a:gd name="connsiteX2-475" fmla="*/ 1375973 w 8785095"/>
              <a:gd name="connsiteY2-476" fmla="*/ 0 h 3274480"/>
              <a:gd name="connsiteX3-477" fmla="*/ 2093187 w 8785095"/>
              <a:gd name="connsiteY3-478" fmla="*/ 240633 h 3274480"/>
              <a:gd name="connsiteX4-479" fmla="*/ 8121602 w 8785095"/>
              <a:gd name="connsiteY4-480" fmla="*/ 497823 h 3274480"/>
              <a:gd name="connsiteX5-481" fmla="*/ 8785095 w 8785095"/>
              <a:gd name="connsiteY5-482" fmla="*/ 3274480 h 3274480"/>
              <a:gd name="connsiteX6-483" fmla="*/ 0 w 8785095"/>
              <a:gd name="connsiteY6-484" fmla="*/ 2671009 h 3274480"/>
              <a:gd name="connsiteX7-485" fmla="*/ 668648 w 8785095"/>
              <a:gd name="connsiteY7-486" fmla="*/ 808524 h 3274480"/>
              <a:gd name="connsiteX8-487" fmla="*/ 314691 w 8785095"/>
              <a:gd name="connsiteY8-488" fmla="*/ 86361 h 3274480"/>
              <a:gd name="connsiteX0-489" fmla="*/ 314691 w 8785095"/>
              <a:gd name="connsiteY0-490" fmla="*/ 153737 h 3341856"/>
              <a:gd name="connsiteX1-491" fmla="*/ 1092161 w 8785095"/>
              <a:gd name="connsiteY1-492" fmla="*/ 269507 h 3341856"/>
              <a:gd name="connsiteX2-493" fmla="*/ 1337472 w 8785095"/>
              <a:gd name="connsiteY2-494" fmla="*/ 0 h 3341856"/>
              <a:gd name="connsiteX3-495" fmla="*/ 2093187 w 8785095"/>
              <a:gd name="connsiteY3-496" fmla="*/ 308009 h 3341856"/>
              <a:gd name="connsiteX4-497" fmla="*/ 8121602 w 8785095"/>
              <a:gd name="connsiteY4-498" fmla="*/ 565199 h 3341856"/>
              <a:gd name="connsiteX5-499" fmla="*/ 8785095 w 8785095"/>
              <a:gd name="connsiteY5-500" fmla="*/ 3341856 h 3341856"/>
              <a:gd name="connsiteX6-501" fmla="*/ 0 w 8785095"/>
              <a:gd name="connsiteY6-502" fmla="*/ 2738385 h 3341856"/>
              <a:gd name="connsiteX7-503" fmla="*/ 668648 w 8785095"/>
              <a:gd name="connsiteY7-504" fmla="*/ 875900 h 3341856"/>
              <a:gd name="connsiteX8-505" fmla="*/ 314691 w 8785095"/>
              <a:gd name="connsiteY8-506" fmla="*/ 153737 h 3341856"/>
              <a:gd name="connsiteX0-507" fmla="*/ 314691 w 8785095"/>
              <a:gd name="connsiteY0-508" fmla="*/ 153737 h 3341856"/>
              <a:gd name="connsiteX1-509" fmla="*/ 1092161 w 8785095"/>
              <a:gd name="connsiteY1-510" fmla="*/ 269507 h 3341856"/>
              <a:gd name="connsiteX2-511" fmla="*/ 1337472 w 8785095"/>
              <a:gd name="connsiteY2-512" fmla="*/ 0 h 3341856"/>
              <a:gd name="connsiteX3-513" fmla="*/ 1765928 w 8785095"/>
              <a:gd name="connsiteY3-514" fmla="*/ 308009 h 3341856"/>
              <a:gd name="connsiteX4-515" fmla="*/ 8121602 w 8785095"/>
              <a:gd name="connsiteY4-516" fmla="*/ 565199 h 3341856"/>
              <a:gd name="connsiteX5-517" fmla="*/ 8785095 w 8785095"/>
              <a:gd name="connsiteY5-518" fmla="*/ 3341856 h 3341856"/>
              <a:gd name="connsiteX6-519" fmla="*/ 0 w 8785095"/>
              <a:gd name="connsiteY6-520" fmla="*/ 2738385 h 3341856"/>
              <a:gd name="connsiteX7-521" fmla="*/ 668648 w 8785095"/>
              <a:gd name="connsiteY7-522" fmla="*/ 875900 h 3341856"/>
              <a:gd name="connsiteX8-523" fmla="*/ 314691 w 8785095"/>
              <a:gd name="connsiteY8-524" fmla="*/ 153737 h 3341856"/>
              <a:gd name="connsiteX0-525" fmla="*/ 314691 w 8785095"/>
              <a:gd name="connsiteY0-526" fmla="*/ 128337 h 3316456"/>
              <a:gd name="connsiteX1-527" fmla="*/ 1092161 w 8785095"/>
              <a:gd name="connsiteY1-528" fmla="*/ 244107 h 3316456"/>
              <a:gd name="connsiteX2-529" fmla="*/ 1578772 w 8785095"/>
              <a:gd name="connsiteY2-530" fmla="*/ 0 h 3316456"/>
              <a:gd name="connsiteX3-531" fmla="*/ 1765928 w 8785095"/>
              <a:gd name="connsiteY3-532" fmla="*/ 282609 h 3316456"/>
              <a:gd name="connsiteX4-533" fmla="*/ 8121602 w 8785095"/>
              <a:gd name="connsiteY4-534" fmla="*/ 539799 h 3316456"/>
              <a:gd name="connsiteX5-535" fmla="*/ 8785095 w 8785095"/>
              <a:gd name="connsiteY5-536" fmla="*/ 3316456 h 3316456"/>
              <a:gd name="connsiteX6-537" fmla="*/ 0 w 8785095"/>
              <a:gd name="connsiteY6-538" fmla="*/ 2712985 h 3316456"/>
              <a:gd name="connsiteX7-539" fmla="*/ 668648 w 8785095"/>
              <a:gd name="connsiteY7-540" fmla="*/ 850500 h 3316456"/>
              <a:gd name="connsiteX8-541" fmla="*/ 314691 w 8785095"/>
              <a:gd name="connsiteY8-542" fmla="*/ 128337 h 3316456"/>
              <a:gd name="connsiteX0-543" fmla="*/ 314691 w 8785095"/>
              <a:gd name="connsiteY0-544" fmla="*/ 141037 h 3329156"/>
              <a:gd name="connsiteX1-545" fmla="*/ 1092161 w 8785095"/>
              <a:gd name="connsiteY1-546" fmla="*/ 256807 h 3329156"/>
              <a:gd name="connsiteX2-547" fmla="*/ 1743872 w 8785095"/>
              <a:gd name="connsiteY2-548" fmla="*/ 0 h 3329156"/>
              <a:gd name="connsiteX3-549" fmla="*/ 1765928 w 8785095"/>
              <a:gd name="connsiteY3-550" fmla="*/ 295309 h 3329156"/>
              <a:gd name="connsiteX4-551" fmla="*/ 8121602 w 8785095"/>
              <a:gd name="connsiteY4-552" fmla="*/ 552499 h 3329156"/>
              <a:gd name="connsiteX5-553" fmla="*/ 8785095 w 8785095"/>
              <a:gd name="connsiteY5-554" fmla="*/ 3329156 h 3329156"/>
              <a:gd name="connsiteX6-555" fmla="*/ 0 w 8785095"/>
              <a:gd name="connsiteY6-556" fmla="*/ 2725685 h 3329156"/>
              <a:gd name="connsiteX7-557" fmla="*/ 668648 w 8785095"/>
              <a:gd name="connsiteY7-558" fmla="*/ 863200 h 3329156"/>
              <a:gd name="connsiteX8-559" fmla="*/ 314691 w 8785095"/>
              <a:gd name="connsiteY8-560" fmla="*/ 141037 h 3329156"/>
              <a:gd name="connsiteX0-561" fmla="*/ 314691 w 8785095"/>
              <a:gd name="connsiteY0-562" fmla="*/ 141037 h 3329156"/>
              <a:gd name="connsiteX1-563" fmla="*/ 1092161 w 8785095"/>
              <a:gd name="connsiteY1-564" fmla="*/ 256807 h 3329156"/>
              <a:gd name="connsiteX2-565" fmla="*/ 1743872 w 8785095"/>
              <a:gd name="connsiteY2-566" fmla="*/ 0 h 3329156"/>
              <a:gd name="connsiteX3-567" fmla="*/ 1892928 w 8785095"/>
              <a:gd name="connsiteY3-568" fmla="*/ 358809 h 3329156"/>
              <a:gd name="connsiteX4-569" fmla="*/ 8121602 w 8785095"/>
              <a:gd name="connsiteY4-570" fmla="*/ 552499 h 3329156"/>
              <a:gd name="connsiteX5-571" fmla="*/ 8785095 w 8785095"/>
              <a:gd name="connsiteY5-572" fmla="*/ 3329156 h 3329156"/>
              <a:gd name="connsiteX6-573" fmla="*/ 0 w 8785095"/>
              <a:gd name="connsiteY6-574" fmla="*/ 2725685 h 3329156"/>
              <a:gd name="connsiteX7-575" fmla="*/ 668648 w 8785095"/>
              <a:gd name="connsiteY7-576" fmla="*/ 863200 h 3329156"/>
              <a:gd name="connsiteX8-577" fmla="*/ 314691 w 8785095"/>
              <a:gd name="connsiteY8-578" fmla="*/ 141037 h 3329156"/>
              <a:gd name="connsiteX0-579" fmla="*/ 314691 w 8785095"/>
              <a:gd name="connsiteY0-580" fmla="*/ 268037 h 3456156"/>
              <a:gd name="connsiteX1-581" fmla="*/ 1092161 w 8785095"/>
              <a:gd name="connsiteY1-582" fmla="*/ 383807 h 3456156"/>
              <a:gd name="connsiteX2-583" fmla="*/ 1566072 w 8785095"/>
              <a:gd name="connsiteY2-584" fmla="*/ 0 h 3456156"/>
              <a:gd name="connsiteX3-585" fmla="*/ 1892928 w 8785095"/>
              <a:gd name="connsiteY3-586" fmla="*/ 485809 h 3456156"/>
              <a:gd name="connsiteX4-587" fmla="*/ 8121602 w 8785095"/>
              <a:gd name="connsiteY4-588" fmla="*/ 679499 h 3456156"/>
              <a:gd name="connsiteX5-589" fmla="*/ 8785095 w 8785095"/>
              <a:gd name="connsiteY5-590" fmla="*/ 3456156 h 3456156"/>
              <a:gd name="connsiteX6-591" fmla="*/ 0 w 8785095"/>
              <a:gd name="connsiteY6-592" fmla="*/ 2852685 h 3456156"/>
              <a:gd name="connsiteX7-593" fmla="*/ 668648 w 8785095"/>
              <a:gd name="connsiteY7-594" fmla="*/ 990200 h 3456156"/>
              <a:gd name="connsiteX8-595" fmla="*/ 314691 w 8785095"/>
              <a:gd name="connsiteY8-596" fmla="*/ 268037 h 3456156"/>
              <a:gd name="connsiteX0-597" fmla="*/ 314691 w 8785095"/>
              <a:gd name="connsiteY0-598" fmla="*/ 268037 h 3456156"/>
              <a:gd name="connsiteX1-599" fmla="*/ 1092161 w 8785095"/>
              <a:gd name="connsiteY1-600" fmla="*/ 383807 h 3456156"/>
              <a:gd name="connsiteX2-601" fmla="*/ 1566072 w 8785095"/>
              <a:gd name="connsiteY2-602" fmla="*/ 0 h 3456156"/>
              <a:gd name="connsiteX3-603" fmla="*/ 1892928 w 8785095"/>
              <a:gd name="connsiteY3-604" fmla="*/ 485809 h 3456156"/>
              <a:gd name="connsiteX4-605" fmla="*/ 8121602 w 8785095"/>
              <a:gd name="connsiteY4-606" fmla="*/ 679499 h 3456156"/>
              <a:gd name="connsiteX5-607" fmla="*/ 8785095 w 8785095"/>
              <a:gd name="connsiteY5-608" fmla="*/ 3456156 h 3456156"/>
              <a:gd name="connsiteX6-609" fmla="*/ 0 w 8785095"/>
              <a:gd name="connsiteY6-610" fmla="*/ 2852685 h 3456156"/>
              <a:gd name="connsiteX7-611" fmla="*/ 744848 w 8785095"/>
              <a:gd name="connsiteY7-612" fmla="*/ 1053700 h 3456156"/>
              <a:gd name="connsiteX8-613" fmla="*/ 314691 w 8785095"/>
              <a:gd name="connsiteY8-614" fmla="*/ 268037 h 3456156"/>
              <a:gd name="connsiteX0-615" fmla="*/ 149591 w 8785095"/>
              <a:gd name="connsiteY0-616" fmla="*/ 356937 h 3456156"/>
              <a:gd name="connsiteX1-617" fmla="*/ 1092161 w 8785095"/>
              <a:gd name="connsiteY1-618" fmla="*/ 383807 h 3456156"/>
              <a:gd name="connsiteX2-619" fmla="*/ 1566072 w 8785095"/>
              <a:gd name="connsiteY2-620" fmla="*/ 0 h 3456156"/>
              <a:gd name="connsiteX3-621" fmla="*/ 1892928 w 8785095"/>
              <a:gd name="connsiteY3-622" fmla="*/ 485809 h 3456156"/>
              <a:gd name="connsiteX4-623" fmla="*/ 8121602 w 8785095"/>
              <a:gd name="connsiteY4-624" fmla="*/ 679499 h 3456156"/>
              <a:gd name="connsiteX5-625" fmla="*/ 8785095 w 8785095"/>
              <a:gd name="connsiteY5-626" fmla="*/ 3456156 h 3456156"/>
              <a:gd name="connsiteX6-627" fmla="*/ 0 w 8785095"/>
              <a:gd name="connsiteY6-628" fmla="*/ 2852685 h 3456156"/>
              <a:gd name="connsiteX7-629" fmla="*/ 744848 w 8785095"/>
              <a:gd name="connsiteY7-630" fmla="*/ 1053700 h 3456156"/>
              <a:gd name="connsiteX8-631" fmla="*/ 149591 w 8785095"/>
              <a:gd name="connsiteY8-632" fmla="*/ 356937 h 3456156"/>
              <a:gd name="connsiteX0-633" fmla="*/ 149591 w 8785095"/>
              <a:gd name="connsiteY0-634" fmla="*/ 356937 h 3456156"/>
              <a:gd name="connsiteX1-635" fmla="*/ 1092161 w 8785095"/>
              <a:gd name="connsiteY1-636" fmla="*/ 383807 h 3456156"/>
              <a:gd name="connsiteX2-637" fmla="*/ 1566072 w 8785095"/>
              <a:gd name="connsiteY2-638" fmla="*/ 0 h 3456156"/>
              <a:gd name="connsiteX3-639" fmla="*/ 1880228 w 8785095"/>
              <a:gd name="connsiteY3-640" fmla="*/ 447709 h 3456156"/>
              <a:gd name="connsiteX4-641" fmla="*/ 8121602 w 8785095"/>
              <a:gd name="connsiteY4-642" fmla="*/ 679499 h 3456156"/>
              <a:gd name="connsiteX5-643" fmla="*/ 8785095 w 8785095"/>
              <a:gd name="connsiteY5-644" fmla="*/ 3456156 h 3456156"/>
              <a:gd name="connsiteX6-645" fmla="*/ 0 w 8785095"/>
              <a:gd name="connsiteY6-646" fmla="*/ 2852685 h 3456156"/>
              <a:gd name="connsiteX7-647" fmla="*/ 744848 w 8785095"/>
              <a:gd name="connsiteY7-648" fmla="*/ 1053700 h 3456156"/>
              <a:gd name="connsiteX8-649" fmla="*/ 149591 w 8785095"/>
              <a:gd name="connsiteY8-650" fmla="*/ 356937 h 3456156"/>
              <a:gd name="connsiteX0-651" fmla="*/ 149591 w 8785095"/>
              <a:gd name="connsiteY0-652" fmla="*/ 356937 h 3456156"/>
              <a:gd name="connsiteX1-653" fmla="*/ 1092161 w 8785095"/>
              <a:gd name="connsiteY1-654" fmla="*/ 383807 h 3456156"/>
              <a:gd name="connsiteX2-655" fmla="*/ 1566072 w 8785095"/>
              <a:gd name="connsiteY2-656" fmla="*/ 0 h 3456156"/>
              <a:gd name="connsiteX3-657" fmla="*/ 1880228 w 8785095"/>
              <a:gd name="connsiteY3-658" fmla="*/ 447709 h 3456156"/>
              <a:gd name="connsiteX4-659" fmla="*/ 8121602 w 8785095"/>
              <a:gd name="connsiteY4-660" fmla="*/ 679499 h 3456156"/>
              <a:gd name="connsiteX5-661" fmla="*/ 8785095 w 8785095"/>
              <a:gd name="connsiteY5-662" fmla="*/ 3456156 h 3456156"/>
              <a:gd name="connsiteX6-663" fmla="*/ 4749627 w 8785095"/>
              <a:gd name="connsiteY6-664" fmla="*/ 3156417 h 3456156"/>
              <a:gd name="connsiteX7-665" fmla="*/ 0 w 8785095"/>
              <a:gd name="connsiteY7-666" fmla="*/ 2852685 h 3456156"/>
              <a:gd name="connsiteX8-667" fmla="*/ 744848 w 8785095"/>
              <a:gd name="connsiteY8-668" fmla="*/ 1053700 h 3456156"/>
              <a:gd name="connsiteX9" fmla="*/ 149591 w 8785095"/>
              <a:gd name="connsiteY9" fmla="*/ 356937 h 3456156"/>
              <a:gd name="connsiteX0-669" fmla="*/ 149591 w 8785095"/>
              <a:gd name="connsiteY0-670" fmla="*/ 356937 h 3456156"/>
              <a:gd name="connsiteX1-671" fmla="*/ 1092161 w 8785095"/>
              <a:gd name="connsiteY1-672" fmla="*/ 383807 h 3456156"/>
              <a:gd name="connsiteX2-673" fmla="*/ 1566072 w 8785095"/>
              <a:gd name="connsiteY2-674" fmla="*/ 0 h 3456156"/>
              <a:gd name="connsiteX3-675" fmla="*/ 1880228 w 8785095"/>
              <a:gd name="connsiteY3-676" fmla="*/ 447709 h 3456156"/>
              <a:gd name="connsiteX4-677" fmla="*/ 8121602 w 8785095"/>
              <a:gd name="connsiteY4-678" fmla="*/ 679499 h 3456156"/>
              <a:gd name="connsiteX5-679" fmla="*/ 8785095 w 8785095"/>
              <a:gd name="connsiteY5-680" fmla="*/ 3456156 h 3456156"/>
              <a:gd name="connsiteX6-681" fmla="*/ 4749627 w 8785095"/>
              <a:gd name="connsiteY6-682" fmla="*/ 3054817 h 3456156"/>
              <a:gd name="connsiteX7-683" fmla="*/ 0 w 8785095"/>
              <a:gd name="connsiteY7-684" fmla="*/ 2852685 h 3456156"/>
              <a:gd name="connsiteX8-685" fmla="*/ 744848 w 8785095"/>
              <a:gd name="connsiteY8-686" fmla="*/ 1053700 h 3456156"/>
              <a:gd name="connsiteX9-687" fmla="*/ 149591 w 8785095"/>
              <a:gd name="connsiteY9-688" fmla="*/ 356937 h 3456156"/>
              <a:gd name="connsiteX0-689" fmla="*/ 149591 w 8785095"/>
              <a:gd name="connsiteY0-690" fmla="*/ 356937 h 3456156"/>
              <a:gd name="connsiteX1-691" fmla="*/ 1092161 w 8785095"/>
              <a:gd name="connsiteY1-692" fmla="*/ 383807 h 3456156"/>
              <a:gd name="connsiteX2-693" fmla="*/ 1566072 w 8785095"/>
              <a:gd name="connsiteY2-694" fmla="*/ 0 h 3456156"/>
              <a:gd name="connsiteX3-695" fmla="*/ 1880228 w 8785095"/>
              <a:gd name="connsiteY3-696" fmla="*/ 447709 h 3456156"/>
              <a:gd name="connsiteX4-697" fmla="*/ 8121602 w 8785095"/>
              <a:gd name="connsiteY4-698" fmla="*/ 679499 h 3456156"/>
              <a:gd name="connsiteX5-699" fmla="*/ 8785095 w 8785095"/>
              <a:gd name="connsiteY5-700" fmla="*/ 3456156 h 3456156"/>
              <a:gd name="connsiteX6-701" fmla="*/ 4749627 w 8785095"/>
              <a:gd name="connsiteY6-702" fmla="*/ 3054817 h 3456156"/>
              <a:gd name="connsiteX7-703" fmla="*/ 0 w 8785095"/>
              <a:gd name="connsiteY7-704" fmla="*/ 2852685 h 3456156"/>
              <a:gd name="connsiteX8-705" fmla="*/ 744848 w 8785095"/>
              <a:gd name="connsiteY8-706" fmla="*/ 1053700 h 3456156"/>
              <a:gd name="connsiteX9-707" fmla="*/ 149591 w 8785095"/>
              <a:gd name="connsiteY9-708" fmla="*/ 356937 h 3456156"/>
              <a:gd name="connsiteX0-709" fmla="*/ 149591 w 8785095"/>
              <a:gd name="connsiteY0-710" fmla="*/ 356937 h 3576795"/>
              <a:gd name="connsiteX1-711" fmla="*/ 1092161 w 8785095"/>
              <a:gd name="connsiteY1-712" fmla="*/ 383807 h 3576795"/>
              <a:gd name="connsiteX2-713" fmla="*/ 1566072 w 8785095"/>
              <a:gd name="connsiteY2-714" fmla="*/ 0 h 3576795"/>
              <a:gd name="connsiteX3-715" fmla="*/ 1880228 w 8785095"/>
              <a:gd name="connsiteY3-716" fmla="*/ 447709 h 3576795"/>
              <a:gd name="connsiteX4-717" fmla="*/ 8121602 w 8785095"/>
              <a:gd name="connsiteY4-718" fmla="*/ 679499 h 3576795"/>
              <a:gd name="connsiteX5-719" fmla="*/ 8785095 w 8785095"/>
              <a:gd name="connsiteY5-720" fmla="*/ 3456156 h 3576795"/>
              <a:gd name="connsiteX6-721" fmla="*/ 4749627 w 8785095"/>
              <a:gd name="connsiteY6-722" fmla="*/ 3054817 h 3576795"/>
              <a:gd name="connsiteX7-723" fmla="*/ 0 w 8785095"/>
              <a:gd name="connsiteY7-724" fmla="*/ 2852685 h 3576795"/>
              <a:gd name="connsiteX8-725" fmla="*/ 744848 w 8785095"/>
              <a:gd name="connsiteY8-726" fmla="*/ 1053700 h 3576795"/>
              <a:gd name="connsiteX9-727" fmla="*/ 149591 w 8785095"/>
              <a:gd name="connsiteY9-728" fmla="*/ 356937 h 3576795"/>
              <a:gd name="connsiteX0-729" fmla="*/ 149591 w 8785095"/>
              <a:gd name="connsiteY0-730" fmla="*/ 356937 h 3576795"/>
              <a:gd name="connsiteX1-731" fmla="*/ 1092161 w 8785095"/>
              <a:gd name="connsiteY1-732" fmla="*/ 383807 h 3576795"/>
              <a:gd name="connsiteX2-733" fmla="*/ 1566072 w 8785095"/>
              <a:gd name="connsiteY2-734" fmla="*/ 0 h 3576795"/>
              <a:gd name="connsiteX3-735" fmla="*/ 1880228 w 8785095"/>
              <a:gd name="connsiteY3-736" fmla="*/ 447709 h 3576795"/>
              <a:gd name="connsiteX4-737" fmla="*/ 8121602 w 8785095"/>
              <a:gd name="connsiteY4-738" fmla="*/ 679499 h 3576795"/>
              <a:gd name="connsiteX5-739" fmla="*/ 8785095 w 8785095"/>
              <a:gd name="connsiteY5-740" fmla="*/ 3456156 h 3576795"/>
              <a:gd name="connsiteX6-741" fmla="*/ 4749627 w 8785095"/>
              <a:gd name="connsiteY6-742" fmla="*/ 3054817 h 3576795"/>
              <a:gd name="connsiteX7-743" fmla="*/ 0 w 8785095"/>
              <a:gd name="connsiteY7-744" fmla="*/ 2852685 h 3576795"/>
              <a:gd name="connsiteX8-745" fmla="*/ 744848 w 8785095"/>
              <a:gd name="connsiteY8-746" fmla="*/ 1053700 h 3576795"/>
              <a:gd name="connsiteX9-747" fmla="*/ 149591 w 8785095"/>
              <a:gd name="connsiteY9-748" fmla="*/ 356937 h 3576795"/>
              <a:gd name="connsiteX0-749" fmla="*/ 149591 w 8785095"/>
              <a:gd name="connsiteY0-750" fmla="*/ 356937 h 3456156"/>
              <a:gd name="connsiteX1-751" fmla="*/ 1092161 w 8785095"/>
              <a:gd name="connsiteY1-752" fmla="*/ 383807 h 3456156"/>
              <a:gd name="connsiteX2-753" fmla="*/ 1566072 w 8785095"/>
              <a:gd name="connsiteY2-754" fmla="*/ 0 h 3456156"/>
              <a:gd name="connsiteX3-755" fmla="*/ 1880228 w 8785095"/>
              <a:gd name="connsiteY3-756" fmla="*/ 447709 h 3456156"/>
              <a:gd name="connsiteX4-757" fmla="*/ 8121602 w 8785095"/>
              <a:gd name="connsiteY4-758" fmla="*/ 679499 h 3456156"/>
              <a:gd name="connsiteX5-759" fmla="*/ 8785095 w 8785095"/>
              <a:gd name="connsiteY5-760" fmla="*/ 3456156 h 3456156"/>
              <a:gd name="connsiteX6-761" fmla="*/ 4749627 w 8785095"/>
              <a:gd name="connsiteY6-762" fmla="*/ 3054817 h 3456156"/>
              <a:gd name="connsiteX7-763" fmla="*/ 0 w 8785095"/>
              <a:gd name="connsiteY7-764" fmla="*/ 2852685 h 3456156"/>
              <a:gd name="connsiteX8-765" fmla="*/ 744848 w 8785095"/>
              <a:gd name="connsiteY8-766" fmla="*/ 1053700 h 3456156"/>
              <a:gd name="connsiteX9-767" fmla="*/ 149591 w 8785095"/>
              <a:gd name="connsiteY9-768" fmla="*/ 356937 h 3456156"/>
              <a:gd name="connsiteX0-769" fmla="*/ 149591 w 8785095"/>
              <a:gd name="connsiteY0-770" fmla="*/ 356937 h 3456156"/>
              <a:gd name="connsiteX1-771" fmla="*/ 1092161 w 8785095"/>
              <a:gd name="connsiteY1-772" fmla="*/ 383807 h 3456156"/>
              <a:gd name="connsiteX2-773" fmla="*/ 1566072 w 8785095"/>
              <a:gd name="connsiteY2-774" fmla="*/ 0 h 3456156"/>
              <a:gd name="connsiteX3-775" fmla="*/ 1880228 w 8785095"/>
              <a:gd name="connsiteY3-776" fmla="*/ 447709 h 3456156"/>
              <a:gd name="connsiteX4-777" fmla="*/ 8121602 w 8785095"/>
              <a:gd name="connsiteY4-778" fmla="*/ 679499 h 3456156"/>
              <a:gd name="connsiteX5-779" fmla="*/ 8785095 w 8785095"/>
              <a:gd name="connsiteY5-780" fmla="*/ 3456156 h 3456156"/>
              <a:gd name="connsiteX6-781" fmla="*/ 5333827 w 8785095"/>
              <a:gd name="connsiteY6-782" fmla="*/ 2965917 h 3456156"/>
              <a:gd name="connsiteX7-783" fmla="*/ 0 w 8785095"/>
              <a:gd name="connsiteY7-784" fmla="*/ 2852685 h 3456156"/>
              <a:gd name="connsiteX8-785" fmla="*/ 744848 w 8785095"/>
              <a:gd name="connsiteY8-786" fmla="*/ 1053700 h 3456156"/>
              <a:gd name="connsiteX9-787" fmla="*/ 149591 w 8785095"/>
              <a:gd name="connsiteY9-788" fmla="*/ 356937 h 3456156"/>
              <a:gd name="connsiteX0-789" fmla="*/ 149591 w 8848595"/>
              <a:gd name="connsiteY0-790" fmla="*/ 356937 h 3633956"/>
              <a:gd name="connsiteX1-791" fmla="*/ 1092161 w 8848595"/>
              <a:gd name="connsiteY1-792" fmla="*/ 383807 h 3633956"/>
              <a:gd name="connsiteX2-793" fmla="*/ 1566072 w 8848595"/>
              <a:gd name="connsiteY2-794" fmla="*/ 0 h 3633956"/>
              <a:gd name="connsiteX3-795" fmla="*/ 1880228 w 8848595"/>
              <a:gd name="connsiteY3-796" fmla="*/ 447709 h 3633956"/>
              <a:gd name="connsiteX4-797" fmla="*/ 8121602 w 8848595"/>
              <a:gd name="connsiteY4-798" fmla="*/ 679499 h 3633956"/>
              <a:gd name="connsiteX5-799" fmla="*/ 8848595 w 8848595"/>
              <a:gd name="connsiteY5-800" fmla="*/ 3633956 h 3633956"/>
              <a:gd name="connsiteX6-801" fmla="*/ 5333827 w 8848595"/>
              <a:gd name="connsiteY6-802" fmla="*/ 2965917 h 3633956"/>
              <a:gd name="connsiteX7-803" fmla="*/ 0 w 8848595"/>
              <a:gd name="connsiteY7-804" fmla="*/ 2852685 h 3633956"/>
              <a:gd name="connsiteX8-805" fmla="*/ 744848 w 8848595"/>
              <a:gd name="connsiteY8-806" fmla="*/ 1053700 h 3633956"/>
              <a:gd name="connsiteX9-807" fmla="*/ 149591 w 8848595"/>
              <a:gd name="connsiteY9-808" fmla="*/ 356937 h 3633956"/>
              <a:gd name="connsiteX0-809" fmla="*/ 0 w 8699004"/>
              <a:gd name="connsiteY0-810" fmla="*/ 356937 h 3633956"/>
              <a:gd name="connsiteX1-811" fmla="*/ 942570 w 8699004"/>
              <a:gd name="connsiteY1-812" fmla="*/ 383807 h 3633956"/>
              <a:gd name="connsiteX2-813" fmla="*/ 1416481 w 8699004"/>
              <a:gd name="connsiteY2-814" fmla="*/ 0 h 3633956"/>
              <a:gd name="connsiteX3-815" fmla="*/ 1730637 w 8699004"/>
              <a:gd name="connsiteY3-816" fmla="*/ 447709 h 3633956"/>
              <a:gd name="connsiteX4-817" fmla="*/ 7972011 w 8699004"/>
              <a:gd name="connsiteY4-818" fmla="*/ 679499 h 3633956"/>
              <a:gd name="connsiteX5-819" fmla="*/ 8699004 w 8699004"/>
              <a:gd name="connsiteY5-820" fmla="*/ 3633956 h 3633956"/>
              <a:gd name="connsiteX6-821" fmla="*/ 5184236 w 8699004"/>
              <a:gd name="connsiteY6-822" fmla="*/ 2965917 h 3633956"/>
              <a:gd name="connsiteX7-823" fmla="*/ 66309 w 8699004"/>
              <a:gd name="connsiteY7-824" fmla="*/ 3055885 h 3633956"/>
              <a:gd name="connsiteX8-825" fmla="*/ 595257 w 8699004"/>
              <a:gd name="connsiteY8-826" fmla="*/ 1053700 h 3633956"/>
              <a:gd name="connsiteX9-827" fmla="*/ 0 w 8699004"/>
              <a:gd name="connsiteY9-828" fmla="*/ 356937 h 3633956"/>
              <a:gd name="connsiteX0-829" fmla="*/ 0 w 8699004"/>
              <a:gd name="connsiteY0-830" fmla="*/ 356937 h 3633956"/>
              <a:gd name="connsiteX1-831" fmla="*/ 942570 w 8699004"/>
              <a:gd name="connsiteY1-832" fmla="*/ 383807 h 3633956"/>
              <a:gd name="connsiteX2-833" fmla="*/ 1416481 w 8699004"/>
              <a:gd name="connsiteY2-834" fmla="*/ 0 h 3633956"/>
              <a:gd name="connsiteX3-835" fmla="*/ 1730637 w 8699004"/>
              <a:gd name="connsiteY3-836" fmla="*/ 447709 h 3633956"/>
              <a:gd name="connsiteX4-837" fmla="*/ 7972011 w 8699004"/>
              <a:gd name="connsiteY4-838" fmla="*/ 679499 h 3633956"/>
              <a:gd name="connsiteX5-839" fmla="*/ 8699004 w 8699004"/>
              <a:gd name="connsiteY5-840" fmla="*/ 3633956 h 3633956"/>
              <a:gd name="connsiteX6-841" fmla="*/ 5171536 w 8699004"/>
              <a:gd name="connsiteY6-842" fmla="*/ 3156417 h 3633956"/>
              <a:gd name="connsiteX7-843" fmla="*/ 66309 w 8699004"/>
              <a:gd name="connsiteY7-844" fmla="*/ 3055885 h 3633956"/>
              <a:gd name="connsiteX8-845" fmla="*/ 595257 w 8699004"/>
              <a:gd name="connsiteY8-846" fmla="*/ 1053700 h 3633956"/>
              <a:gd name="connsiteX9-847" fmla="*/ 0 w 8699004"/>
              <a:gd name="connsiteY9-848" fmla="*/ 356937 h 3633956"/>
              <a:gd name="connsiteX0-849" fmla="*/ 0 w 8699004"/>
              <a:gd name="connsiteY0-850" fmla="*/ 356937 h 3633956"/>
              <a:gd name="connsiteX1-851" fmla="*/ 942570 w 8699004"/>
              <a:gd name="connsiteY1-852" fmla="*/ 383807 h 3633956"/>
              <a:gd name="connsiteX2-853" fmla="*/ 1416481 w 8699004"/>
              <a:gd name="connsiteY2-854" fmla="*/ 0 h 3633956"/>
              <a:gd name="connsiteX3-855" fmla="*/ 1730637 w 8699004"/>
              <a:gd name="connsiteY3-856" fmla="*/ 447709 h 3633956"/>
              <a:gd name="connsiteX4-857" fmla="*/ 7972011 w 8699004"/>
              <a:gd name="connsiteY4-858" fmla="*/ 679499 h 3633956"/>
              <a:gd name="connsiteX5-859" fmla="*/ 8699004 w 8699004"/>
              <a:gd name="connsiteY5-860" fmla="*/ 3633956 h 3633956"/>
              <a:gd name="connsiteX6-861" fmla="*/ 5171536 w 8699004"/>
              <a:gd name="connsiteY6-862" fmla="*/ 3156417 h 3633956"/>
              <a:gd name="connsiteX7-863" fmla="*/ 66309 w 8699004"/>
              <a:gd name="connsiteY7-864" fmla="*/ 3055885 h 3633956"/>
              <a:gd name="connsiteX8-865" fmla="*/ 595257 w 8699004"/>
              <a:gd name="connsiteY8-866" fmla="*/ 1053700 h 3633956"/>
              <a:gd name="connsiteX9-867" fmla="*/ 0 w 8699004"/>
              <a:gd name="connsiteY9-868" fmla="*/ 356937 h 3633956"/>
              <a:gd name="connsiteX0-869" fmla="*/ 0 w 8699004"/>
              <a:gd name="connsiteY0-870" fmla="*/ 356937 h 3633956"/>
              <a:gd name="connsiteX1-871" fmla="*/ 942570 w 8699004"/>
              <a:gd name="connsiteY1-872" fmla="*/ 383807 h 3633956"/>
              <a:gd name="connsiteX2-873" fmla="*/ 1416481 w 8699004"/>
              <a:gd name="connsiteY2-874" fmla="*/ 0 h 3633956"/>
              <a:gd name="connsiteX3-875" fmla="*/ 1730637 w 8699004"/>
              <a:gd name="connsiteY3-876" fmla="*/ 447709 h 3633956"/>
              <a:gd name="connsiteX4-877" fmla="*/ 7972011 w 8699004"/>
              <a:gd name="connsiteY4-878" fmla="*/ 679499 h 3633956"/>
              <a:gd name="connsiteX5-879" fmla="*/ 8699004 w 8699004"/>
              <a:gd name="connsiteY5-880" fmla="*/ 3633956 h 3633956"/>
              <a:gd name="connsiteX6-881" fmla="*/ 5222336 w 8699004"/>
              <a:gd name="connsiteY6-882" fmla="*/ 3054817 h 3633956"/>
              <a:gd name="connsiteX7-883" fmla="*/ 66309 w 8699004"/>
              <a:gd name="connsiteY7-884" fmla="*/ 3055885 h 3633956"/>
              <a:gd name="connsiteX8-885" fmla="*/ 595257 w 8699004"/>
              <a:gd name="connsiteY8-886" fmla="*/ 1053700 h 3633956"/>
              <a:gd name="connsiteX9-887" fmla="*/ 0 w 8699004"/>
              <a:gd name="connsiteY9-888" fmla="*/ 356937 h 3633956"/>
              <a:gd name="connsiteX0-889" fmla="*/ 0 w 8699004"/>
              <a:gd name="connsiteY0-890" fmla="*/ 356937 h 3633956"/>
              <a:gd name="connsiteX1-891" fmla="*/ 942570 w 8699004"/>
              <a:gd name="connsiteY1-892" fmla="*/ 383807 h 3633956"/>
              <a:gd name="connsiteX2-893" fmla="*/ 1416481 w 8699004"/>
              <a:gd name="connsiteY2-894" fmla="*/ 0 h 3633956"/>
              <a:gd name="connsiteX3-895" fmla="*/ 1730637 w 8699004"/>
              <a:gd name="connsiteY3-896" fmla="*/ 447709 h 3633956"/>
              <a:gd name="connsiteX4-897" fmla="*/ 7972011 w 8699004"/>
              <a:gd name="connsiteY4-898" fmla="*/ 679499 h 3633956"/>
              <a:gd name="connsiteX5-899" fmla="*/ 8699004 w 8699004"/>
              <a:gd name="connsiteY5-900" fmla="*/ 3633956 h 3633956"/>
              <a:gd name="connsiteX6-901" fmla="*/ 5222336 w 8699004"/>
              <a:gd name="connsiteY6-902" fmla="*/ 3054817 h 3633956"/>
              <a:gd name="connsiteX7-903" fmla="*/ 66309 w 8699004"/>
              <a:gd name="connsiteY7-904" fmla="*/ 3055885 h 3633956"/>
              <a:gd name="connsiteX8-905" fmla="*/ 595257 w 8699004"/>
              <a:gd name="connsiteY8-906" fmla="*/ 1053700 h 3633956"/>
              <a:gd name="connsiteX9-907" fmla="*/ 0 w 8699004"/>
              <a:gd name="connsiteY9-908" fmla="*/ 356937 h 3633956"/>
              <a:gd name="connsiteX0-909" fmla="*/ 0 w 8699004"/>
              <a:gd name="connsiteY0-910" fmla="*/ 356937 h 3633956"/>
              <a:gd name="connsiteX1-911" fmla="*/ 942570 w 8699004"/>
              <a:gd name="connsiteY1-912" fmla="*/ 383807 h 3633956"/>
              <a:gd name="connsiteX2-913" fmla="*/ 1416481 w 8699004"/>
              <a:gd name="connsiteY2-914" fmla="*/ 0 h 3633956"/>
              <a:gd name="connsiteX3-915" fmla="*/ 1730637 w 8699004"/>
              <a:gd name="connsiteY3-916" fmla="*/ 447709 h 3633956"/>
              <a:gd name="connsiteX4-917" fmla="*/ 7972011 w 8699004"/>
              <a:gd name="connsiteY4-918" fmla="*/ 679499 h 3633956"/>
              <a:gd name="connsiteX5-919" fmla="*/ 8699004 w 8699004"/>
              <a:gd name="connsiteY5-920" fmla="*/ 3633956 h 3633956"/>
              <a:gd name="connsiteX6-921" fmla="*/ 5222336 w 8699004"/>
              <a:gd name="connsiteY6-922" fmla="*/ 3054817 h 3633956"/>
              <a:gd name="connsiteX7-923" fmla="*/ 66309 w 8699004"/>
              <a:gd name="connsiteY7-924" fmla="*/ 3055885 h 3633956"/>
              <a:gd name="connsiteX8-925" fmla="*/ 595257 w 8699004"/>
              <a:gd name="connsiteY8-926" fmla="*/ 1053700 h 3633956"/>
              <a:gd name="connsiteX9-927" fmla="*/ 0 w 8699004"/>
              <a:gd name="connsiteY9-928" fmla="*/ 356937 h 3633956"/>
              <a:gd name="connsiteX0-929" fmla="*/ 0 w 8699004"/>
              <a:gd name="connsiteY0-930" fmla="*/ 356937 h 3633956"/>
              <a:gd name="connsiteX1-931" fmla="*/ 942570 w 8699004"/>
              <a:gd name="connsiteY1-932" fmla="*/ 383807 h 3633956"/>
              <a:gd name="connsiteX2-933" fmla="*/ 1416481 w 8699004"/>
              <a:gd name="connsiteY2-934" fmla="*/ 0 h 3633956"/>
              <a:gd name="connsiteX3-935" fmla="*/ 1730637 w 8699004"/>
              <a:gd name="connsiteY3-936" fmla="*/ 447709 h 3633956"/>
              <a:gd name="connsiteX4-937" fmla="*/ 7972011 w 8699004"/>
              <a:gd name="connsiteY4-938" fmla="*/ 679499 h 3633956"/>
              <a:gd name="connsiteX5-939" fmla="*/ 8699004 w 8699004"/>
              <a:gd name="connsiteY5-940" fmla="*/ 3633956 h 3633956"/>
              <a:gd name="connsiteX6-941" fmla="*/ 5222336 w 8699004"/>
              <a:gd name="connsiteY6-942" fmla="*/ 3054817 h 3633956"/>
              <a:gd name="connsiteX7-943" fmla="*/ 66309 w 8699004"/>
              <a:gd name="connsiteY7-944" fmla="*/ 3055885 h 3633956"/>
              <a:gd name="connsiteX8-945" fmla="*/ 595257 w 8699004"/>
              <a:gd name="connsiteY8-946" fmla="*/ 1053700 h 3633956"/>
              <a:gd name="connsiteX9-947" fmla="*/ 0 w 8699004"/>
              <a:gd name="connsiteY9-948" fmla="*/ 356937 h 3633956"/>
              <a:gd name="connsiteX0-949" fmla="*/ 0 w 8699004"/>
              <a:gd name="connsiteY0-950" fmla="*/ 356937 h 3633956"/>
              <a:gd name="connsiteX1-951" fmla="*/ 942570 w 8699004"/>
              <a:gd name="connsiteY1-952" fmla="*/ 383807 h 3633956"/>
              <a:gd name="connsiteX2-953" fmla="*/ 1416481 w 8699004"/>
              <a:gd name="connsiteY2-954" fmla="*/ 0 h 3633956"/>
              <a:gd name="connsiteX3-955" fmla="*/ 1730637 w 8699004"/>
              <a:gd name="connsiteY3-956" fmla="*/ 447709 h 3633956"/>
              <a:gd name="connsiteX4-957" fmla="*/ 7972011 w 8699004"/>
              <a:gd name="connsiteY4-958" fmla="*/ 679499 h 3633956"/>
              <a:gd name="connsiteX5-959" fmla="*/ 8699004 w 8699004"/>
              <a:gd name="connsiteY5-960" fmla="*/ 3633956 h 3633956"/>
              <a:gd name="connsiteX6-961" fmla="*/ 5222336 w 8699004"/>
              <a:gd name="connsiteY6-962" fmla="*/ 3054817 h 3633956"/>
              <a:gd name="connsiteX7-963" fmla="*/ 66309 w 8699004"/>
              <a:gd name="connsiteY7-964" fmla="*/ 3055885 h 3633956"/>
              <a:gd name="connsiteX8-965" fmla="*/ 595257 w 8699004"/>
              <a:gd name="connsiteY8-966" fmla="*/ 1053700 h 3633956"/>
              <a:gd name="connsiteX9-967" fmla="*/ 0 w 8699004"/>
              <a:gd name="connsiteY9-968" fmla="*/ 356937 h 3633956"/>
              <a:gd name="connsiteX0-969" fmla="*/ 0 w 8699004"/>
              <a:gd name="connsiteY0-970" fmla="*/ 356937 h 3633956"/>
              <a:gd name="connsiteX1-971" fmla="*/ 942570 w 8699004"/>
              <a:gd name="connsiteY1-972" fmla="*/ 383807 h 3633956"/>
              <a:gd name="connsiteX2-973" fmla="*/ 1416481 w 8699004"/>
              <a:gd name="connsiteY2-974" fmla="*/ 0 h 3633956"/>
              <a:gd name="connsiteX3-975" fmla="*/ 1730637 w 8699004"/>
              <a:gd name="connsiteY3-976" fmla="*/ 447709 h 3633956"/>
              <a:gd name="connsiteX4-977" fmla="*/ 7972011 w 8699004"/>
              <a:gd name="connsiteY4-978" fmla="*/ 679499 h 3633956"/>
              <a:gd name="connsiteX5-979" fmla="*/ 8699004 w 8699004"/>
              <a:gd name="connsiteY5-980" fmla="*/ 3633956 h 3633956"/>
              <a:gd name="connsiteX6-981" fmla="*/ 5366715 w 8699004"/>
              <a:gd name="connsiteY6-982" fmla="*/ 2997065 h 3633956"/>
              <a:gd name="connsiteX7-983" fmla="*/ 66309 w 8699004"/>
              <a:gd name="connsiteY7-984" fmla="*/ 3055885 h 3633956"/>
              <a:gd name="connsiteX8-985" fmla="*/ 595257 w 8699004"/>
              <a:gd name="connsiteY8-986" fmla="*/ 1053700 h 3633956"/>
              <a:gd name="connsiteX9-987" fmla="*/ 0 w 8699004"/>
              <a:gd name="connsiteY9-988" fmla="*/ 356937 h 3633956"/>
              <a:gd name="connsiteX0-989" fmla="*/ 0 w 8699004"/>
              <a:gd name="connsiteY0-990" fmla="*/ 356937 h 3633956"/>
              <a:gd name="connsiteX1-991" fmla="*/ 942570 w 8699004"/>
              <a:gd name="connsiteY1-992" fmla="*/ 383807 h 3633956"/>
              <a:gd name="connsiteX2-993" fmla="*/ 1416481 w 8699004"/>
              <a:gd name="connsiteY2-994" fmla="*/ 0 h 3633956"/>
              <a:gd name="connsiteX3-995" fmla="*/ 1730637 w 8699004"/>
              <a:gd name="connsiteY3-996" fmla="*/ 447709 h 3633956"/>
              <a:gd name="connsiteX4-997" fmla="*/ 7972011 w 8699004"/>
              <a:gd name="connsiteY4-998" fmla="*/ 679499 h 3633956"/>
              <a:gd name="connsiteX5-999" fmla="*/ 8699004 w 8699004"/>
              <a:gd name="connsiteY5-1000" fmla="*/ 3633956 h 3633956"/>
              <a:gd name="connsiteX6-1001" fmla="*/ 5366715 w 8699004"/>
              <a:gd name="connsiteY6-1002" fmla="*/ 2997065 h 3633956"/>
              <a:gd name="connsiteX7-1003" fmla="*/ 66309 w 8699004"/>
              <a:gd name="connsiteY7-1004" fmla="*/ 3055885 h 3633956"/>
              <a:gd name="connsiteX8-1005" fmla="*/ 595257 w 8699004"/>
              <a:gd name="connsiteY8-1006" fmla="*/ 1053700 h 3633956"/>
              <a:gd name="connsiteX9-1007" fmla="*/ 0 w 8699004"/>
              <a:gd name="connsiteY9-1008" fmla="*/ 356937 h 3633956"/>
              <a:gd name="connsiteX0-1009" fmla="*/ 0 w 8699004"/>
              <a:gd name="connsiteY0-1010" fmla="*/ 356937 h 3633956"/>
              <a:gd name="connsiteX1-1011" fmla="*/ 942570 w 8699004"/>
              <a:gd name="connsiteY1-1012" fmla="*/ 383807 h 3633956"/>
              <a:gd name="connsiteX2-1013" fmla="*/ 1416481 w 8699004"/>
              <a:gd name="connsiteY2-1014" fmla="*/ 0 h 3633956"/>
              <a:gd name="connsiteX3-1015" fmla="*/ 1730637 w 8699004"/>
              <a:gd name="connsiteY3-1016" fmla="*/ 447709 h 3633956"/>
              <a:gd name="connsiteX4-1017" fmla="*/ 7972011 w 8699004"/>
              <a:gd name="connsiteY4-1018" fmla="*/ 679499 h 3633956"/>
              <a:gd name="connsiteX5-1019" fmla="*/ 8699004 w 8699004"/>
              <a:gd name="connsiteY5-1020" fmla="*/ 3633956 h 3633956"/>
              <a:gd name="connsiteX6-1021" fmla="*/ 5366715 w 8699004"/>
              <a:gd name="connsiteY6-1022" fmla="*/ 2997065 h 3633956"/>
              <a:gd name="connsiteX7-1023" fmla="*/ 66309 w 8699004"/>
              <a:gd name="connsiteY7-1024" fmla="*/ 3055885 h 3633956"/>
              <a:gd name="connsiteX8-1025" fmla="*/ 595257 w 8699004"/>
              <a:gd name="connsiteY8-1026" fmla="*/ 1053700 h 3633956"/>
              <a:gd name="connsiteX9-1027" fmla="*/ 0 w 8699004"/>
              <a:gd name="connsiteY9-1028" fmla="*/ 356937 h 3633956"/>
              <a:gd name="connsiteX0-1029" fmla="*/ 0 w 8699004"/>
              <a:gd name="connsiteY0-1030" fmla="*/ 356937 h 3633956"/>
              <a:gd name="connsiteX1-1031" fmla="*/ 942570 w 8699004"/>
              <a:gd name="connsiteY1-1032" fmla="*/ 383807 h 3633956"/>
              <a:gd name="connsiteX2-1033" fmla="*/ 1416481 w 8699004"/>
              <a:gd name="connsiteY2-1034" fmla="*/ 0 h 3633956"/>
              <a:gd name="connsiteX3-1035" fmla="*/ 1730637 w 8699004"/>
              <a:gd name="connsiteY3-1036" fmla="*/ 447709 h 3633956"/>
              <a:gd name="connsiteX4-1037" fmla="*/ 8010512 w 8699004"/>
              <a:gd name="connsiteY4-1038" fmla="*/ 554370 h 3633956"/>
              <a:gd name="connsiteX5-1039" fmla="*/ 8699004 w 8699004"/>
              <a:gd name="connsiteY5-1040" fmla="*/ 3633956 h 3633956"/>
              <a:gd name="connsiteX6-1041" fmla="*/ 5366715 w 8699004"/>
              <a:gd name="connsiteY6-1042" fmla="*/ 2997065 h 3633956"/>
              <a:gd name="connsiteX7-1043" fmla="*/ 66309 w 8699004"/>
              <a:gd name="connsiteY7-1044" fmla="*/ 3055885 h 3633956"/>
              <a:gd name="connsiteX8-1045" fmla="*/ 595257 w 8699004"/>
              <a:gd name="connsiteY8-1046" fmla="*/ 1053700 h 3633956"/>
              <a:gd name="connsiteX9-1047" fmla="*/ 0 w 8699004"/>
              <a:gd name="connsiteY9-1048" fmla="*/ 356937 h 3633956"/>
              <a:gd name="connsiteX0-1049" fmla="*/ 0 w 8699004"/>
              <a:gd name="connsiteY0-1050" fmla="*/ 356937 h 3633956"/>
              <a:gd name="connsiteX1-1051" fmla="*/ 942570 w 8699004"/>
              <a:gd name="connsiteY1-1052" fmla="*/ 383807 h 3633956"/>
              <a:gd name="connsiteX2-1053" fmla="*/ 1416481 w 8699004"/>
              <a:gd name="connsiteY2-1054" fmla="*/ 0 h 3633956"/>
              <a:gd name="connsiteX3-1055" fmla="*/ 1730637 w 8699004"/>
              <a:gd name="connsiteY3-1056" fmla="*/ 447709 h 3633956"/>
              <a:gd name="connsiteX4-1057" fmla="*/ 8010512 w 8699004"/>
              <a:gd name="connsiteY4-1058" fmla="*/ 554370 h 3633956"/>
              <a:gd name="connsiteX5-1059" fmla="*/ 8699004 w 8699004"/>
              <a:gd name="connsiteY5-1060" fmla="*/ 3633956 h 3633956"/>
              <a:gd name="connsiteX6-1061" fmla="*/ 5366715 w 8699004"/>
              <a:gd name="connsiteY6-1062" fmla="*/ 2997065 h 3633956"/>
              <a:gd name="connsiteX7-1063" fmla="*/ 66309 w 8699004"/>
              <a:gd name="connsiteY7-1064" fmla="*/ 3055885 h 3633956"/>
              <a:gd name="connsiteX8-1065" fmla="*/ 595257 w 8699004"/>
              <a:gd name="connsiteY8-1066" fmla="*/ 1053700 h 3633956"/>
              <a:gd name="connsiteX9-1067" fmla="*/ 0 w 8699004"/>
              <a:gd name="connsiteY9-1068" fmla="*/ 356937 h 3633956"/>
              <a:gd name="connsiteX0-1069" fmla="*/ 0 w 8699004"/>
              <a:gd name="connsiteY0-1070" fmla="*/ 356937 h 3633956"/>
              <a:gd name="connsiteX1-1071" fmla="*/ 942570 w 8699004"/>
              <a:gd name="connsiteY1-1072" fmla="*/ 383807 h 3633956"/>
              <a:gd name="connsiteX2-1073" fmla="*/ 1416481 w 8699004"/>
              <a:gd name="connsiteY2-1074" fmla="*/ 0 h 3633956"/>
              <a:gd name="connsiteX3-1075" fmla="*/ 1730637 w 8699004"/>
              <a:gd name="connsiteY3-1076" fmla="*/ 447709 h 3633956"/>
              <a:gd name="connsiteX4-1077" fmla="*/ 8010512 w 8699004"/>
              <a:gd name="connsiteY4-1078" fmla="*/ 554370 h 3633956"/>
              <a:gd name="connsiteX5-1079" fmla="*/ 8699004 w 8699004"/>
              <a:gd name="connsiteY5-1080" fmla="*/ 3633956 h 3633956"/>
              <a:gd name="connsiteX6-1081" fmla="*/ 5366715 w 8699004"/>
              <a:gd name="connsiteY6-1082" fmla="*/ 2997065 h 3633956"/>
              <a:gd name="connsiteX7-1083" fmla="*/ 66309 w 8699004"/>
              <a:gd name="connsiteY7-1084" fmla="*/ 3055885 h 3633956"/>
              <a:gd name="connsiteX8-1085" fmla="*/ 595257 w 8699004"/>
              <a:gd name="connsiteY8-1086" fmla="*/ 1053700 h 3633956"/>
              <a:gd name="connsiteX9-1087" fmla="*/ 0 w 8699004"/>
              <a:gd name="connsiteY9-1088" fmla="*/ 356937 h 3633956"/>
              <a:gd name="connsiteX0-1089" fmla="*/ 0 w 8699004"/>
              <a:gd name="connsiteY0-1090" fmla="*/ 356937 h 3633956"/>
              <a:gd name="connsiteX1-1091" fmla="*/ 942570 w 8699004"/>
              <a:gd name="connsiteY1-1092" fmla="*/ 383807 h 3633956"/>
              <a:gd name="connsiteX2-1093" fmla="*/ 1416481 w 8699004"/>
              <a:gd name="connsiteY2-1094" fmla="*/ 0 h 3633956"/>
              <a:gd name="connsiteX3-1095" fmla="*/ 1730637 w 8699004"/>
              <a:gd name="connsiteY3-1096" fmla="*/ 447709 h 3633956"/>
              <a:gd name="connsiteX4-1097" fmla="*/ 8010512 w 8699004"/>
              <a:gd name="connsiteY4-1098" fmla="*/ 554370 h 3633956"/>
              <a:gd name="connsiteX5-1099" fmla="*/ 8699004 w 8699004"/>
              <a:gd name="connsiteY5-1100" fmla="*/ 3633956 h 3633956"/>
              <a:gd name="connsiteX6-1101" fmla="*/ 5308964 w 8699004"/>
              <a:gd name="connsiteY6-1102" fmla="*/ 2997065 h 3633956"/>
              <a:gd name="connsiteX7-1103" fmla="*/ 66309 w 8699004"/>
              <a:gd name="connsiteY7-1104" fmla="*/ 3055885 h 3633956"/>
              <a:gd name="connsiteX8-1105" fmla="*/ 595257 w 8699004"/>
              <a:gd name="connsiteY8-1106" fmla="*/ 1053700 h 3633956"/>
              <a:gd name="connsiteX9-1107" fmla="*/ 0 w 8699004"/>
              <a:gd name="connsiteY9-1108" fmla="*/ 356937 h 3633956"/>
              <a:gd name="connsiteX0-1109" fmla="*/ 0 w 8699004"/>
              <a:gd name="connsiteY0-1110" fmla="*/ 356937 h 3633956"/>
              <a:gd name="connsiteX1-1111" fmla="*/ 942570 w 8699004"/>
              <a:gd name="connsiteY1-1112" fmla="*/ 383807 h 3633956"/>
              <a:gd name="connsiteX2-1113" fmla="*/ 1416481 w 8699004"/>
              <a:gd name="connsiteY2-1114" fmla="*/ 0 h 3633956"/>
              <a:gd name="connsiteX3-1115" fmla="*/ 1730637 w 8699004"/>
              <a:gd name="connsiteY3-1116" fmla="*/ 447709 h 3633956"/>
              <a:gd name="connsiteX4-1117" fmla="*/ 8010512 w 8699004"/>
              <a:gd name="connsiteY4-1118" fmla="*/ 554370 h 3633956"/>
              <a:gd name="connsiteX5-1119" fmla="*/ 8699004 w 8699004"/>
              <a:gd name="connsiteY5-1120" fmla="*/ 3633956 h 3633956"/>
              <a:gd name="connsiteX6-1121" fmla="*/ 5308964 w 8699004"/>
              <a:gd name="connsiteY6-1122" fmla="*/ 2997065 h 3633956"/>
              <a:gd name="connsiteX7-1123" fmla="*/ 66309 w 8699004"/>
              <a:gd name="connsiteY7-1124" fmla="*/ 3055885 h 3633956"/>
              <a:gd name="connsiteX8-1125" fmla="*/ 595257 w 8699004"/>
              <a:gd name="connsiteY8-1126" fmla="*/ 1053700 h 3633956"/>
              <a:gd name="connsiteX9-1127" fmla="*/ 0 w 8699004"/>
              <a:gd name="connsiteY9-1128" fmla="*/ 356937 h 3633956"/>
              <a:gd name="connsiteX0-1129" fmla="*/ 0 w 8699004"/>
              <a:gd name="connsiteY0-1130" fmla="*/ 356937 h 3633956"/>
              <a:gd name="connsiteX1-1131" fmla="*/ 942570 w 8699004"/>
              <a:gd name="connsiteY1-1132" fmla="*/ 383807 h 3633956"/>
              <a:gd name="connsiteX2-1133" fmla="*/ 1416481 w 8699004"/>
              <a:gd name="connsiteY2-1134" fmla="*/ 0 h 3633956"/>
              <a:gd name="connsiteX3-1135" fmla="*/ 1730637 w 8699004"/>
              <a:gd name="connsiteY3-1136" fmla="*/ 447709 h 3633956"/>
              <a:gd name="connsiteX4-1137" fmla="*/ 8010512 w 8699004"/>
              <a:gd name="connsiteY4-1138" fmla="*/ 554370 h 3633956"/>
              <a:gd name="connsiteX5-1139" fmla="*/ 8699004 w 8699004"/>
              <a:gd name="connsiteY5-1140" fmla="*/ 3633956 h 3633956"/>
              <a:gd name="connsiteX6-1141" fmla="*/ 5308964 w 8699004"/>
              <a:gd name="connsiteY6-1142" fmla="*/ 2997065 h 3633956"/>
              <a:gd name="connsiteX7-1143" fmla="*/ 66309 w 8699004"/>
              <a:gd name="connsiteY7-1144" fmla="*/ 3055885 h 3633956"/>
              <a:gd name="connsiteX8-1145" fmla="*/ 595257 w 8699004"/>
              <a:gd name="connsiteY8-1146" fmla="*/ 1053700 h 3633956"/>
              <a:gd name="connsiteX9-1147" fmla="*/ 0 w 8699004"/>
              <a:gd name="connsiteY9-1148" fmla="*/ 356937 h 3633956"/>
              <a:gd name="connsiteX0-1149" fmla="*/ 0 w 8699004"/>
              <a:gd name="connsiteY0-1150" fmla="*/ 453190 h 3730209"/>
              <a:gd name="connsiteX1-1151" fmla="*/ 942570 w 8699004"/>
              <a:gd name="connsiteY1-1152" fmla="*/ 480060 h 3730209"/>
              <a:gd name="connsiteX2-1153" fmla="*/ 1291353 w 8699004"/>
              <a:gd name="connsiteY2-1154" fmla="*/ 0 h 3730209"/>
              <a:gd name="connsiteX3-1155" fmla="*/ 1730637 w 8699004"/>
              <a:gd name="connsiteY3-1156" fmla="*/ 543962 h 3730209"/>
              <a:gd name="connsiteX4-1157" fmla="*/ 8010512 w 8699004"/>
              <a:gd name="connsiteY4-1158" fmla="*/ 650623 h 3730209"/>
              <a:gd name="connsiteX5-1159" fmla="*/ 8699004 w 8699004"/>
              <a:gd name="connsiteY5-1160" fmla="*/ 3730209 h 3730209"/>
              <a:gd name="connsiteX6-1161" fmla="*/ 5308964 w 8699004"/>
              <a:gd name="connsiteY6-1162" fmla="*/ 3093318 h 3730209"/>
              <a:gd name="connsiteX7-1163" fmla="*/ 66309 w 8699004"/>
              <a:gd name="connsiteY7-1164" fmla="*/ 3152138 h 3730209"/>
              <a:gd name="connsiteX8-1165" fmla="*/ 595257 w 8699004"/>
              <a:gd name="connsiteY8-1166" fmla="*/ 1149953 h 3730209"/>
              <a:gd name="connsiteX9-1167" fmla="*/ 0 w 8699004"/>
              <a:gd name="connsiteY9-1168" fmla="*/ 453190 h 3730209"/>
              <a:gd name="connsiteX0-1169" fmla="*/ 0 w 8699004"/>
              <a:gd name="connsiteY0-1170" fmla="*/ 453190 h 3730209"/>
              <a:gd name="connsiteX1-1171" fmla="*/ 942570 w 8699004"/>
              <a:gd name="connsiteY1-1172" fmla="*/ 480060 h 3730209"/>
              <a:gd name="connsiteX2-1173" fmla="*/ 1291353 w 8699004"/>
              <a:gd name="connsiteY2-1174" fmla="*/ 0 h 3730209"/>
              <a:gd name="connsiteX3-1175" fmla="*/ 1730637 w 8699004"/>
              <a:gd name="connsiteY3-1176" fmla="*/ 543962 h 3730209"/>
              <a:gd name="connsiteX4-1177" fmla="*/ 8010512 w 8699004"/>
              <a:gd name="connsiteY4-1178" fmla="*/ 650623 h 3730209"/>
              <a:gd name="connsiteX5-1179" fmla="*/ 8699004 w 8699004"/>
              <a:gd name="connsiteY5-1180" fmla="*/ 3730209 h 3730209"/>
              <a:gd name="connsiteX6-1181" fmla="*/ 5308964 w 8699004"/>
              <a:gd name="connsiteY6-1182" fmla="*/ 3093318 h 3730209"/>
              <a:gd name="connsiteX7-1183" fmla="*/ 66309 w 8699004"/>
              <a:gd name="connsiteY7-1184" fmla="*/ 3152138 h 3730209"/>
              <a:gd name="connsiteX8-1185" fmla="*/ 595257 w 8699004"/>
              <a:gd name="connsiteY8-1186" fmla="*/ 1149953 h 3730209"/>
              <a:gd name="connsiteX9-1187" fmla="*/ 0 w 8699004"/>
              <a:gd name="connsiteY9-1188" fmla="*/ 453190 h 3730209"/>
              <a:gd name="connsiteX0-1189" fmla="*/ 0 w 8699004"/>
              <a:gd name="connsiteY0-1190" fmla="*/ 453190 h 3730209"/>
              <a:gd name="connsiteX1-1191" fmla="*/ 942570 w 8699004"/>
              <a:gd name="connsiteY1-1192" fmla="*/ 480060 h 3730209"/>
              <a:gd name="connsiteX2-1193" fmla="*/ 1291353 w 8699004"/>
              <a:gd name="connsiteY2-1194" fmla="*/ 0 h 3730209"/>
              <a:gd name="connsiteX3-1195" fmla="*/ 1683012 w 8699004"/>
              <a:gd name="connsiteY3-1196" fmla="*/ 496337 h 3730209"/>
              <a:gd name="connsiteX4-1197" fmla="*/ 8010512 w 8699004"/>
              <a:gd name="connsiteY4-1198" fmla="*/ 650623 h 3730209"/>
              <a:gd name="connsiteX5-1199" fmla="*/ 8699004 w 8699004"/>
              <a:gd name="connsiteY5-1200" fmla="*/ 3730209 h 3730209"/>
              <a:gd name="connsiteX6-1201" fmla="*/ 5308964 w 8699004"/>
              <a:gd name="connsiteY6-1202" fmla="*/ 3093318 h 3730209"/>
              <a:gd name="connsiteX7-1203" fmla="*/ 66309 w 8699004"/>
              <a:gd name="connsiteY7-1204" fmla="*/ 3152138 h 3730209"/>
              <a:gd name="connsiteX8-1205" fmla="*/ 595257 w 8699004"/>
              <a:gd name="connsiteY8-1206" fmla="*/ 1149953 h 3730209"/>
              <a:gd name="connsiteX9-1207" fmla="*/ 0 w 8699004"/>
              <a:gd name="connsiteY9-1208" fmla="*/ 453190 h 3730209"/>
              <a:gd name="connsiteX0-1209" fmla="*/ 0 w 8699004"/>
              <a:gd name="connsiteY0-1210" fmla="*/ 453190 h 3730209"/>
              <a:gd name="connsiteX1-1211" fmla="*/ 942570 w 8699004"/>
              <a:gd name="connsiteY1-1212" fmla="*/ 480060 h 3730209"/>
              <a:gd name="connsiteX2-1213" fmla="*/ 1291353 w 8699004"/>
              <a:gd name="connsiteY2-1214" fmla="*/ 0 h 3730209"/>
              <a:gd name="connsiteX3-1215" fmla="*/ 1683012 w 8699004"/>
              <a:gd name="connsiteY3-1216" fmla="*/ 496337 h 3730209"/>
              <a:gd name="connsiteX4-1217" fmla="*/ 8010512 w 8699004"/>
              <a:gd name="connsiteY4-1218" fmla="*/ 650623 h 3730209"/>
              <a:gd name="connsiteX5-1219" fmla="*/ 8699004 w 8699004"/>
              <a:gd name="connsiteY5-1220" fmla="*/ 3730209 h 3730209"/>
              <a:gd name="connsiteX6-1221" fmla="*/ 5308964 w 8699004"/>
              <a:gd name="connsiteY6-1222" fmla="*/ 3093318 h 3730209"/>
              <a:gd name="connsiteX7-1223" fmla="*/ 66309 w 8699004"/>
              <a:gd name="connsiteY7-1224" fmla="*/ 3152138 h 3730209"/>
              <a:gd name="connsiteX8-1225" fmla="*/ 595257 w 8699004"/>
              <a:gd name="connsiteY8-1226" fmla="*/ 1149953 h 3730209"/>
              <a:gd name="connsiteX9-1227" fmla="*/ 0 w 8699004"/>
              <a:gd name="connsiteY9-1228" fmla="*/ 453190 h 3730209"/>
              <a:gd name="connsiteX0-1229" fmla="*/ 0 w 8699004"/>
              <a:gd name="connsiteY0-1230" fmla="*/ 482066 h 3759085"/>
              <a:gd name="connsiteX1-1231" fmla="*/ 942570 w 8699004"/>
              <a:gd name="connsiteY1-1232" fmla="*/ 508936 h 3759085"/>
              <a:gd name="connsiteX2-1233" fmla="*/ 1252852 w 8699004"/>
              <a:gd name="connsiteY2-1234" fmla="*/ 0 h 3759085"/>
              <a:gd name="connsiteX3-1235" fmla="*/ 1683012 w 8699004"/>
              <a:gd name="connsiteY3-1236" fmla="*/ 525213 h 3759085"/>
              <a:gd name="connsiteX4-1237" fmla="*/ 8010512 w 8699004"/>
              <a:gd name="connsiteY4-1238" fmla="*/ 679499 h 3759085"/>
              <a:gd name="connsiteX5-1239" fmla="*/ 8699004 w 8699004"/>
              <a:gd name="connsiteY5-1240" fmla="*/ 3759085 h 3759085"/>
              <a:gd name="connsiteX6-1241" fmla="*/ 5308964 w 8699004"/>
              <a:gd name="connsiteY6-1242" fmla="*/ 3122194 h 3759085"/>
              <a:gd name="connsiteX7-1243" fmla="*/ 66309 w 8699004"/>
              <a:gd name="connsiteY7-1244" fmla="*/ 3181014 h 3759085"/>
              <a:gd name="connsiteX8-1245" fmla="*/ 595257 w 8699004"/>
              <a:gd name="connsiteY8-1246" fmla="*/ 1178829 h 3759085"/>
              <a:gd name="connsiteX9-1247" fmla="*/ 0 w 8699004"/>
              <a:gd name="connsiteY9-1248" fmla="*/ 482066 h 3759085"/>
              <a:gd name="connsiteX0-1249" fmla="*/ 0 w 8699004"/>
              <a:gd name="connsiteY0-1250" fmla="*/ 482066 h 3759085"/>
              <a:gd name="connsiteX1-1251" fmla="*/ 942570 w 8699004"/>
              <a:gd name="connsiteY1-1252" fmla="*/ 508936 h 3759085"/>
              <a:gd name="connsiteX2-1253" fmla="*/ 1252852 w 8699004"/>
              <a:gd name="connsiteY2-1254" fmla="*/ 0 h 3759085"/>
              <a:gd name="connsiteX3-1255" fmla="*/ 1625260 w 8699004"/>
              <a:gd name="connsiteY3-1256" fmla="*/ 515587 h 3759085"/>
              <a:gd name="connsiteX4-1257" fmla="*/ 8010512 w 8699004"/>
              <a:gd name="connsiteY4-1258" fmla="*/ 679499 h 3759085"/>
              <a:gd name="connsiteX5-1259" fmla="*/ 8699004 w 8699004"/>
              <a:gd name="connsiteY5-1260" fmla="*/ 3759085 h 3759085"/>
              <a:gd name="connsiteX6-1261" fmla="*/ 5308964 w 8699004"/>
              <a:gd name="connsiteY6-1262" fmla="*/ 3122194 h 3759085"/>
              <a:gd name="connsiteX7-1263" fmla="*/ 66309 w 8699004"/>
              <a:gd name="connsiteY7-1264" fmla="*/ 3181014 h 3759085"/>
              <a:gd name="connsiteX8-1265" fmla="*/ 595257 w 8699004"/>
              <a:gd name="connsiteY8-1266" fmla="*/ 1178829 h 3759085"/>
              <a:gd name="connsiteX9-1267" fmla="*/ 0 w 8699004"/>
              <a:gd name="connsiteY9-1268" fmla="*/ 482066 h 3759085"/>
              <a:gd name="connsiteX0-1269" fmla="*/ 0 w 8699004"/>
              <a:gd name="connsiteY0-1270" fmla="*/ 482066 h 3759085"/>
              <a:gd name="connsiteX1-1271" fmla="*/ 942570 w 8699004"/>
              <a:gd name="connsiteY1-1272" fmla="*/ 508936 h 3759085"/>
              <a:gd name="connsiteX2-1273" fmla="*/ 1252852 w 8699004"/>
              <a:gd name="connsiteY2-1274" fmla="*/ 0 h 3759085"/>
              <a:gd name="connsiteX3-1275" fmla="*/ 1625260 w 8699004"/>
              <a:gd name="connsiteY3-1276" fmla="*/ 515587 h 3759085"/>
              <a:gd name="connsiteX4-1277" fmla="*/ 8010512 w 8699004"/>
              <a:gd name="connsiteY4-1278" fmla="*/ 679499 h 3759085"/>
              <a:gd name="connsiteX5-1279" fmla="*/ 8699004 w 8699004"/>
              <a:gd name="connsiteY5-1280" fmla="*/ 3759085 h 3759085"/>
              <a:gd name="connsiteX6-1281" fmla="*/ 5308964 w 8699004"/>
              <a:gd name="connsiteY6-1282" fmla="*/ 3122194 h 3759085"/>
              <a:gd name="connsiteX7-1283" fmla="*/ 51794 w 8699004"/>
              <a:gd name="connsiteY7-1284" fmla="*/ 3326157 h 3759085"/>
              <a:gd name="connsiteX8-1285" fmla="*/ 595257 w 8699004"/>
              <a:gd name="connsiteY8-1286" fmla="*/ 1178829 h 3759085"/>
              <a:gd name="connsiteX9-1287" fmla="*/ 0 w 8699004"/>
              <a:gd name="connsiteY9-1288" fmla="*/ 482066 h 3759085"/>
              <a:gd name="connsiteX0-1289" fmla="*/ 0 w 8699004"/>
              <a:gd name="connsiteY0-1290" fmla="*/ 482066 h 3759085"/>
              <a:gd name="connsiteX1-1291" fmla="*/ 942570 w 8699004"/>
              <a:gd name="connsiteY1-1292" fmla="*/ 508936 h 3759085"/>
              <a:gd name="connsiteX2-1293" fmla="*/ 1252852 w 8699004"/>
              <a:gd name="connsiteY2-1294" fmla="*/ 0 h 3759085"/>
              <a:gd name="connsiteX3-1295" fmla="*/ 1625260 w 8699004"/>
              <a:gd name="connsiteY3-1296" fmla="*/ 515587 h 3759085"/>
              <a:gd name="connsiteX4-1297" fmla="*/ 8010512 w 8699004"/>
              <a:gd name="connsiteY4-1298" fmla="*/ 679499 h 3759085"/>
              <a:gd name="connsiteX5-1299" fmla="*/ 8699004 w 8699004"/>
              <a:gd name="connsiteY5-1300" fmla="*/ 3759085 h 3759085"/>
              <a:gd name="connsiteX6-1301" fmla="*/ 5308964 w 8699004"/>
              <a:gd name="connsiteY6-1302" fmla="*/ 3122194 h 3759085"/>
              <a:gd name="connsiteX7-1303" fmla="*/ 51794 w 8699004"/>
              <a:gd name="connsiteY7-1304" fmla="*/ 3326157 h 3759085"/>
              <a:gd name="connsiteX8-1305" fmla="*/ 595257 w 8699004"/>
              <a:gd name="connsiteY8-1306" fmla="*/ 1178829 h 3759085"/>
              <a:gd name="connsiteX9-1307" fmla="*/ 0 w 8699004"/>
              <a:gd name="connsiteY9-1308" fmla="*/ 482066 h 3759085"/>
              <a:gd name="connsiteX0-1309" fmla="*/ 0 w 8699004"/>
              <a:gd name="connsiteY0-1310" fmla="*/ 482066 h 3941479"/>
              <a:gd name="connsiteX1-1311" fmla="*/ 942570 w 8699004"/>
              <a:gd name="connsiteY1-1312" fmla="*/ 508936 h 3941479"/>
              <a:gd name="connsiteX2-1313" fmla="*/ 1252852 w 8699004"/>
              <a:gd name="connsiteY2-1314" fmla="*/ 0 h 3941479"/>
              <a:gd name="connsiteX3-1315" fmla="*/ 1625260 w 8699004"/>
              <a:gd name="connsiteY3-1316" fmla="*/ 515587 h 3941479"/>
              <a:gd name="connsiteX4-1317" fmla="*/ 8010512 w 8699004"/>
              <a:gd name="connsiteY4-1318" fmla="*/ 679499 h 3941479"/>
              <a:gd name="connsiteX5-1319" fmla="*/ 8699004 w 8699004"/>
              <a:gd name="connsiteY5-1320" fmla="*/ 3759085 h 3941479"/>
              <a:gd name="connsiteX6-1321" fmla="*/ 51794 w 8699004"/>
              <a:gd name="connsiteY6-1322" fmla="*/ 3326157 h 3941479"/>
              <a:gd name="connsiteX7-1323" fmla="*/ 595257 w 8699004"/>
              <a:gd name="connsiteY7-1324" fmla="*/ 1178829 h 3941479"/>
              <a:gd name="connsiteX8-1325" fmla="*/ 0 w 8699004"/>
              <a:gd name="connsiteY8-1326" fmla="*/ 482066 h 3941479"/>
              <a:gd name="connsiteX0-1327" fmla="*/ 0 w 8699004"/>
              <a:gd name="connsiteY0-1328" fmla="*/ 482066 h 3842152"/>
              <a:gd name="connsiteX1-1329" fmla="*/ 942570 w 8699004"/>
              <a:gd name="connsiteY1-1330" fmla="*/ 508936 h 3842152"/>
              <a:gd name="connsiteX2-1331" fmla="*/ 1252852 w 8699004"/>
              <a:gd name="connsiteY2-1332" fmla="*/ 0 h 3842152"/>
              <a:gd name="connsiteX3-1333" fmla="*/ 1625260 w 8699004"/>
              <a:gd name="connsiteY3-1334" fmla="*/ 515587 h 3842152"/>
              <a:gd name="connsiteX4-1335" fmla="*/ 8010512 w 8699004"/>
              <a:gd name="connsiteY4-1336" fmla="*/ 679499 h 3842152"/>
              <a:gd name="connsiteX5-1337" fmla="*/ 8699004 w 8699004"/>
              <a:gd name="connsiteY5-1338" fmla="*/ 3759085 h 3842152"/>
              <a:gd name="connsiteX6-1339" fmla="*/ 51794 w 8699004"/>
              <a:gd name="connsiteY6-1340" fmla="*/ 3326157 h 3842152"/>
              <a:gd name="connsiteX7-1341" fmla="*/ 595257 w 8699004"/>
              <a:gd name="connsiteY7-1342" fmla="*/ 1178829 h 3842152"/>
              <a:gd name="connsiteX8-1343" fmla="*/ 0 w 8699004"/>
              <a:gd name="connsiteY8-1344" fmla="*/ 482066 h 3842152"/>
              <a:gd name="connsiteX0-1345" fmla="*/ 0 w 8699004"/>
              <a:gd name="connsiteY0-1346" fmla="*/ 482066 h 3759085"/>
              <a:gd name="connsiteX1-1347" fmla="*/ 942570 w 8699004"/>
              <a:gd name="connsiteY1-1348" fmla="*/ 508936 h 3759085"/>
              <a:gd name="connsiteX2-1349" fmla="*/ 1252852 w 8699004"/>
              <a:gd name="connsiteY2-1350" fmla="*/ 0 h 3759085"/>
              <a:gd name="connsiteX3-1351" fmla="*/ 1625260 w 8699004"/>
              <a:gd name="connsiteY3-1352" fmla="*/ 515587 h 3759085"/>
              <a:gd name="connsiteX4-1353" fmla="*/ 8010512 w 8699004"/>
              <a:gd name="connsiteY4-1354" fmla="*/ 679499 h 3759085"/>
              <a:gd name="connsiteX5-1355" fmla="*/ 8699004 w 8699004"/>
              <a:gd name="connsiteY5-1356" fmla="*/ 3759085 h 3759085"/>
              <a:gd name="connsiteX6-1357" fmla="*/ 51794 w 8699004"/>
              <a:gd name="connsiteY6-1358" fmla="*/ 3326157 h 3759085"/>
              <a:gd name="connsiteX7-1359" fmla="*/ 595257 w 8699004"/>
              <a:gd name="connsiteY7-1360" fmla="*/ 1178829 h 3759085"/>
              <a:gd name="connsiteX8-1361" fmla="*/ 0 w 8699004"/>
              <a:gd name="connsiteY8-1362" fmla="*/ 482066 h 3759085"/>
              <a:gd name="connsiteX0-1363" fmla="*/ 91919 w 8647210"/>
              <a:gd name="connsiteY0-1364" fmla="*/ 619718 h 3759085"/>
              <a:gd name="connsiteX1-1365" fmla="*/ 890776 w 8647210"/>
              <a:gd name="connsiteY1-1366" fmla="*/ 508936 h 3759085"/>
              <a:gd name="connsiteX2-1367" fmla="*/ 1201058 w 8647210"/>
              <a:gd name="connsiteY2-1368" fmla="*/ 0 h 3759085"/>
              <a:gd name="connsiteX3-1369" fmla="*/ 1573466 w 8647210"/>
              <a:gd name="connsiteY3-1370" fmla="*/ 515587 h 3759085"/>
              <a:gd name="connsiteX4-1371" fmla="*/ 7958718 w 8647210"/>
              <a:gd name="connsiteY4-1372" fmla="*/ 679499 h 3759085"/>
              <a:gd name="connsiteX5-1373" fmla="*/ 8647210 w 8647210"/>
              <a:gd name="connsiteY5-1374" fmla="*/ 3759085 h 3759085"/>
              <a:gd name="connsiteX6-1375" fmla="*/ 0 w 8647210"/>
              <a:gd name="connsiteY6-1376" fmla="*/ 3326157 h 3759085"/>
              <a:gd name="connsiteX7-1377" fmla="*/ 543463 w 8647210"/>
              <a:gd name="connsiteY7-1378" fmla="*/ 1178829 h 3759085"/>
              <a:gd name="connsiteX8-1379" fmla="*/ 91919 w 8647210"/>
              <a:gd name="connsiteY8-1380" fmla="*/ 619718 h 375908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31" y="connsiteY5-132"/>
              </a:cxn>
              <a:cxn ang="0">
                <a:pos x="connsiteX6-145" y="connsiteY6-146"/>
              </a:cxn>
              <a:cxn ang="0">
                <a:pos x="connsiteX7-203" y="connsiteY7-204"/>
              </a:cxn>
              <a:cxn ang="0">
                <a:pos x="connsiteX8-253" y="connsiteY8-254"/>
              </a:cxn>
            </a:cxnLst>
            <a:rect l="l" t="t" r="r" b="b"/>
            <a:pathLst>
              <a:path w="8647210" h="3759085">
                <a:moveTo>
                  <a:pt x="91919" y="619718"/>
                </a:moveTo>
                <a:lnTo>
                  <a:pt x="890776" y="508936"/>
                </a:lnTo>
                <a:lnTo>
                  <a:pt x="1201058" y="0"/>
                </a:lnTo>
                <a:lnTo>
                  <a:pt x="1573466" y="515587"/>
                </a:lnTo>
                <a:cubicBezTo>
                  <a:pt x="3712578" y="235312"/>
                  <a:pt x="5509291" y="249310"/>
                  <a:pt x="7958718" y="679499"/>
                </a:cubicBezTo>
                <a:lnTo>
                  <a:pt x="8647210" y="3759085"/>
                </a:lnTo>
                <a:cubicBezTo>
                  <a:pt x="6203157" y="3024538"/>
                  <a:pt x="3672911" y="2711171"/>
                  <a:pt x="0" y="3326157"/>
                </a:cubicBezTo>
                <a:lnTo>
                  <a:pt x="543463" y="1178829"/>
                </a:lnTo>
                <a:lnTo>
                  <a:pt x="91919" y="619718"/>
                </a:lnTo>
                <a:close/>
              </a:path>
            </a:pathLst>
          </a:custGeom>
          <a:solidFill>
            <a:srgbClr val="FFC000"/>
          </a:solidFill>
          <a:ln w="9525" cap="flat" cmpd="sng" algn="ctr">
            <a:noFill/>
            <a:prstDash val="solid"/>
            <a:round/>
            <a:headEnd type="none" w="med" len="med"/>
            <a:tailEnd type="none" w="med" len="med"/>
          </a:ln>
          <a:effectLst>
            <a:outerShdw blurRad="215900" dist="127000" dir="6480000" sx="103000" sy="103000" algn="l" rotWithShape="0">
              <a:prstClr val="black">
                <a:alpha val="25000"/>
              </a:prstClr>
            </a:outerShdw>
          </a:effectLst>
        </p:spPr>
        <p:txBody>
          <a:bodyPr vert="horz" wrap="square" lIns="101600" tIns="50800" rIns="101600" bIns="50800" numCol="1" rtlCol="0" anchor="t" anchorCtr="0" compatLnSpc="1"/>
          <a:lstStyle/>
          <a:p>
            <a:endParaRPr lang="zh-CN" altLang="en-US">
              <a:latin typeface="Arial" panose="020B0604020202020204" pitchFamily="34" charset="0"/>
            </a:endParaRPr>
          </a:p>
        </p:txBody>
      </p:sp>
      <p:sp>
        <p:nvSpPr>
          <p:cNvPr id="15" name="圆角矩形 14"/>
          <p:cNvSpPr/>
          <p:nvPr/>
        </p:nvSpPr>
        <p:spPr>
          <a:xfrm rot="221024">
            <a:off x="2448564" y="4288968"/>
            <a:ext cx="5054364" cy="1109539"/>
          </a:xfrm>
          <a:custGeom>
            <a:avLst/>
            <a:gdLst>
              <a:gd name="connsiteX0" fmla="*/ 0 w 3720218"/>
              <a:gd name="connsiteY0" fmla="*/ 72569 h 725689"/>
              <a:gd name="connsiteX1" fmla="*/ 72569 w 3720218"/>
              <a:gd name="connsiteY1" fmla="*/ 0 h 725689"/>
              <a:gd name="connsiteX2" fmla="*/ 3647649 w 3720218"/>
              <a:gd name="connsiteY2" fmla="*/ 0 h 725689"/>
              <a:gd name="connsiteX3" fmla="*/ 3720218 w 3720218"/>
              <a:gd name="connsiteY3" fmla="*/ 72569 h 725689"/>
              <a:gd name="connsiteX4" fmla="*/ 3720218 w 3720218"/>
              <a:gd name="connsiteY4" fmla="*/ 653120 h 725689"/>
              <a:gd name="connsiteX5" fmla="*/ 3647649 w 3720218"/>
              <a:gd name="connsiteY5" fmla="*/ 725689 h 725689"/>
              <a:gd name="connsiteX6" fmla="*/ 72569 w 3720218"/>
              <a:gd name="connsiteY6" fmla="*/ 725689 h 725689"/>
              <a:gd name="connsiteX7" fmla="*/ 0 w 3720218"/>
              <a:gd name="connsiteY7" fmla="*/ 653120 h 725689"/>
              <a:gd name="connsiteX8" fmla="*/ 0 w 3720218"/>
              <a:gd name="connsiteY8" fmla="*/ 72569 h 725689"/>
              <a:gd name="connsiteX0-1" fmla="*/ 0 w 3720218"/>
              <a:gd name="connsiteY0-2" fmla="*/ 653120 h 725689"/>
              <a:gd name="connsiteX1-3" fmla="*/ 72569 w 3720218"/>
              <a:gd name="connsiteY1-4" fmla="*/ 0 h 725689"/>
              <a:gd name="connsiteX2-5" fmla="*/ 3647649 w 3720218"/>
              <a:gd name="connsiteY2-6" fmla="*/ 0 h 725689"/>
              <a:gd name="connsiteX3-7" fmla="*/ 3720218 w 3720218"/>
              <a:gd name="connsiteY3-8" fmla="*/ 72569 h 725689"/>
              <a:gd name="connsiteX4-9" fmla="*/ 3720218 w 3720218"/>
              <a:gd name="connsiteY4-10" fmla="*/ 653120 h 725689"/>
              <a:gd name="connsiteX5-11" fmla="*/ 3647649 w 3720218"/>
              <a:gd name="connsiteY5-12" fmla="*/ 725689 h 725689"/>
              <a:gd name="connsiteX6-13" fmla="*/ 72569 w 3720218"/>
              <a:gd name="connsiteY6-14" fmla="*/ 725689 h 725689"/>
              <a:gd name="connsiteX7-15" fmla="*/ 0 w 3720218"/>
              <a:gd name="connsiteY7-16" fmla="*/ 653120 h 725689"/>
              <a:gd name="connsiteX0-17" fmla="*/ 0 w 3647649"/>
              <a:gd name="connsiteY0-18" fmla="*/ 725689 h 725689"/>
              <a:gd name="connsiteX1-19" fmla="*/ 0 w 3647649"/>
              <a:gd name="connsiteY1-20" fmla="*/ 0 h 725689"/>
              <a:gd name="connsiteX2-21" fmla="*/ 3575080 w 3647649"/>
              <a:gd name="connsiteY2-22" fmla="*/ 0 h 725689"/>
              <a:gd name="connsiteX3-23" fmla="*/ 3647649 w 3647649"/>
              <a:gd name="connsiteY3-24" fmla="*/ 72569 h 725689"/>
              <a:gd name="connsiteX4-25" fmla="*/ 3647649 w 3647649"/>
              <a:gd name="connsiteY4-26" fmla="*/ 653120 h 725689"/>
              <a:gd name="connsiteX5-27" fmla="*/ 3575080 w 3647649"/>
              <a:gd name="connsiteY5-28" fmla="*/ 725689 h 725689"/>
              <a:gd name="connsiteX6-29" fmla="*/ 0 w 3647649"/>
              <a:gd name="connsiteY6-30" fmla="*/ 725689 h 725689"/>
              <a:gd name="connsiteX0-31" fmla="*/ 288112 w 3935761"/>
              <a:gd name="connsiteY0-32" fmla="*/ 725689 h 725689"/>
              <a:gd name="connsiteX1-33" fmla="*/ 288112 w 3935761"/>
              <a:gd name="connsiteY1-34" fmla="*/ 0 h 725689"/>
              <a:gd name="connsiteX2-35" fmla="*/ 3863192 w 3935761"/>
              <a:gd name="connsiteY2-36" fmla="*/ 0 h 725689"/>
              <a:gd name="connsiteX3-37" fmla="*/ 3935761 w 3935761"/>
              <a:gd name="connsiteY3-38" fmla="*/ 72569 h 725689"/>
              <a:gd name="connsiteX4-39" fmla="*/ 3935761 w 3935761"/>
              <a:gd name="connsiteY4-40" fmla="*/ 653120 h 725689"/>
              <a:gd name="connsiteX5-41" fmla="*/ 3863192 w 3935761"/>
              <a:gd name="connsiteY5-42" fmla="*/ 725689 h 725689"/>
              <a:gd name="connsiteX6-43" fmla="*/ 288112 w 3935761"/>
              <a:gd name="connsiteY6-44" fmla="*/ 725689 h 725689"/>
              <a:gd name="connsiteX0-45" fmla="*/ 43524 w 3691173"/>
              <a:gd name="connsiteY0-46" fmla="*/ 725689 h 725689"/>
              <a:gd name="connsiteX1-47" fmla="*/ 43524 w 3691173"/>
              <a:gd name="connsiteY1-48" fmla="*/ 0 h 725689"/>
              <a:gd name="connsiteX2-49" fmla="*/ 3618604 w 3691173"/>
              <a:gd name="connsiteY2-50" fmla="*/ 0 h 725689"/>
              <a:gd name="connsiteX3-51" fmla="*/ 3691173 w 3691173"/>
              <a:gd name="connsiteY3-52" fmla="*/ 72569 h 725689"/>
              <a:gd name="connsiteX4-53" fmla="*/ 3691173 w 3691173"/>
              <a:gd name="connsiteY4-54" fmla="*/ 653120 h 725689"/>
              <a:gd name="connsiteX5-55" fmla="*/ 3618604 w 3691173"/>
              <a:gd name="connsiteY5-56" fmla="*/ 725689 h 725689"/>
              <a:gd name="connsiteX6-57" fmla="*/ 43524 w 3691173"/>
              <a:gd name="connsiteY6-58" fmla="*/ 725689 h 725689"/>
              <a:gd name="connsiteX0-59" fmla="*/ 0 w 4040850"/>
              <a:gd name="connsiteY0-60" fmla="*/ 760649 h 760649"/>
              <a:gd name="connsiteX1-61" fmla="*/ 393201 w 4040850"/>
              <a:gd name="connsiteY1-62" fmla="*/ 0 h 760649"/>
              <a:gd name="connsiteX2-63" fmla="*/ 3968281 w 4040850"/>
              <a:gd name="connsiteY2-64" fmla="*/ 0 h 760649"/>
              <a:gd name="connsiteX3-65" fmla="*/ 4040850 w 4040850"/>
              <a:gd name="connsiteY3-66" fmla="*/ 72569 h 760649"/>
              <a:gd name="connsiteX4-67" fmla="*/ 4040850 w 4040850"/>
              <a:gd name="connsiteY4-68" fmla="*/ 653120 h 760649"/>
              <a:gd name="connsiteX5-69" fmla="*/ 3968281 w 4040850"/>
              <a:gd name="connsiteY5-70" fmla="*/ 725689 h 760649"/>
              <a:gd name="connsiteX6-71" fmla="*/ 0 w 4040850"/>
              <a:gd name="connsiteY6-72" fmla="*/ 760649 h 760649"/>
              <a:gd name="connsiteX0-73" fmla="*/ 0 w 4040850"/>
              <a:gd name="connsiteY0-74" fmla="*/ 768728 h 768728"/>
              <a:gd name="connsiteX1-75" fmla="*/ 219067 w 4040850"/>
              <a:gd name="connsiteY1-76" fmla="*/ 0 h 768728"/>
              <a:gd name="connsiteX2-77" fmla="*/ 3968281 w 4040850"/>
              <a:gd name="connsiteY2-78" fmla="*/ 8079 h 768728"/>
              <a:gd name="connsiteX3-79" fmla="*/ 4040850 w 4040850"/>
              <a:gd name="connsiteY3-80" fmla="*/ 80648 h 768728"/>
              <a:gd name="connsiteX4-81" fmla="*/ 4040850 w 4040850"/>
              <a:gd name="connsiteY4-82" fmla="*/ 661199 h 768728"/>
              <a:gd name="connsiteX5-83" fmla="*/ 3968281 w 4040850"/>
              <a:gd name="connsiteY5-84" fmla="*/ 733768 h 768728"/>
              <a:gd name="connsiteX6-85" fmla="*/ 0 w 4040850"/>
              <a:gd name="connsiteY6-86" fmla="*/ 768728 h 768728"/>
              <a:gd name="connsiteX0-87" fmla="*/ 0 w 4040850"/>
              <a:gd name="connsiteY0-88" fmla="*/ 768728 h 768728"/>
              <a:gd name="connsiteX1-89" fmla="*/ 219067 w 4040850"/>
              <a:gd name="connsiteY1-90" fmla="*/ 0 h 768728"/>
              <a:gd name="connsiteX2-91" fmla="*/ 3968281 w 4040850"/>
              <a:gd name="connsiteY2-92" fmla="*/ 8079 h 768728"/>
              <a:gd name="connsiteX3-93" fmla="*/ 4040850 w 4040850"/>
              <a:gd name="connsiteY3-94" fmla="*/ 80648 h 768728"/>
              <a:gd name="connsiteX4-95" fmla="*/ 4040850 w 4040850"/>
              <a:gd name="connsiteY4-96" fmla="*/ 661199 h 768728"/>
              <a:gd name="connsiteX5-97" fmla="*/ 3968281 w 4040850"/>
              <a:gd name="connsiteY5-98" fmla="*/ 733768 h 768728"/>
              <a:gd name="connsiteX6-99" fmla="*/ 0 w 4040850"/>
              <a:gd name="connsiteY6-100" fmla="*/ 768728 h 768728"/>
              <a:gd name="connsiteX0-101" fmla="*/ 0 w 4271497"/>
              <a:gd name="connsiteY0-102" fmla="*/ 768728 h 768728"/>
              <a:gd name="connsiteX1-103" fmla="*/ 219067 w 4271497"/>
              <a:gd name="connsiteY1-104" fmla="*/ 0 h 768728"/>
              <a:gd name="connsiteX2-105" fmla="*/ 3968281 w 4271497"/>
              <a:gd name="connsiteY2-106" fmla="*/ 8079 h 768728"/>
              <a:gd name="connsiteX3-107" fmla="*/ 4040850 w 4271497"/>
              <a:gd name="connsiteY3-108" fmla="*/ 661199 h 768728"/>
              <a:gd name="connsiteX4-109" fmla="*/ 3968281 w 4271497"/>
              <a:gd name="connsiteY4-110" fmla="*/ 733768 h 768728"/>
              <a:gd name="connsiteX5-111" fmla="*/ 0 w 4271497"/>
              <a:gd name="connsiteY5-112" fmla="*/ 768728 h 768728"/>
              <a:gd name="connsiteX0-113" fmla="*/ 0 w 4450721"/>
              <a:gd name="connsiteY0-114" fmla="*/ 768728 h 768728"/>
              <a:gd name="connsiteX1-115" fmla="*/ 219067 w 4450721"/>
              <a:gd name="connsiteY1-116" fmla="*/ 0 h 768728"/>
              <a:gd name="connsiteX2-117" fmla="*/ 3968281 w 4450721"/>
              <a:gd name="connsiteY2-118" fmla="*/ 8079 h 768728"/>
              <a:gd name="connsiteX3-119" fmla="*/ 3968281 w 4450721"/>
              <a:gd name="connsiteY3-120" fmla="*/ 733768 h 768728"/>
              <a:gd name="connsiteX4-121" fmla="*/ 0 w 4450721"/>
              <a:gd name="connsiteY4-122" fmla="*/ 768728 h 768728"/>
              <a:gd name="connsiteX0-123" fmla="*/ 0 w 4252081"/>
              <a:gd name="connsiteY0-124" fmla="*/ 768728 h 768728"/>
              <a:gd name="connsiteX1-125" fmla="*/ 219067 w 4252081"/>
              <a:gd name="connsiteY1-126" fmla="*/ 0 h 768728"/>
              <a:gd name="connsiteX2-127" fmla="*/ 3968281 w 4252081"/>
              <a:gd name="connsiteY2-128" fmla="*/ 8079 h 768728"/>
              <a:gd name="connsiteX3-129" fmla="*/ 3968281 w 4252081"/>
              <a:gd name="connsiteY3-130" fmla="*/ 733768 h 768728"/>
              <a:gd name="connsiteX4-131" fmla="*/ 0 w 4252081"/>
              <a:gd name="connsiteY4-132" fmla="*/ 768728 h 768728"/>
              <a:gd name="connsiteX0-133" fmla="*/ 0 w 3975970"/>
              <a:gd name="connsiteY0-134" fmla="*/ 768728 h 768728"/>
              <a:gd name="connsiteX1-135" fmla="*/ 219067 w 3975970"/>
              <a:gd name="connsiteY1-136" fmla="*/ 0 h 768728"/>
              <a:gd name="connsiteX2-137" fmla="*/ 3968281 w 3975970"/>
              <a:gd name="connsiteY2-138" fmla="*/ 8079 h 768728"/>
              <a:gd name="connsiteX3-139" fmla="*/ 3968281 w 3975970"/>
              <a:gd name="connsiteY3-140" fmla="*/ 733768 h 768728"/>
              <a:gd name="connsiteX4-141" fmla="*/ 0 w 3975970"/>
              <a:gd name="connsiteY4-142" fmla="*/ 768728 h 768728"/>
              <a:gd name="connsiteX0-143" fmla="*/ 0 w 3968281"/>
              <a:gd name="connsiteY0-144" fmla="*/ 768728 h 768728"/>
              <a:gd name="connsiteX1-145" fmla="*/ 219067 w 3968281"/>
              <a:gd name="connsiteY1-146" fmla="*/ 0 h 768728"/>
              <a:gd name="connsiteX2-147" fmla="*/ 3968281 w 3968281"/>
              <a:gd name="connsiteY2-148" fmla="*/ 8079 h 768728"/>
              <a:gd name="connsiteX3-149" fmla="*/ 3968281 w 3968281"/>
              <a:gd name="connsiteY3-150" fmla="*/ 733768 h 768728"/>
              <a:gd name="connsiteX4-151" fmla="*/ 0 w 3968281"/>
              <a:gd name="connsiteY4-152" fmla="*/ 768728 h 768728"/>
              <a:gd name="connsiteX0-153" fmla="*/ 0 w 3975529"/>
              <a:gd name="connsiteY0-154" fmla="*/ 768728 h 768728"/>
              <a:gd name="connsiteX1-155" fmla="*/ 219067 w 3975529"/>
              <a:gd name="connsiteY1-156" fmla="*/ 0 h 768728"/>
              <a:gd name="connsiteX2-157" fmla="*/ 3968281 w 3975529"/>
              <a:gd name="connsiteY2-158" fmla="*/ 8079 h 768728"/>
              <a:gd name="connsiteX3-159" fmla="*/ 3968281 w 3975529"/>
              <a:gd name="connsiteY3-160" fmla="*/ 733768 h 768728"/>
              <a:gd name="connsiteX4-161" fmla="*/ 0 w 3975529"/>
              <a:gd name="connsiteY4-162" fmla="*/ 768728 h 768728"/>
              <a:gd name="connsiteX0-163" fmla="*/ 0 w 4138703"/>
              <a:gd name="connsiteY0-164" fmla="*/ 810201 h 810201"/>
              <a:gd name="connsiteX1-165" fmla="*/ 219067 w 4138703"/>
              <a:gd name="connsiteY1-166" fmla="*/ 41473 h 810201"/>
              <a:gd name="connsiteX2-167" fmla="*/ 4138703 w 4138703"/>
              <a:gd name="connsiteY2-168" fmla="*/ 0 h 810201"/>
              <a:gd name="connsiteX3-169" fmla="*/ 3968281 w 4138703"/>
              <a:gd name="connsiteY3-170" fmla="*/ 775241 h 810201"/>
              <a:gd name="connsiteX4-171" fmla="*/ 0 w 4138703"/>
              <a:gd name="connsiteY4-172" fmla="*/ 810201 h 810201"/>
              <a:gd name="connsiteX0-173" fmla="*/ 0 w 4138703"/>
              <a:gd name="connsiteY0-174" fmla="*/ 810201 h 810201"/>
              <a:gd name="connsiteX1-175" fmla="*/ 219067 w 4138703"/>
              <a:gd name="connsiteY1-176" fmla="*/ 41473 h 810201"/>
              <a:gd name="connsiteX2-177" fmla="*/ 4138703 w 4138703"/>
              <a:gd name="connsiteY2-178" fmla="*/ 0 h 810201"/>
              <a:gd name="connsiteX3-179" fmla="*/ 3970136 w 4138703"/>
              <a:gd name="connsiteY3-180" fmla="*/ 804057 h 810201"/>
              <a:gd name="connsiteX4-181" fmla="*/ 0 w 4138703"/>
              <a:gd name="connsiteY4-182" fmla="*/ 810201 h 810201"/>
              <a:gd name="connsiteX0-183" fmla="*/ 0 w 4273178"/>
              <a:gd name="connsiteY0-184" fmla="*/ 818859 h 818859"/>
              <a:gd name="connsiteX1-185" fmla="*/ 353542 w 4273178"/>
              <a:gd name="connsiteY1-186" fmla="*/ 41473 h 818859"/>
              <a:gd name="connsiteX2-187" fmla="*/ 4273178 w 4273178"/>
              <a:gd name="connsiteY2-188" fmla="*/ 0 h 818859"/>
              <a:gd name="connsiteX3-189" fmla="*/ 4104611 w 4273178"/>
              <a:gd name="connsiteY3-190" fmla="*/ 804057 h 818859"/>
              <a:gd name="connsiteX4-191" fmla="*/ 0 w 4273178"/>
              <a:gd name="connsiteY4-192" fmla="*/ 818859 h 818859"/>
              <a:gd name="connsiteX0-193" fmla="*/ 0 w 4273178"/>
              <a:gd name="connsiteY0-194" fmla="*/ 818859 h 829781"/>
              <a:gd name="connsiteX1-195" fmla="*/ 353542 w 4273178"/>
              <a:gd name="connsiteY1-196" fmla="*/ 41473 h 829781"/>
              <a:gd name="connsiteX2-197" fmla="*/ 4273178 w 4273178"/>
              <a:gd name="connsiteY2-198" fmla="*/ 0 h 829781"/>
              <a:gd name="connsiteX3-199" fmla="*/ 4154493 w 4273178"/>
              <a:gd name="connsiteY3-200" fmla="*/ 829781 h 829781"/>
              <a:gd name="connsiteX4-201" fmla="*/ 0 w 4273178"/>
              <a:gd name="connsiteY4-202" fmla="*/ 818859 h 829781"/>
              <a:gd name="connsiteX0-203" fmla="*/ 0 w 4351876"/>
              <a:gd name="connsiteY0-204" fmla="*/ 794990 h 805912"/>
              <a:gd name="connsiteX1-205" fmla="*/ 353542 w 4351876"/>
              <a:gd name="connsiteY1-206" fmla="*/ 17604 h 805912"/>
              <a:gd name="connsiteX2-207" fmla="*/ 4351876 w 4351876"/>
              <a:gd name="connsiteY2-208" fmla="*/ 0 h 805912"/>
              <a:gd name="connsiteX3-209" fmla="*/ 4154493 w 4351876"/>
              <a:gd name="connsiteY3-210" fmla="*/ 805912 h 805912"/>
              <a:gd name="connsiteX4-211" fmla="*/ 0 w 4351876"/>
              <a:gd name="connsiteY4-212" fmla="*/ 794990 h 805912"/>
              <a:gd name="connsiteX0-213" fmla="*/ 0 w 4351876"/>
              <a:gd name="connsiteY0-214" fmla="*/ 794990 h 805912"/>
              <a:gd name="connsiteX1-215" fmla="*/ 420161 w 4351876"/>
              <a:gd name="connsiteY1-216" fmla="*/ 3669 h 805912"/>
              <a:gd name="connsiteX2-217" fmla="*/ 4351876 w 4351876"/>
              <a:gd name="connsiteY2-218" fmla="*/ 0 h 805912"/>
              <a:gd name="connsiteX3-219" fmla="*/ 4154493 w 4351876"/>
              <a:gd name="connsiteY3-220" fmla="*/ 805912 h 805912"/>
              <a:gd name="connsiteX4-221" fmla="*/ 0 w 4351876"/>
              <a:gd name="connsiteY4-222" fmla="*/ 794990 h 805912"/>
              <a:gd name="connsiteX0-223" fmla="*/ 0 w 4351876"/>
              <a:gd name="connsiteY0-224" fmla="*/ 794990 h 805912"/>
              <a:gd name="connsiteX1-225" fmla="*/ 420161 w 4351876"/>
              <a:gd name="connsiteY1-226" fmla="*/ 3669 h 805912"/>
              <a:gd name="connsiteX2-227" fmla="*/ 4351876 w 4351876"/>
              <a:gd name="connsiteY2-228" fmla="*/ 0 h 805912"/>
              <a:gd name="connsiteX3-229" fmla="*/ 4154493 w 4351876"/>
              <a:gd name="connsiteY3-230" fmla="*/ 805912 h 805912"/>
              <a:gd name="connsiteX4-231" fmla="*/ 0 w 4351876"/>
              <a:gd name="connsiteY4-232" fmla="*/ 794990 h 805912"/>
              <a:gd name="connsiteX0-233" fmla="*/ 0 w 4351876"/>
              <a:gd name="connsiteY0-234" fmla="*/ 794990 h 805912"/>
              <a:gd name="connsiteX1-235" fmla="*/ 420161 w 4351876"/>
              <a:gd name="connsiteY1-236" fmla="*/ 3669 h 805912"/>
              <a:gd name="connsiteX2-237" fmla="*/ 4351876 w 4351876"/>
              <a:gd name="connsiteY2-238" fmla="*/ 0 h 805912"/>
              <a:gd name="connsiteX3-239" fmla="*/ 4154493 w 4351876"/>
              <a:gd name="connsiteY3-240" fmla="*/ 805912 h 805912"/>
              <a:gd name="connsiteX4-241" fmla="*/ 0 w 4351876"/>
              <a:gd name="connsiteY4-242" fmla="*/ 794990 h 805912"/>
              <a:gd name="connsiteX0-243" fmla="*/ 0 w 4351876"/>
              <a:gd name="connsiteY0-244" fmla="*/ 794990 h 794990"/>
              <a:gd name="connsiteX1-245" fmla="*/ 420161 w 4351876"/>
              <a:gd name="connsiteY1-246" fmla="*/ 3669 h 794990"/>
              <a:gd name="connsiteX2-247" fmla="*/ 4351876 w 4351876"/>
              <a:gd name="connsiteY2-248" fmla="*/ 0 h 794990"/>
              <a:gd name="connsiteX3-249" fmla="*/ 4114834 w 4351876"/>
              <a:gd name="connsiteY3-250" fmla="*/ 789174 h 794990"/>
              <a:gd name="connsiteX4-251" fmla="*/ 0 w 4351876"/>
              <a:gd name="connsiteY4-252" fmla="*/ 794990 h 794990"/>
              <a:gd name="connsiteX0-253" fmla="*/ 0 w 4351876"/>
              <a:gd name="connsiteY0-254" fmla="*/ 794990 h 794990"/>
              <a:gd name="connsiteX1-255" fmla="*/ 420161 w 4351876"/>
              <a:gd name="connsiteY1-256" fmla="*/ 3669 h 794990"/>
              <a:gd name="connsiteX2-257" fmla="*/ 4351876 w 4351876"/>
              <a:gd name="connsiteY2-258" fmla="*/ 0 h 794990"/>
              <a:gd name="connsiteX3-259" fmla="*/ 4114834 w 4351876"/>
              <a:gd name="connsiteY3-260" fmla="*/ 789174 h 794990"/>
              <a:gd name="connsiteX4-261" fmla="*/ 0 w 4351876"/>
              <a:gd name="connsiteY4-262" fmla="*/ 794990 h 794990"/>
              <a:gd name="connsiteX0-263" fmla="*/ 0 w 4351876"/>
              <a:gd name="connsiteY0-264" fmla="*/ 794990 h 794990"/>
              <a:gd name="connsiteX1-265" fmla="*/ 344118 w 4351876"/>
              <a:gd name="connsiteY1-266" fmla="*/ 8565 h 794990"/>
              <a:gd name="connsiteX2-267" fmla="*/ 4351876 w 4351876"/>
              <a:gd name="connsiteY2-268" fmla="*/ 0 h 794990"/>
              <a:gd name="connsiteX3-269" fmla="*/ 4114834 w 4351876"/>
              <a:gd name="connsiteY3-270" fmla="*/ 789174 h 794990"/>
              <a:gd name="connsiteX4-271" fmla="*/ 0 w 4351876"/>
              <a:gd name="connsiteY4-272" fmla="*/ 794990 h 794990"/>
              <a:gd name="connsiteX0-273" fmla="*/ 0 w 4351876"/>
              <a:gd name="connsiteY0-274" fmla="*/ 811773 h 811773"/>
              <a:gd name="connsiteX1-275" fmla="*/ 342486 w 4351876"/>
              <a:gd name="connsiteY1-276" fmla="*/ 0 h 811773"/>
              <a:gd name="connsiteX2-277" fmla="*/ 4351876 w 4351876"/>
              <a:gd name="connsiteY2-278" fmla="*/ 16783 h 811773"/>
              <a:gd name="connsiteX3-279" fmla="*/ 4114834 w 4351876"/>
              <a:gd name="connsiteY3-280" fmla="*/ 805957 h 811773"/>
              <a:gd name="connsiteX4-281" fmla="*/ 0 w 4351876"/>
              <a:gd name="connsiteY4-282" fmla="*/ 811773 h 811773"/>
              <a:gd name="connsiteX0-283" fmla="*/ 0 w 4351876"/>
              <a:gd name="connsiteY0-284" fmla="*/ 822418 h 822418"/>
              <a:gd name="connsiteX1-285" fmla="*/ 342486 w 4351876"/>
              <a:gd name="connsiteY1-286" fmla="*/ 10645 h 822418"/>
              <a:gd name="connsiteX2-287" fmla="*/ 4351876 w 4351876"/>
              <a:gd name="connsiteY2-288" fmla="*/ 27428 h 822418"/>
              <a:gd name="connsiteX3-289" fmla="*/ 4114834 w 4351876"/>
              <a:gd name="connsiteY3-290" fmla="*/ 816602 h 822418"/>
              <a:gd name="connsiteX4-291" fmla="*/ 0 w 4351876"/>
              <a:gd name="connsiteY4-292" fmla="*/ 822418 h 822418"/>
              <a:gd name="connsiteX0-293" fmla="*/ 0 w 4351876"/>
              <a:gd name="connsiteY0-294" fmla="*/ 811773 h 811773"/>
              <a:gd name="connsiteX1-295" fmla="*/ 342486 w 4351876"/>
              <a:gd name="connsiteY1-296" fmla="*/ 0 h 811773"/>
              <a:gd name="connsiteX2-297" fmla="*/ 4351876 w 4351876"/>
              <a:gd name="connsiteY2-298" fmla="*/ 16783 h 811773"/>
              <a:gd name="connsiteX3-299" fmla="*/ 4114834 w 4351876"/>
              <a:gd name="connsiteY3-300" fmla="*/ 805957 h 811773"/>
              <a:gd name="connsiteX4-301" fmla="*/ 0 w 4351876"/>
              <a:gd name="connsiteY4-302" fmla="*/ 811773 h 811773"/>
              <a:gd name="connsiteX0-303" fmla="*/ 0 w 4351876"/>
              <a:gd name="connsiteY0-304" fmla="*/ 811773 h 888962"/>
              <a:gd name="connsiteX1-305" fmla="*/ 342486 w 4351876"/>
              <a:gd name="connsiteY1-306" fmla="*/ 0 h 888962"/>
              <a:gd name="connsiteX2-307" fmla="*/ 4351876 w 4351876"/>
              <a:gd name="connsiteY2-308" fmla="*/ 16783 h 888962"/>
              <a:gd name="connsiteX3-309" fmla="*/ 4209262 w 4351876"/>
              <a:gd name="connsiteY3-310" fmla="*/ 888962 h 888962"/>
              <a:gd name="connsiteX4-311" fmla="*/ 0 w 4351876"/>
              <a:gd name="connsiteY4-312" fmla="*/ 811773 h 888962"/>
              <a:gd name="connsiteX0-313" fmla="*/ 0 w 4351876"/>
              <a:gd name="connsiteY0-314" fmla="*/ 811773 h 888962"/>
              <a:gd name="connsiteX1-315" fmla="*/ 342486 w 4351876"/>
              <a:gd name="connsiteY1-316" fmla="*/ 0 h 888962"/>
              <a:gd name="connsiteX2-317" fmla="*/ 4351876 w 4351876"/>
              <a:gd name="connsiteY2-318" fmla="*/ 16783 h 888962"/>
              <a:gd name="connsiteX3-319" fmla="*/ 4209262 w 4351876"/>
              <a:gd name="connsiteY3-320" fmla="*/ 888962 h 888962"/>
              <a:gd name="connsiteX4-321" fmla="*/ 0 w 4351876"/>
              <a:gd name="connsiteY4-322" fmla="*/ 811773 h 888962"/>
              <a:gd name="connsiteX0-323" fmla="*/ 0 w 4453266"/>
              <a:gd name="connsiteY0-324" fmla="*/ 818301 h 888962"/>
              <a:gd name="connsiteX1-325" fmla="*/ 443876 w 4453266"/>
              <a:gd name="connsiteY1-326" fmla="*/ 0 h 888962"/>
              <a:gd name="connsiteX2-327" fmla="*/ 4453266 w 4453266"/>
              <a:gd name="connsiteY2-328" fmla="*/ 16783 h 888962"/>
              <a:gd name="connsiteX3-329" fmla="*/ 4310652 w 4453266"/>
              <a:gd name="connsiteY3-330" fmla="*/ 888962 h 888962"/>
              <a:gd name="connsiteX4-331" fmla="*/ 0 w 4453266"/>
              <a:gd name="connsiteY4-332" fmla="*/ 818301 h 888962"/>
              <a:gd name="connsiteX0-333" fmla="*/ 0 w 4453266"/>
              <a:gd name="connsiteY0-334" fmla="*/ 818301 h 888962"/>
              <a:gd name="connsiteX1-335" fmla="*/ 443876 w 4453266"/>
              <a:gd name="connsiteY1-336" fmla="*/ 0 h 888962"/>
              <a:gd name="connsiteX2-337" fmla="*/ 4453266 w 4453266"/>
              <a:gd name="connsiteY2-338" fmla="*/ 16783 h 888962"/>
              <a:gd name="connsiteX3-339" fmla="*/ 4310652 w 4453266"/>
              <a:gd name="connsiteY3-340" fmla="*/ 888962 h 888962"/>
              <a:gd name="connsiteX4-341" fmla="*/ 0 w 4453266"/>
              <a:gd name="connsiteY4-342" fmla="*/ 818301 h 888962"/>
              <a:gd name="connsiteX0-343" fmla="*/ 0 w 4453266"/>
              <a:gd name="connsiteY0-344" fmla="*/ 818301 h 888962"/>
              <a:gd name="connsiteX1-345" fmla="*/ 443876 w 4453266"/>
              <a:gd name="connsiteY1-346" fmla="*/ 0 h 888962"/>
              <a:gd name="connsiteX2-347" fmla="*/ 4453266 w 4453266"/>
              <a:gd name="connsiteY2-348" fmla="*/ 16783 h 888962"/>
              <a:gd name="connsiteX3-349" fmla="*/ 4310652 w 4453266"/>
              <a:gd name="connsiteY3-350" fmla="*/ 888962 h 888962"/>
              <a:gd name="connsiteX4-351" fmla="*/ 0 w 4453266"/>
              <a:gd name="connsiteY4-352" fmla="*/ 818301 h 888962"/>
              <a:gd name="connsiteX0-353" fmla="*/ 0 w 4456530"/>
              <a:gd name="connsiteY0-354" fmla="*/ 767606 h 888962"/>
              <a:gd name="connsiteX1-355" fmla="*/ 447140 w 4456530"/>
              <a:gd name="connsiteY1-356" fmla="*/ 0 h 888962"/>
              <a:gd name="connsiteX2-357" fmla="*/ 4456530 w 4456530"/>
              <a:gd name="connsiteY2-358" fmla="*/ 16783 h 888962"/>
              <a:gd name="connsiteX3-359" fmla="*/ 4313916 w 4456530"/>
              <a:gd name="connsiteY3-360" fmla="*/ 888962 h 888962"/>
              <a:gd name="connsiteX4-361" fmla="*/ 0 w 4456530"/>
              <a:gd name="connsiteY4-362" fmla="*/ 767606 h 888962"/>
              <a:gd name="connsiteX0-363" fmla="*/ 0 w 4456530"/>
              <a:gd name="connsiteY0-364" fmla="*/ 767606 h 888962"/>
              <a:gd name="connsiteX1-365" fmla="*/ 447140 w 4456530"/>
              <a:gd name="connsiteY1-366" fmla="*/ 0 h 888962"/>
              <a:gd name="connsiteX2-367" fmla="*/ 4456530 w 4456530"/>
              <a:gd name="connsiteY2-368" fmla="*/ 16783 h 888962"/>
              <a:gd name="connsiteX3-369" fmla="*/ 4313916 w 4456530"/>
              <a:gd name="connsiteY3-370" fmla="*/ 888962 h 888962"/>
              <a:gd name="connsiteX4-371" fmla="*/ 0 w 4456530"/>
              <a:gd name="connsiteY4-372" fmla="*/ 767606 h 888962"/>
              <a:gd name="connsiteX0-373" fmla="*/ 0 w 4456530"/>
              <a:gd name="connsiteY0-374" fmla="*/ 767606 h 888962"/>
              <a:gd name="connsiteX1-375" fmla="*/ 447140 w 4456530"/>
              <a:gd name="connsiteY1-376" fmla="*/ 0 h 888962"/>
              <a:gd name="connsiteX2-377" fmla="*/ 4456530 w 4456530"/>
              <a:gd name="connsiteY2-378" fmla="*/ 16783 h 888962"/>
              <a:gd name="connsiteX3-379" fmla="*/ 4313916 w 4456530"/>
              <a:gd name="connsiteY3-380" fmla="*/ 888962 h 888962"/>
              <a:gd name="connsiteX4-381" fmla="*/ 0 w 4456530"/>
              <a:gd name="connsiteY4-382" fmla="*/ 767606 h 888962"/>
              <a:gd name="connsiteX0-383" fmla="*/ 0 w 4456530"/>
              <a:gd name="connsiteY0-384" fmla="*/ 767606 h 888962"/>
              <a:gd name="connsiteX1-385" fmla="*/ 447140 w 4456530"/>
              <a:gd name="connsiteY1-386" fmla="*/ 0 h 888962"/>
              <a:gd name="connsiteX2-387" fmla="*/ 4456530 w 4456530"/>
              <a:gd name="connsiteY2-388" fmla="*/ 16783 h 888962"/>
              <a:gd name="connsiteX3-389" fmla="*/ 4313916 w 4456530"/>
              <a:gd name="connsiteY3-390" fmla="*/ 888962 h 888962"/>
              <a:gd name="connsiteX4-391" fmla="*/ 0 w 4456530"/>
              <a:gd name="connsiteY4-392" fmla="*/ 767606 h 888962"/>
              <a:gd name="connsiteX0-393" fmla="*/ 0 w 4456530"/>
              <a:gd name="connsiteY0-394" fmla="*/ 763526 h 884882"/>
              <a:gd name="connsiteX1-395" fmla="*/ 383771 w 4456530"/>
              <a:gd name="connsiteY1-396" fmla="*/ 0 h 884882"/>
              <a:gd name="connsiteX2-397" fmla="*/ 4456530 w 4456530"/>
              <a:gd name="connsiteY2-398" fmla="*/ 12703 h 884882"/>
              <a:gd name="connsiteX3-399" fmla="*/ 4313916 w 4456530"/>
              <a:gd name="connsiteY3-400" fmla="*/ 884882 h 884882"/>
              <a:gd name="connsiteX4-401" fmla="*/ 0 w 4456530"/>
              <a:gd name="connsiteY4-402" fmla="*/ 763526 h 884882"/>
              <a:gd name="connsiteX0-403" fmla="*/ 0 w 4545247"/>
              <a:gd name="connsiteY0-404" fmla="*/ 763526 h 884882"/>
              <a:gd name="connsiteX1-405" fmla="*/ 383771 w 4545247"/>
              <a:gd name="connsiteY1-406" fmla="*/ 0 h 884882"/>
              <a:gd name="connsiteX2-407" fmla="*/ 4545247 w 4545247"/>
              <a:gd name="connsiteY2-408" fmla="*/ 6992 h 884882"/>
              <a:gd name="connsiteX3-409" fmla="*/ 4313916 w 4545247"/>
              <a:gd name="connsiteY3-410" fmla="*/ 884882 h 884882"/>
              <a:gd name="connsiteX4-411" fmla="*/ 0 w 4545247"/>
              <a:gd name="connsiteY4-412" fmla="*/ 763526 h 884882"/>
              <a:gd name="connsiteX0-413" fmla="*/ 0 w 4545247"/>
              <a:gd name="connsiteY0-414" fmla="*/ 952441 h 1073797"/>
              <a:gd name="connsiteX1-415" fmla="*/ 383771 w 4545247"/>
              <a:gd name="connsiteY1-416" fmla="*/ 188915 h 1073797"/>
              <a:gd name="connsiteX2-417" fmla="*/ 4545247 w 4545247"/>
              <a:gd name="connsiteY2-418" fmla="*/ 195907 h 1073797"/>
              <a:gd name="connsiteX3-419" fmla="*/ 4313916 w 4545247"/>
              <a:gd name="connsiteY3-420" fmla="*/ 1073797 h 1073797"/>
              <a:gd name="connsiteX4-421" fmla="*/ 0 w 4545247"/>
              <a:gd name="connsiteY4-422" fmla="*/ 952441 h 1073797"/>
              <a:gd name="connsiteX0-423" fmla="*/ 0 w 4545247"/>
              <a:gd name="connsiteY0-424" fmla="*/ 952441 h 1073797"/>
              <a:gd name="connsiteX1-425" fmla="*/ 383771 w 4545247"/>
              <a:gd name="connsiteY1-426" fmla="*/ 188915 h 1073797"/>
              <a:gd name="connsiteX2-427" fmla="*/ 4545247 w 4545247"/>
              <a:gd name="connsiteY2-428" fmla="*/ 195907 h 1073797"/>
              <a:gd name="connsiteX3-429" fmla="*/ 4313916 w 4545247"/>
              <a:gd name="connsiteY3-430" fmla="*/ 1073797 h 1073797"/>
              <a:gd name="connsiteX4-431" fmla="*/ 0 w 4545247"/>
              <a:gd name="connsiteY4-432" fmla="*/ 952441 h 1073797"/>
              <a:gd name="connsiteX0-433" fmla="*/ 0 w 4545247"/>
              <a:gd name="connsiteY0-434" fmla="*/ 935779 h 1057135"/>
              <a:gd name="connsiteX1-435" fmla="*/ 383771 w 4545247"/>
              <a:gd name="connsiteY1-436" fmla="*/ 172253 h 1057135"/>
              <a:gd name="connsiteX2-437" fmla="*/ 4545247 w 4545247"/>
              <a:gd name="connsiteY2-438" fmla="*/ 179245 h 1057135"/>
              <a:gd name="connsiteX3-439" fmla="*/ 4313916 w 4545247"/>
              <a:gd name="connsiteY3-440" fmla="*/ 1057135 h 1057135"/>
              <a:gd name="connsiteX4-441" fmla="*/ 0 w 4545247"/>
              <a:gd name="connsiteY4-442" fmla="*/ 935779 h 1057135"/>
              <a:gd name="connsiteX0-443" fmla="*/ 0 w 4545247"/>
              <a:gd name="connsiteY0-444" fmla="*/ 935779 h 1027990"/>
              <a:gd name="connsiteX1-445" fmla="*/ 383771 w 4545247"/>
              <a:gd name="connsiteY1-446" fmla="*/ 172253 h 1027990"/>
              <a:gd name="connsiteX2-447" fmla="*/ 4545247 w 4545247"/>
              <a:gd name="connsiteY2-448" fmla="*/ 179245 h 1027990"/>
              <a:gd name="connsiteX3-449" fmla="*/ 4167362 w 4545247"/>
              <a:gd name="connsiteY3-450" fmla="*/ 1027990 h 1027990"/>
              <a:gd name="connsiteX4-451" fmla="*/ 0 w 4545247"/>
              <a:gd name="connsiteY4-452" fmla="*/ 935779 h 1027990"/>
              <a:gd name="connsiteX0-453" fmla="*/ 0 w 4545247"/>
              <a:gd name="connsiteY0-454" fmla="*/ 935779 h 1027990"/>
              <a:gd name="connsiteX1-455" fmla="*/ 383771 w 4545247"/>
              <a:gd name="connsiteY1-456" fmla="*/ 172253 h 1027990"/>
              <a:gd name="connsiteX2-457" fmla="*/ 4545247 w 4545247"/>
              <a:gd name="connsiteY2-458" fmla="*/ 179245 h 1027990"/>
              <a:gd name="connsiteX3-459" fmla="*/ 4167362 w 4545247"/>
              <a:gd name="connsiteY3-460" fmla="*/ 1027990 h 1027990"/>
              <a:gd name="connsiteX4-461" fmla="*/ 0 w 4545247"/>
              <a:gd name="connsiteY4-462" fmla="*/ 935779 h 1027990"/>
              <a:gd name="connsiteX0-463" fmla="*/ 0 w 4545247"/>
              <a:gd name="connsiteY0-464" fmla="*/ 942214 h 1034425"/>
              <a:gd name="connsiteX1-465" fmla="*/ 383771 w 4545247"/>
              <a:gd name="connsiteY1-466" fmla="*/ 178688 h 1034425"/>
              <a:gd name="connsiteX2-467" fmla="*/ 4545247 w 4545247"/>
              <a:gd name="connsiteY2-468" fmla="*/ 185680 h 1034425"/>
              <a:gd name="connsiteX3-469" fmla="*/ 4167362 w 4545247"/>
              <a:gd name="connsiteY3-470" fmla="*/ 1034425 h 1034425"/>
              <a:gd name="connsiteX4-471" fmla="*/ 0 w 4545247"/>
              <a:gd name="connsiteY4-472" fmla="*/ 942214 h 1034425"/>
              <a:gd name="connsiteX0-473" fmla="*/ 0 w 4545247"/>
              <a:gd name="connsiteY0-474" fmla="*/ 902259 h 994470"/>
              <a:gd name="connsiteX1-475" fmla="*/ 383771 w 4545247"/>
              <a:gd name="connsiteY1-476" fmla="*/ 138733 h 994470"/>
              <a:gd name="connsiteX2-477" fmla="*/ 4545247 w 4545247"/>
              <a:gd name="connsiteY2-478" fmla="*/ 145725 h 994470"/>
              <a:gd name="connsiteX3-479" fmla="*/ 4167362 w 4545247"/>
              <a:gd name="connsiteY3-480" fmla="*/ 994470 h 994470"/>
              <a:gd name="connsiteX4-481" fmla="*/ 0 w 4545247"/>
              <a:gd name="connsiteY4-482" fmla="*/ 902259 h 994470"/>
              <a:gd name="connsiteX0-483" fmla="*/ 0 w 4545247"/>
              <a:gd name="connsiteY0-484" fmla="*/ 914981 h 1007192"/>
              <a:gd name="connsiteX1-485" fmla="*/ 383771 w 4545247"/>
              <a:gd name="connsiteY1-486" fmla="*/ 151455 h 1007192"/>
              <a:gd name="connsiteX2-487" fmla="*/ 4545247 w 4545247"/>
              <a:gd name="connsiteY2-488" fmla="*/ 158447 h 1007192"/>
              <a:gd name="connsiteX3-489" fmla="*/ 4167362 w 4545247"/>
              <a:gd name="connsiteY3-490" fmla="*/ 1007192 h 1007192"/>
              <a:gd name="connsiteX4-491" fmla="*/ 0 w 4545247"/>
              <a:gd name="connsiteY4-492" fmla="*/ 914981 h 1007192"/>
              <a:gd name="connsiteX0-493" fmla="*/ 0 w 4545247"/>
              <a:gd name="connsiteY0-494" fmla="*/ 911173 h 1003384"/>
              <a:gd name="connsiteX1-495" fmla="*/ 383771 w 4545247"/>
              <a:gd name="connsiteY1-496" fmla="*/ 147647 h 1003384"/>
              <a:gd name="connsiteX2-497" fmla="*/ 4545247 w 4545247"/>
              <a:gd name="connsiteY2-498" fmla="*/ 154639 h 1003384"/>
              <a:gd name="connsiteX3-499" fmla="*/ 4167362 w 4545247"/>
              <a:gd name="connsiteY3-500" fmla="*/ 1003384 h 1003384"/>
              <a:gd name="connsiteX4-501" fmla="*/ 0 w 4545247"/>
              <a:gd name="connsiteY4-502" fmla="*/ 911173 h 1003384"/>
              <a:gd name="connsiteX0-503" fmla="*/ 0 w 4545247"/>
              <a:gd name="connsiteY0-504" fmla="*/ 911173 h 1003384"/>
              <a:gd name="connsiteX1-505" fmla="*/ 383771 w 4545247"/>
              <a:gd name="connsiteY1-506" fmla="*/ 147647 h 1003384"/>
              <a:gd name="connsiteX2-507" fmla="*/ 4545247 w 4545247"/>
              <a:gd name="connsiteY2-508" fmla="*/ 154639 h 1003384"/>
              <a:gd name="connsiteX3-509" fmla="*/ 4167362 w 4545247"/>
              <a:gd name="connsiteY3-510" fmla="*/ 1003384 h 1003384"/>
              <a:gd name="connsiteX4-511" fmla="*/ 0 w 4545247"/>
              <a:gd name="connsiteY4-512" fmla="*/ 911173 h 1003384"/>
              <a:gd name="connsiteX0-513" fmla="*/ 0 w 4545247"/>
              <a:gd name="connsiteY0-514" fmla="*/ 910213 h 1002424"/>
              <a:gd name="connsiteX1-515" fmla="*/ 326139 w 4545247"/>
              <a:gd name="connsiteY1-516" fmla="*/ 150398 h 1002424"/>
              <a:gd name="connsiteX2-517" fmla="*/ 4545247 w 4545247"/>
              <a:gd name="connsiteY2-518" fmla="*/ 153679 h 1002424"/>
              <a:gd name="connsiteX3-519" fmla="*/ 4167362 w 4545247"/>
              <a:gd name="connsiteY3-520" fmla="*/ 1002424 h 1002424"/>
              <a:gd name="connsiteX4-521" fmla="*/ 0 w 4545247"/>
              <a:gd name="connsiteY4-522" fmla="*/ 910213 h 1002424"/>
              <a:gd name="connsiteX0-523" fmla="*/ 0 w 4545247"/>
              <a:gd name="connsiteY0-524" fmla="*/ 911715 h 1003926"/>
              <a:gd name="connsiteX1-525" fmla="*/ 326139 w 4545247"/>
              <a:gd name="connsiteY1-526" fmla="*/ 151900 h 1003926"/>
              <a:gd name="connsiteX2-527" fmla="*/ 4545247 w 4545247"/>
              <a:gd name="connsiteY2-528" fmla="*/ 155181 h 1003926"/>
              <a:gd name="connsiteX3-529" fmla="*/ 4167362 w 4545247"/>
              <a:gd name="connsiteY3-530" fmla="*/ 1003926 h 1003926"/>
              <a:gd name="connsiteX4-531" fmla="*/ 0 w 4545247"/>
              <a:gd name="connsiteY4-532" fmla="*/ 911715 h 1003926"/>
              <a:gd name="connsiteX0-533" fmla="*/ 0 w 4545247"/>
              <a:gd name="connsiteY0-534" fmla="*/ 893395 h 985606"/>
              <a:gd name="connsiteX1-535" fmla="*/ 326139 w 4545247"/>
              <a:gd name="connsiteY1-536" fmla="*/ 133580 h 985606"/>
              <a:gd name="connsiteX2-537" fmla="*/ 4545247 w 4545247"/>
              <a:gd name="connsiteY2-538" fmla="*/ 136861 h 985606"/>
              <a:gd name="connsiteX3-539" fmla="*/ 4167362 w 4545247"/>
              <a:gd name="connsiteY3-540" fmla="*/ 985606 h 985606"/>
              <a:gd name="connsiteX4-541" fmla="*/ 0 w 4545247"/>
              <a:gd name="connsiteY4-542" fmla="*/ 893395 h 985606"/>
              <a:gd name="connsiteX0-543" fmla="*/ 0 w 4545247"/>
              <a:gd name="connsiteY0-544" fmla="*/ 893395 h 985606"/>
              <a:gd name="connsiteX1-545" fmla="*/ 326139 w 4545247"/>
              <a:gd name="connsiteY1-546" fmla="*/ 133580 h 985606"/>
              <a:gd name="connsiteX2-547" fmla="*/ 4545247 w 4545247"/>
              <a:gd name="connsiteY2-548" fmla="*/ 136861 h 985606"/>
              <a:gd name="connsiteX3-549" fmla="*/ 4167362 w 4545247"/>
              <a:gd name="connsiteY3-550" fmla="*/ 985606 h 985606"/>
              <a:gd name="connsiteX4-551" fmla="*/ 0 w 4545247"/>
              <a:gd name="connsiteY4-552" fmla="*/ 893395 h 985606"/>
              <a:gd name="connsiteX0-553" fmla="*/ 0 w 4545247"/>
              <a:gd name="connsiteY0-554" fmla="*/ 893395 h 989645"/>
              <a:gd name="connsiteX1-555" fmla="*/ 326139 w 4545247"/>
              <a:gd name="connsiteY1-556" fmla="*/ 133580 h 989645"/>
              <a:gd name="connsiteX2-557" fmla="*/ 4545247 w 4545247"/>
              <a:gd name="connsiteY2-558" fmla="*/ 136861 h 989645"/>
              <a:gd name="connsiteX3-559" fmla="*/ 4254430 w 4545247"/>
              <a:gd name="connsiteY3-560" fmla="*/ 989645 h 989645"/>
              <a:gd name="connsiteX4-561" fmla="*/ 0 w 4545247"/>
              <a:gd name="connsiteY4-562" fmla="*/ 893395 h 989645"/>
              <a:gd name="connsiteX0-563" fmla="*/ 0 w 4545247"/>
              <a:gd name="connsiteY0-564" fmla="*/ 893395 h 989645"/>
              <a:gd name="connsiteX1-565" fmla="*/ 326139 w 4545247"/>
              <a:gd name="connsiteY1-566" fmla="*/ 133580 h 989645"/>
              <a:gd name="connsiteX2-567" fmla="*/ 4545247 w 4545247"/>
              <a:gd name="connsiteY2-568" fmla="*/ 136861 h 989645"/>
              <a:gd name="connsiteX3-569" fmla="*/ 4254430 w 4545247"/>
              <a:gd name="connsiteY3-570" fmla="*/ 989645 h 989645"/>
              <a:gd name="connsiteX4-571" fmla="*/ 0 w 4545247"/>
              <a:gd name="connsiteY4-572" fmla="*/ 893395 h 989645"/>
              <a:gd name="connsiteX0-573" fmla="*/ 0 w 4545247"/>
              <a:gd name="connsiteY0-574" fmla="*/ 860346 h 956596"/>
              <a:gd name="connsiteX1-575" fmla="*/ 298231 w 4545247"/>
              <a:gd name="connsiteY1-576" fmla="*/ 266295 h 956596"/>
              <a:gd name="connsiteX2-577" fmla="*/ 4545247 w 4545247"/>
              <a:gd name="connsiteY2-578" fmla="*/ 103812 h 956596"/>
              <a:gd name="connsiteX3-579" fmla="*/ 4254430 w 4545247"/>
              <a:gd name="connsiteY3-580" fmla="*/ 956596 h 956596"/>
              <a:gd name="connsiteX4-581" fmla="*/ 0 w 4545247"/>
              <a:gd name="connsiteY4-582" fmla="*/ 860346 h 956596"/>
              <a:gd name="connsiteX0-583" fmla="*/ 0 w 4545247"/>
              <a:gd name="connsiteY0-584" fmla="*/ 860346 h 956596"/>
              <a:gd name="connsiteX1-585" fmla="*/ 298231 w 4545247"/>
              <a:gd name="connsiteY1-586" fmla="*/ 266295 h 956596"/>
              <a:gd name="connsiteX2-587" fmla="*/ 4545247 w 4545247"/>
              <a:gd name="connsiteY2-588" fmla="*/ 103812 h 956596"/>
              <a:gd name="connsiteX3-589" fmla="*/ 4254430 w 4545247"/>
              <a:gd name="connsiteY3-590" fmla="*/ 956596 h 956596"/>
              <a:gd name="connsiteX4-591" fmla="*/ 0 w 4545247"/>
              <a:gd name="connsiteY4-592" fmla="*/ 860346 h 956596"/>
              <a:gd name="connsiteX0-593" fmla="*/ 0 w 4545247"/>
              <a:gd name="connsiteY0-594" fmla="*/ 867579 h 963829"/>
              <a:gd name="connsiteX1-595" fmla="*/ 391811 w 4545247"/>
              <a:gd name="connsiteY1-596" fmla="*/ 228921 h 963829"/>
              <a:gd name="connsiteX2-597" fmla="*/ 4545247 w 4545247"/>
              <a:gd name="connsiteY2-598" fmla="*/ 111045 h 963829"/>
              <a:gd name="connsiteX3-599" fmla="*/ 4254430 w 4545247"/>
              <a:gd name="connsiteY3-600" fmla="*/ 963829 h 963829"/>
              <a:gd name="connsiteX4-601" fmla="*/ 0 w 4545247"/>
              <a:gd name="connsiteY4-602" fmla="*/ 867579 h 963829"/>
              <a:gd name="connsiteX0-603" fmla="*/ 0 w 4602880"/>
              <a:gd name="connsiteY0-604" fmla="*/ 871290 h 963829"/>
              <a:gd name="connsiteX1-605" fmla="*/ 449444 w 4602880"/>
              <a:gd name="connsiteY1-606" fmla="*/ 228921 h 963829"/>
              <a:gd name="connsiteX2-607" fmla="*/ 4602880 w 4602880"/>
              <a:gd name="connsiteY2-608" fmla="*/ 111045 h 963829"/>
              <a:gd name="connsiteX3-609" fmla="*/ 4312063 w 4602880"/>
              <a:gd name="connsiteY3-610" fmla="*/ 963829 h 963829"/>
              <a:gd name="connsiteX4-611" fmla="*/ 0 w 4602880"/>
              <a:gd name="connsiteY4-612" fmla="*/ 871290 h 963829"/>
              <a:gd name="connsiteX0-613" fmla="*/ 0 w 4602880"/>
              <a:gd name="connsiteY0-614" fmla="*/ 871290 h 1036673"/>
              <a:gd name="connsiteX1-615" fmla="*/ 449444 w 4602880"/>
              <a:gd name="connsiteY1-616" fmla="*/ 228921 h 1036673"/>
              <a:gd name="connsiteX2-617" fmla="*/ 4602880 w 4602880"/>
              <a:gd name="connsiteY2-618" fmla="*/ 111045 h 1036673"/>
              <a:gd name="connsiteX3-619" fmla="*/ 4528948 w 4602880"/>
              <a:gd name="connsiteY3-620" fmla="*/ 1036673 h 1036673"/>
              <a:gd name="connsiteX4-621" fmla="*/ 0 w 4602880"/>
              <a:gd name="connsiteY4-622" fmla="*/ 871290 h 1036673"/>
              <a:gd name="connsiteX0-623" fmla="*/ 0 w 4602880"/>
              <a:gd name="connsiteY0-624" fmla="*/ 871290 h 1036673"/>
              <a:gd name="connsiteX1-625" fmla="*/ 449444 w 4602880"/>
              <a:gd name="connsiteY1-626" fmla="*/ 228921 h 1036673"/>
              <a:gd name="connsiteX2-627" fmla="*/ 4602880 w 4602880"/>
              <a:gd name="connsiteY2-628" fmla="*/ 111045 h 1036673"/>
              <a:gd name="connsiteX3-629" fmla="*/ 4528948 w 4602880"/>
              <a:gd name="connsiteY3-630" fmla="*/ 1036673 h 1036673"/>
              <a:gd name="connsiteX4-631" fmla="*/ 0 w 4602880"/>
              <a:gd name="connsiteY4-632" fmla="*/ 871290 h 1036673"/>
              <a:gd name="connsiteX0-633" fmla="*/ 0 w 4535642"/>
              <a:gd name="connsiteY0-634" fmla="*/ 867717 h 1033100"/>
              <a:gd name="connsiteX1-635" fmla="*/ 449444 w 4535642"/>
              <a:gd name="connsiteY1-636" fmla="*/ 225348 h 1033100"/>
              <a:gd name="connsiteX2-637" fmla="*/ 4535642 w 4535642"/>
              <a:gd name="connsiteY2-638" fmla="*/ 111801 h 1033100"/>
              <a:gd name="connsiteX3-639" fmla="*/ 4528948 w 4535642"/>
              <a:gd name="connsiteY3-640" fmla="*/ 1033100 h 1033100"/>
              <a:gd name="connsiteX4-641" fmla="*/ 0 w 4535642"/>
              <a:gd name="connsiteY4-642" fmla="*/ 867717 h 1033100"/>
              <a:gd name="connsiteX0-643" fmla="*/ 0 w 4535642"/>
              <a:gd name="connsiteY0-644" fmla="*/ 852583 h 1017966"/>
              <a:gd name="connsiteX1-645" fmla="*/ 449444 w 4535642"/>
              <a:gd name="connsiteY1-646" fmla="*/ 210214 h 1017966"/>
              <a:gd name="connsiteX2-647" fmla="*/ 4535642 w 4535642"/>
              <a:gd name="connsiteY2-648" fmla="*/ 96667 h 1017966"/>
              <a:gd name="connsiteX3-649" fmla="*/ 4528948 w 4535642"/>
              <a:gd name="connsiteY3-650" fmla="*/ 1017966 h 1017966"/>
              <a:gd name="connsiteX4-651" fmla="*/ 0 w 4535642"/>
              <a:gd name="connsiteY4-652" fmla="*/ 852583 h 1017966"/>
              <a:gd name="connsiteX0-653" fmla="*/ 0 w 4535642"/>
              <a:gd name="connsiteY0-654" fmla="*/ 865205 h 1030588"/>
              <a:gd name="connsiteX1-655" fmla="*/ 435510 w 4535642"/>
              <a:gd name="connsiteY1-656" fmla="*/ 156217 h 1030588"/>
              <a:gd name="connsiteX2-657" fmla="*/ 4535642 w 4535642"/>
              <a:gd name="connsiteY2-658" fmla="*/ 109289 h 1030588"/>
              <a:gd name="connsiteX3-659" fmla="*/ 4528948 w 4535642"/>
              <a:gd name="connsiteY3-660" fmla="*/ 1030588 h 1030588"/>
              <a:gd name="connsiteX4-661" fmla="*/ 0 w 4535642"/>
              <a:gd name="connsiteY4-662" fmla="*/ 865205 h 1030588"/>
              <a:gd name="connsiteX0-663" fmla="*/ 0 w 4409535"/>
              <a:gd name="connsiteY0-664" fmla="*/ 876377 h 1030588"/>
              <a:gd name="connsiteX1-665" fmla="*/ 309403 w 4409535"/>
              <a:gd name="connsiteY1-666" fmla="*/ 156217 h 1030588"/>
              <a:gd name="connsiteX2-667" fmla="*/ 4409535 w 4409535"/>
              <a:gd name="connsiteY2-668" fmla="*/ 109289 h 1030588"/>
              <a:gd name="connsiteX3-669" fmla="*/ 4402841 w 4409535"/>
              <a:gd name="connsiteY3-670" fmla="*/ 1030588 h 1030588"/>
              <a:gd name="connsiteX4-671" fmla="*/ 0 w 4409535"/>
              <a:gd name="connsiteY4-672" fmla="*/ 876377 h 1030588"/>
              <a:gd name="connsiteX0-673" fmla="*/ 0 w 4409535"/>
              <a:gd name="connsiteY0-674" fmla="*/ 876377 h 1030588"/>
              <a:gd name="connsiteX1-675" fmla="*/ 309403 w 4409535"/>
              <a:gd name="connsiteY1-676" fmla="*/ 156217 h 1030588"/>
              <a:gd name="connsiteX2-677" fmla="*/ 4409535 w 4409535"/>
              <a:gd name="connsiteY2-678" fmla="*/ 109289 h 1030588"/>
              <a:gd name="connsiteX3-679" fmla="*/ 4402841 w 4409535"/>
              <a:gd name="connsiteY3-680" fmla="*/ 1030588 h 1030588"/>
              <a:gd name="connsiteX4-681" fmla="*/ 0 w 4409535"/>
              <a:gd name="connsiteY4-682" fmla="*/ 876377 h 1030588"/>
              <a:gd name="connsiteX0-683" fmla="*/ 0 w 4409535"/>
              <a:gd name="connsiteY0-684" fmla="*/ 876377 h 1030588"/>
              <a:gd name="connsiteX1-685" fmla="*/ 309403 w 4409535"/>
              <a:gd name="connsiteY1-686" fmla="*/ 156217 h 1030588"/>
              <a:gd name="connsiteX2-687" fmla="*/ 4409535 w 4409535"/>
              <a:gd name="connsiteY2-688" fmla="*/ 109289 h 1030588"/>
              <a:gd name="connsiteX3-689" fmla="*/ 4402841 w 4409535"/>
              <a:gd name="connsiteY3-690" fmla="*/ 1030588 h 1030588"/>
              <a:gd name="connsiteX4-691" fmla="*/ 0 w 4409535"/>
              <a:gd name="connsiteY4-692" fmla="*/ 876377 h 1030588"/>
              <a:gd name="connsiteX0-693" fmla="*/ 0 w 4409535"/>
              <a:gd name="connsiteY0-694" fmla="*/ 876377 h 1030588"/>
              <a:gd name="connsiteX1-695" fmla="*/ 309403 w 4409535"/>
              <a:gd name="connsiteY1-696" fmla="*/ 156217 h 1030588"/>
              <a:gd name="connsiteX2-697" fmla="*/ 4409535 w 4409535"/>
              <a:gd name="connsiteY2-698" fmla="*/ 109289 h 1030588"/>
              <a:gd name="connsiteX3-699" fmla="*/ 4402841 w 4409535"/>
              <a:gd name="connsiteY3-700" fmla="*/ 1030588 h 1030588"/>
              <a:gd name="connsiteX4-701" fmla="*/ 0 w 4409535"/>
              <a:gd name="connsiteY4-702" fmla="*/ 876377 h 1030588"/>
              <a:gd name="connsiteX0-703" fmla="*/ 0 w 4409535"/>
              <a:gd name="connsiteY0-704" fmla="*/ 876377 h 1030588"/>
              <a:gd name="connsiteX1-705" fmla="*/ 309403 w 4409535"/>
              <a:gd name="connsiteY1-706" fmla="*/ 156217 h 1030588"/>
              <a:gd name="connsiteX2-707" fmla="*/ 4409535 w 4409535"/>
              <a:gd name="connsiteY2-708" fmla="*/ 109289 h 1030588"/>
              <a:gd name="connsiteX3-709" fmla="*/ 4402841 w 4409535"/>
              <a:gd name="connsiteY3-710" fmla="*/ 1030588 h 1030588"/>
              <a:gd name="connsiteX4-711" fmla="*/ 0 w 4409535"/>
              <a:gd name="connsiteY4-712" fmla="*/ 876377 h 1030588"/>
              <a:gd name="connsiteX0-713" fmla="*/ 0 w 4409535"/>
              <a:gd name="connsiteY0-714" fmla="*/ 876377 h 1030588"/>
              <a:gd name="connsiteX1-715" fmla="*/ 309403 w 4409535"/>
              <a:gd name="connsiteY1-716" fmla="*/ 156217 h 1030588"/>
              <a:gd name="connsiteX2-717" fmla="*/ 4409535 w 4409535"/>
              <a:gd name="connsiteY2-718" fmla="*/ 109289 h 1030588"/>
              <a:gd name="connsiteX3-719" fmla="*/ 4402841 w 4409535"/>
              <a:gd name="connsiteY3-720" fmla="*/ 1030588 h 1030588"/>
              <a:gd name="connsiteX4-721" fmla="*/ 0 w 4409535"/>
              <a:gd name="connsiteY4-722" fmla="*/ 876377 h 1030588"/>
              <a:gd name="connsiteX0-723" fmla="*/ 0 w 4409535"/>
              <a:gd name="connsiteY0-724" fmla="*/ 876377 h 1030588"/>
              <a:gd name="connsiteX1-725" fmla="*/ 309403 w 4409535"/>
              <a:gd name="connsiteY1-726" fmla="*/ 156217 h 1030588"/>
              <a:gd name="connsiteX2-727" fmla="*/ 4409535 w 4409535"/>
              <a:gd name="connsiteY2-728" fmla="*/ 109289 h 1030588"/>
              <a:gd name="connsiteX3-729" fmla="*/ 4402841 w 4409535"/>
              <a:gd name="connsiteY3-730" fmla="*/ 1030588 h 1030588"/>
              <a:gd name="connsiteX4-731" fmla="*/ 0 w 4409535"/>
              <a:gd name="connsiteY4-732" fmla="*/ 876377 h 1030588"/>
              <a:gd name="connsiteX0-733" fmla="*/ 0 w 4412395"/>
              <a:gd name="connsiteY0-734" fmla="*/ 876377 h 1030588"/>
              <a:gd name="connsiteX1-735" fmla="*/ 309403 w 4412395"/>
              <a:gd name="connsiteY1-736" fmla="*/ 156217 h 1030588"/>
              <a:gd name="connsiteX2-737" fmla="*/ 4409535 w 4412395"/>
              <a:gd name="connsiteY2-738" fmla="*/ 109289 h 1030588"/>
              <a:gd name="connsiteX3-739" fmla="*/ 4402841 w 4412395"/>
              <a:gd name="connsiteY3-740" fmla="*/ 1030588 h 1030588"/>
              <a:gd name="connsiteX4-741" fmla="*/ 0 w 4412395"/>
              <a:gd name="connsiteY4-742" fmla="*/ 876377 h 1030588"/>
              <a:gd name="connsiteX0-743" fmla="*/ 0 w 4412395"/>
              <a:gd name="connsiteY0-744" fmla="*/ 876377 h 1030588"/>
              <a:gd name="connsiteX1-745" fmla="*/ 309403 w 4412395"/>
              <a:gd name="connsiteY1-746" fmla="*/ 156217 h 1030588"/>
              <a:gd name="connsiteX2-747" fmla="*/ 4409535 w 4412395"/>
              <a:gd name="connsiteY2-748" fmla="*/ 109289 h 1030588"/>
              <a:gd name="connsiteX3-749" fmla="*/ 4402841 w 4412395"/>
              <a:gd name="connsiteY3-750" fmla="*/ 1030588 h 1030588"/>
              <a:gd name="connsiteX4-751" fmla="*/ 0 w 4412395"/>
              <a:gd name="connsiteY4-752" fmla="*/ 876377 h 1030588"/>
              <a:gd name="connsiteX0-753" fmla="*/ 0 w 4412395"/>
              <a:gd name="connsiteY0-754" fmla="*/ 876377 h 1030588"/>
              <a:gd name="connsiteX1-755" fmla="*/ 309403 w 4412395"/>
              <a:gd name="connsiteY1-756" fmla="*/ 156217 h 1030588"/>
              <a:gd name="connsiteX2-757" fmla="*/ 4409535 w 4412395"/>
              <a:gd name="connsiteY2-758" fmla="*/ 109289 h 1030588"/>
              <a:gd name="connsiteX3-759" fmla="*/ 4402841 w 4412395"/>
              <a:gd name="connsiteY3-760" fmla="*/ 1030588 h 1030588"/>
              <a:gd name="connsiteX4-761" fmla="*/ 0 w 4412395"/>
              <a:gd name="connsiteY4-762" fmla="*/ 876377 h 1030588"/>
              <a:gd name="connsiteX0-763" fmla="*/ 0 w 4412395"/>
              <a:gd name="connsiteY0-764" fmla="*/ 885151 h 1039362"/>
              <a:gd name="connsiteX1-765" fmla="*/ 306955 w 4412395"/>
              <a:gd name="connsiteY1-766" fmla="*/ 126970 h 1039362"/>
              <a:gd name="connsiteX2-767" fmla="*/ 4409535 w 4412395"/>
              <a:gd name="connsiteY2-768" fmla="*/ 118063 h 1039362"/>
              <a:gd name="connsiteX3-769" fmla="*/ 4402841 w 4412395"/>
              <a:gd name="connsiteY3-770" fmla="*/ 1039362 h 1039362"/>
              <a:gd name="connsiteX4-771" fmla="*/ 0 w 4412395"/>
              <a:gd name="connsiteY4-772" fmla="*/ 885151 h 1039362"/>
              <a:gd name="connsiteX0-773" fmla="*/ 0 w 4412395"/>
              <a:gd name="connsiteY0-774" fmla="*/ 866226 h 1020437"/>
              <a:gd name="connsiteX1-775" fmla="*/ 306955 w 4412395"/>
              <a:gd name="connsiteY1-776" fmla="*/ 108045 h 1020437"/>
              <a:gd name="connsiteX2-777" fmla="*/ 4409535 w 4412395"/>
              <a:gd name="connsiteY2-778" fmla="*/ 99138 h 1020437"/>
              <a:gd name="connsiteX3-779" fmla="*/ 4402841 w 4412395"/>
              <a:gd name="connsiteY3-780" fmla="*/ 1020437 h 1020437"/>
              <a:gd name="connsiteX4-781" fmla="*/ 0 w 4412395"/>
              <a:gd name="connsiteY4-782" fmla="*/ 866226 h 1020437"/>
              <a:gd name="connsiteX0-783" fmla="*/ 0 w 4412395"/>
              <a:gd name="connsiteY0-784" fmla="*/ 886975 h 1041186"/>
              <a:gd name="connsiteX1-785" fmla="*/ 306955 w 4412395"/>
              <a:gd name="connsiteY1-786" fmla="*/ 128794 h 1041186"/>
              <a:gd name="connsiteX2-787" fmla="*/ 4409535 w 4412395"/>
              <a:gd name="connsiteY2-788" fmla="*/ 119887 h 1041186"/>
              <a:gd name="connsiteX3-789" fmla="*/ 4402841 w 4412395"/>
              <a:gd name="connsiteY3-790" fmla="*/ 1041186 h 1041186"/>
              <a:gd name="connsiteX4-791" fmla="*/ 0 w 4412395"/>
              <a:gd name="connsiteY4-792" fmla="*/ 886975 h 1041186"/>
              <a:gd name="connsiteX0-793" fmla="*/ 0 w 4412395"/>
              <a:gd name="connsiteY0-794" fmla="*/ 899255 h 1053466"/>
              <a:gd name="connsiteX1-795" fmla="*/ 306955 w 4412395"/>
              <a:gd name="connsiteY1-796" fmla="*/ 141074 h 1053466"/>
              <a:gd name="connsiteX2-797" fmla="*/ 4409535 w 4412395"/>
              <a:gd name="connsiteY2-798" fmla="*/ 132167 h 1053466"/>
              <a:gd name="connsiteX3-799" fmla="*/ 4402841 w 4412395"/>
              <a:gd name="connsiteY3-800" fmla="*/ 1053466 h 1053466"/>
              <a:gd name="connsiteX4-801" fmla="*/ 0 w 4412395"/>
              <a:gd name="connsiteY4-802" fmla="*/ 899255 h 1053466"/>
              <a:gd name="connsiteX0-803" fmla="*/ 0 w 4412395"/>
              <a:gd name="connsiteY0-804" fmla="*/ 812473 h 966684"/>
              <a:gd name="connsiteX1-805" fmla="*/ 306955 w 4412395"/>
              <a:gd name="connsiteY1-806" fmla="*/ 54292 h 966684"/>
              <a:gd name="connsiteX2-807" fmla="*/ 4409535 w 4412395"/>
              <a:gd name="connsiteY2-808" fmla="*/ 45385 h 966684"/>
              <a:gd name="connsiteX3-809" fmla="*/ 4402841 w 4412395"/>
              <a:gd name="connsiteY3-810" fmla="*/ 966684 h 966684"/>
              <a:gd name="connsiteX4-811" fmla="*/ 0 w 4412395"/>
              <a:gd name="connsiteY4-812" fmla="*/ 812473 h 966684"/>
              <a:gd name="connsiteX0-813" fmla="*/ 0 w 4412395"/>
              <a:gd name="connsiteY0-814" fmla="*/ 860482 h 1014693"/>
              <a:gd name="connsiteX1-815" fmla="*/ 306955 w 4412395"/>
              <a:gd name="connsiteY1-816" fmla="*/ 102301 h 1014693"/>
              <a:gd name="connsiteX2-817" fmla="*/ 4409535 w 4412395"/>
              <a:gd name="connsiteY2-818" fmla="*/ 93394 h 1014693"/>
              <a:gd name="connsiteX3-819" fmla="*/ 4402841 w 4412395"/>
              <a:gd name="connsiteY3-820" fmla="*/ 1014693 h 1014693"/>
              <a:gd name="connsiteX4-821" fmla="*/ 0 w 4412395"/>
              <a:gd name="connsiteY4-822" fmla="*/ 860482 h 1014693"/>
              <a:gd name="connsiteX0-823" fmla="*/ 0 w 4412395"/>
              <a:gd name="connsiteY0-824" fmla="*/ 875932 h 1030143"/>
              <a:gd name="connsiteX1-825" fmla="*/ 306955 w 4412395"/>
              <a:gd name="connsiteY1-826" fmla="*/ 117751 h 1030143"/>
              <a:gd name="connsiteX2-827" fmla="*/ 4409535 w 4412395"/>
              <a:gd name="connsiteY2-828" fmla="*/ 108844 h 1030143"/>
              <a:gd name="connsiteX3-829" fmla="*/ 4402841 w 4412395"/>
              <a:gd name="connsiteY3-830" fmla="*/ 1030143 h 1030143"/>
              <a:gd name="connsiteX4-831" fmla="*/ 0 w 4412395"/>
              <a:gd name="connsiteY4-832" fmla="*/ 875932 h 1030143"/>
              <a:gd name="connsiteX0-833" fmla="*/ 0 w 4412395"/>
              <a:gd name="connsiteY0-834" fmla="*/ 887561 h 1041772"/>
              <a:gd name="connsiteX1-835" fmla="*/ 306955 w 4412395"/>
              <a:gd name="connsiteY1-836" fmla="*/ 129380 h 1041772"/>
              <a:gd name="connsiteX2-837" fmla="*/ 4409535 w 4412395"/>
              <a:gd name="connsiteY2-838" fmla="*/ 120473 h 1041772"/>
              <a:gd name="connsiteX3-839" fmla="*/ 4402841 w 4412395"/>
              <a:gd name="connsiteY3-840" fmla="*/ 1041772 h 1041772"/>
              <a:gd name="connsiteX4-841" fmla="*/ 0 w 4412395"/>
              <a:gd name="connsiteY4-842" fmla="*/ 887561 h 1041772"/>
              <a:gd name="connsiteX0-843" fmla="*/ 0 w 4412395"/>
              <a:gd name="connsiteY0-844" fmla="*/ 925480 h 1079691"/>
              <a:gd name="connsiteX1-845" fmla="*/ 306955 w 4412395"/>
              <a:gd name="connsiteY1-846" fmla="*/ 167299 h 1079691"/>
              <a:gd name="connsiteX2-847" fmla="*/ 4409535 w 4412395"/>
              <a:gd name="connsiteY2-848" fmla="*/ 158392 h 1079691"/>
              <a:gd name="connsiteX3-849" fmla="*/ 4402841 w 4412395"/>
              <a:gd name="connsiteY3-850" fmla="*/ 1079691 h 1079691"/>
              <a:gd name="connsiteX4-851" fmla="*/ 0 w 4412395"/>
              <a:gd name="connsiteY4-852" fmla="*/ 925480 h 1079691"/>
              <a:gd name="connsiteX0-853" fmla="*/ 0 w 4412395"/>
              <a:gd name="connsiteY0-854" fmla="*/ 906286 h 1060497"/>
              <a:gd name="connsiteX1-855" fmla="*/ 291753 w 4412395"/>
              <a:gd name="connsiteY1-856" fmla="*/ 218051 h 1060497"/>
              <a:gd name="connsiteX2-857" fmla="*/ 4409535 w 4412395"/>
              <a:gd name="connsiteY2-858" fmla="*/ 139198 h 1060497"/>
              <a:gd name="connsiteX3-859" fmla="*/ 4402841 w 4412395"/>
              <a:gd name="connsiteY3-860" fmla="*/ 1060497 h 1060497"/>
              <a:gd name="connsiteX4-861" fmla="*/ 0 w 4412395"/>
              <a:gd name="connsiteY4-862" fmla="*/ 906286 h 1060497"/>
              <a:gd name="connsiteX0-863" fmla="*/ 0 w 4412395"/>
              <a:gd name="connsiteY0-864" fmla="*/ 922854 h 1077065"/>
              <a:gd name="connsiteX1-865" fmla="*/ 291753 w 4412395"/>
              <a:gd name="connsiteY1-866" fmla="*/ 234619 h 1077065"/>
              <a:gd name="connsiteX2-867" fmla="*/ 4409535 w 4412395"/>
              <a:gd name="connsiteY2-868" fmla="*/ 155766 h 1077065"/>
              <a:gd name="connsiteX3-869" fmla="*/ 4402841 w 4412395"/>
              <a:gd name="connsiteY3-870" fmla="*/ 1077065 h 1077065"/>
              <a:gd name="connsiteX4-871" fmla="*/ 0 w 4412395"/>
              <a:gd name="connsiteY4-872" fmla="*/ 922854 h 1077065"/>
              <a:gd name="connsiteX0-873" fmla="*/ 0 w 4412395"/>
              <a:gd name="connsiteY0-874" fmla="*/ 921682 h 1075893"/>
              <a:gd name="connsiteX1-875" fmla="*/ 291753 w 4412395"/>
              <a:gd name="connsiteY1-876" fmla="*/ 233447 h 1075893"/>
              <a:gd name="connsiteX2-877" fmla="*/ 4409535 w 4412395"/>
              <a:gd name="connsiteY2-878" fmla="*/ 154594 h 1075893"/>
              <a:gd name="connsiteX3-879" fmla="*/ 4402841 w 4412395"/>
              <a:gd name="connsiteY3-880" fmla="*/ 1075893 h 1075893"/>
              <a:gd name="connsiteX4-881" fmla="*/ 0 w 4412395"/>
              <a:gd name="connsiteY4-882" fmla="*/ 921682 h 1075893"/>
              <a:gd name="connsiteX0-883" fmla="*/ 0 w 4409535"/>
              <a:gd name="connsiteY0-884" fmla="*/ 921682 h 1075893"/>
              <a:gd name="connsiteX1-885" fmla="*/ 291753 w 4409535"/>
              <a:gd name="connsiteY1-886" fmla="*/ 233447 h 1075893"/>
              <a:gd name="connsiteX2-887" fmla="*/ 4409535 w 4409535"/>
              <a:gd name="connsiteY2-888" fmla="*/ 154594 h 1075893"/>
              <a:gd name="connsiteX3-889" fmla="*/ 4402841 w 4409535"/>
              <a:gd name="connsiteY3-890" fmla="*/ 1075893 h 1075893"/>
              <a:gd name="connsiteX4-891" fmla="*/ 0 w 4409535"/>
              <a:gd name="connsiteY4-892" fmla="*/ 921682 h 1075893"/>
              <a:gd name="connsiteX0-893" fmla="*/ 0 w 4409535"/>
              <a:gd name="connsiteY0-894" fmla="*/ 929548 h 1083759"/>
              <a:gd name="connsiteX1-895" fmla="*/ 291753 w 4409535"/>
              <a:gd name="connsiteY1-896" fmla="*/ 241313 h 1083759"/>
              <a:gd name="connsiteX2-897" fmla="*/ 4409535 w 4409535"/>
              <a:gd name="connsiteY2-898" fmla="*/ 162460 h 1083759"/>
              <a:gd name="connsiteX3-899" fmla="*/ 4402841 w 4409535"/>
              <a:gd name="connsiteY3-900" fmla="*/ 1083759 h 1083759"/>
              <a:gd name="connsiteX4-901" fmla="*/ 0 w 4409535"/>
              <a:gd name="connsiteY4-902" fmla="*/ 929548 h 1083759"/>
              <a:gd name="connsiteX0-903" fmla="*/ 101468 w 4502791"/>
              <a:gd name="connsiteY0-904" fmla="*/ 1048447 h 1075103"/>
              <a:gd name="connsiteX1-905" fmla="*/ 385009 w 4502791"/>
              <a:gd name="connsiteY1-906" fmla="*/ 232657 h 1075103"/>
              <a:gd name="connsiteX2-907" fmla="*/ 4502791 w 4502791"/>
              <a:gd name="connsiteY2-908" fmla="*/ 153804 h 1075103"/>
              <a:gd name="connsiteX3-909" fmla="*/ 4496097 w 4502791"/>
              <a:gd name="connsiteY3-910" fmla="*/ 1075103 h 1075103"/>
              <a:gd name="connsiteX4-911" fmla="*/ 101468 w 4502791"/>
              <a:gd name="connsiteY4-912" fmla="*/ 1048447 h 1075103"/>
              <a:gd name="connsiteX0-913" fmla="*/ 101468 w 4502791"/>
              <a:gd name="connsiteY0-914" fmla="*/ 1048447 h 1075103"/>
              <a:gd name="connsiteX1-915" fmla="*/ 385009 w 4502791"/>
              <a:gd name="connsiteY1-916" fmla="*/ 232657 h 1075103"/>
              <a:gd name="connsiteX2-917" fmla="*/ 4502791 w 4502791"/>
              <a:gd name="connsiteY2-918" fmla="*/ 153804 h 1075103"/>
              <a:gd name="connsiteX3-919" fmla="*/ 4496097 w 4502791"/>
              <a:gd name="connsiteY3-920" fmla="*/ 1075103 h 1075103"/>
              <a:gd name="connsiteX4-921" fmla="*/ 101468 w 4502791"/>
              <a:gd name="connsiteY4-922" fmla="*/ 1048447 h 1075103"/>
              <a:gd name="connsiteX0-923" fmla="*/ 0 w 4401323"/>
              <a:gd name="connsiteY0-924" fmla="*/ 1048447 h 1075103"/>
              <a:gd name="connsiteX1-925" fmla="*/ 283541 w 4401323"/>
              <a:gd name="connsiteY1-926" fmla="*/ 232657 h 1075103"/>
              <a:gd name="connsiteX2-927" fmla="*/ 4401323 w 4401323"/>
              <a:gd name="connsiteY2-928" fmla="*/ 153804 h 1075103"/>
              <a:gd name="connsiteX3-929" fmla="*/ 4394629 w 4401323"/>
              <a:gd name="connsiteY3-930" fmla="*/ 1075103 h 1075103"/>
              <a:gd name="connsiteX4-931" fmla="*/ 0 w 4401323"/>
              <a:gd name="connsiteY4-932" fmla="*/ 1048447 h 1075103"/>
              <a:gd name="connsiteX0-933" fmla="*/ 0 w 4401323"/>
              <a:gd name="connsiteY0-934" fmla="*/ 1048447 h 1075103"/>
              <a:gd name="connsiteX1-935" fmla="*/ 283541 w 4401323"/>
              <a:gd name="connsiteY1-936" fmla="*/ 232657 h 1075103"/>
              <a:gd name="connsiteX2-937" fmla="*/ 4401323 w 4401323"/>
              <a:gd name="connsiteY2-938" fmla="*/ 153804 h 1075103"/>
              <a:gd name="connsiteX3-939" fmla="*/ 4394629 w 4401323"/>
              <a:gd name="connsiteY3-940" fmla="*/ 1075103 h 1075103"/>
              <a:gd name="connsiteX4-941" fmla="*/ 0 w 4401323"/>
              <a:gd name="connsiteY4-942" fmla="*/ 1048447 h 1075103"/>
              <a:gd name="connsiteX0-943" fmla="*/ 0 w 4401323"/>
              <a:gd name="connsiteY0-944" fmla="*/ 1049385 h 1076041"/>
              <a:gd name="connsiteX1-945" fmla="*/ 283541 w 4401323"/>
              <a:gd name="connsiteY1-946" fmla="*/ 233595 h 1076041"/>
              <a:gd name="connsiteX2-947" fmla="*/ 4401323 w 4401323"/>
              <a:gd name="connsiteY2-948" fmla="*/ 154742 h 1076041"/>
              <a:gd name="connsiteX3-949" fmla="*/ 4394629 w 4401323"/>
              <a:gd name="connsiteY3-950" fmla="*/ 1076041 h 1076041"/>
              <a:gd name="connsiteX4-951" fmla="*/ 0 w 4401323"/>
              <a:gd name="connsiteY4-952" fmla="*/ 1049385 h 1076041"/>
              <a:gd name="connsiteX0-953" fmla="*/ 0 w 4394591"/>
              <a:gd name="connsiteY0-954" fmla="*/ 1153944 h 1163960"/>
              <a:gd name="connsiteX1-955" fmla="*/ 276809 w 4394591"/>
              <a:gd name="connsiteY1-956" fmla="*/ 233595 h 1163960"/>
              <a:gd name="connsiteX2-957" fmla="*/ 4394591 w 4394591"/>
              <a:gd name="connsiteY2-958" fmla="*/ 154742 h 1163960"/>
              <a:gd name="connsiteX3-959" fmla="*/ 4387897 w 4394591"/>
              <a:gd name="connsiteY3-960" fmla="*/ 1076041 h 1163960"/>
              <a:gd name="connsiteX4-961" fmla="*/ 0 w 4394591"/>
              <a:gd name="connsiteY4-962" fmla="*/ 1153944 h 1163960"/>
              <a:gd name="connsiteX0-963" fmla="*/ 0 w 4394591"/>
              <a:gd name="connsiteY0-964" fmla="*/ 1153944 h 1153944"/>
              <a:gd name="connsiteX1-965" fmla="*/ 276809 w 4394591"/>
              <a:gd name="connsiteY1-966" fmla="*/ 233595 h 1153944"/>
              <a:gd name="connsiteX2-967" fmla="*/ 4394591 w 4394591"/>
              <a:gd name="connsiteY2-968" fmla="*/ 154742 h 1153944"/>
              <a:gd name="connsiteX3-969" fmla="*/ 4387897 w 4394591"/>
              <a:gd name="connsiteY3-970" fmla="*/ 1076041 h 1153944"/>
              <a:gd name="connsiteX4-971" fmla="*/ 0 w 4394591"/>
              <a:gd name="connsiteY4-972" fmla="*/ 1153944 h 1153944"/>
              <a:gd name="connsiteX0-973" fmla="*/ 0 w 4394591"/>
              <a:gd name="connsiteY0-974" fmla="*/ 1156223 h 1156223"/>
              <a:gd name="connsiteX1-975" fmla="*/ 276809 w 4394591"/>
              <a:gd name="connsiteY1-976" fmla="*/ 235874 h 1156223"/>
              <a:gd name="connsiteX2-977" fmla="*/ 4394591 w 4394591"/>
              <a:gd name="connsiteY2-978" fmla="*/ 157021 h 1156223"/>
              <a:gd name="connsiteX3-979" fmla="*/ 4387897 w 4394591"/>
              <a:gd name="connsiteY3-980" fmla="*/ 1078320 h 1156223"/>
              <a:gd name="connsiteX4-981" fmla="*/ 0 w 4394591"/>
              <a:gd name="connsiteY4-982" fmla="*/ 1156223 h 1156223"/>
              <a:gd name="connsiteX0-983" fmla="*/ 0 w 4394591"/>
              <a:gd name="connsiteY0-984" fmla="*/ 1156223 h 1156223"/>
              <a:gd name="connsiteX1-985" fmla="*/ 276809 w 4394591"/>
              <a:gd name="connsiteY1-986" fmla="*/ 235874 h 1156223"/>
              <a:gd name="connsiteX2-987" fmla="*/ 4394591 w 4394591"/>
              <a:gd name="connsiteY2-988" fmla="*/ 157021 h 1156223"/>
              <a:gd name="connsiteX3-989" fmla="*/ 4387897 w 4394591"/>
              <a:gd name="connsiteY3-990" fmla="*/ 1078320 h 1156223"/>
              <a:gd name="connsiteX4-991" fmla="*/ 0 w 4394591"/>
              <a:gd name="connsiteY4-992" fmla="*/ 1156223 h 1156223"/>
              <a:gd name="connsiteX0-993" fmla="*/ 0 w 4394591"/>
              <a:gd name="connsiteY0-994" fmla="*/ 1156223 h 1156223"/>
              <a:gd name="connsiteX1-995" fmla="*/ 276809 w 4394591"/>
              <a:gd name="connsiteY1-996" fmla="*/ 235874 h 1156223"/>
              <a:gd name="connsiteX2-997" fmla="*/ 4394591 w 4394591"/>
              <a:gd name="connsiteY2-998" fmla="*/ 157021 h 1156223"/>
              <a:gd name="connsiteX3-999" fmla="*/ 4387897 w 4394591"/>
              <a:gd name="connsiteY3-1000" fmla="*/ 1078320 h 1156223"/>
              <a:gd name="connsiteX4-1001" fmla="*/ 0 w 4394591"/>
              <a:gd name="connsiteY4-1002" fmla="*/ 1156223 h 1156223"/>
              <a:gd name="connsiteX0-1003" fmla="*/ 0 w 4394591"/>
              <a:gd name="connsiteY0-1004" fmla="*/ 1156223 h 1156223"/>
              <a:gd name="connsiteX1-1005" fmla="*/ 276809 w 4394591"/>
              <a:gd name="connsiteY1-1006" fmla="*/ 235874 h 1156223"/>
              <a:gd name="connsiteX2-1007" fmla="*/ 4394591 w 4394591"/>
              <a:gd name="connsiteY2-1008" fmla="*/ 157021 h 1156223"/>
              <a:gd name="connsiteX3-1009" fmla="*/ 4387897 w 4394591"/>
              <a:gd name="connsiteY3-1010" fmla="*/ 1078320 h 1156223"/>
              <a:gd name="connsiteX4-1011" fmla="*/ 0 w 4394591"/>
              <a:gd name="connsiteY4-1012" fmla="*/ 1156223 h 1156223"/>
              <a:gd name="connsiteX0-1013" fmla="*/ 0 w 4394591"/>
              <a:gd name="connsiteY0-1014" fmla="*/ 1156223 h 1156223"/>
              <a:gd name="connsiteX1-1015" fmla="*/ 276809 w 4394591"/>
              <a:gd name="connsiteY1-1016" fmla="*/ 235874 h 1156223"/>
              <a:gd name="connsiteX2-1017" fmla="*/ 4394591 w 4394591"/>
              <a:gd name="connsiteY2-1018" fmla="*/ 157021 h 1156223"/>
              <a:gd name="connsiteX3-1019" fmla="*/ 4387897 w 4394591"/>
              <a:gd name="connsiteY3-1020" fmla="*/ 1078320 h 1156223"/>
              <a:gd name="connsiteX4-1021" fmla="*/ 0 w 4394591"/>
              <a:gd name="connsiteY4-1022" fmla="*/ 1156223 h 1156223"/>
              <a:gd name="connsiteX0-1023" fmla="*/ 0 w 4394591"/>
              <a:gd name="connsiteY0-1024" fmla="*/ 1156223 h 1156223"/>
              <a:gd name="connsiteX1-1025" fmla="*/ 276809 w 4394591"/>
              <a:gd name="connsiteY1-1026" fmla="*/ 235874 h 1156223"/>
              <a:gd name="connsiteX2-1027" fmla="*/ 4394591 w 4394591"/>
              <a:gd name="connsiteY2-1028" fmla="*/ 157021 h 1156223"/>
              <a:gd name="connsiteX3-1029" fmla="*/ 4387897 w 4394591"/>
              <a:gd name="connsiteY3-1030" fmla="*/ 1078320 h 1156223"/>
              <a:gd name="connsiteX4-1031" fmla="*/ 0 w 4394591"/>
              <a:gd name="connsiteY4-1032" fmla="*/ 1156223 h 1156223"/>
              <a:gd name="connsiteX0-1033" fmla="*/ 0 w 4394591"/>
              <a:gd name="connsiteY0-1034" fmla="*/ 1156223 h 1156223"/>
              <a:gd name="connsiteX1-1035" fmla="*/ 276809 w 4394591"/>
              <a:gd name="connsiteY1-1036" fmla="*/ 235874 h 1156223"/>
              <a:gd name="connsiteX2-1037" fmla="*/ 4394591 w 4394591"/>
              <a:gd name="connsiteY2-1038" fmla="*/ 157021 h 1156223"/>
              <a:gd name="connsiteX3-1039" fmla="*/ 4387897 w 4394591"/>
              <a:gd name="connsiteY3-1040" fmla="*/ 1078320 h 1156223"/>
              <a:gd name="connsiteX4-1041" fmla="*/ 0 w 4394591"/>
              <a:gd name="connsiteY4-1042" fmla="*/ 1156223 h 1156223"/>
              <a:gd name="connsiteX0-1043" fmla="*/ 0 w 4394591"/>
              <a:gd name="connsiteY0-1044" fmla="*/ 1156223 h 1156223"/>
              <a:gd name="connsiteX1-1045" fmla="*/ 276809 w 4394591"/>
              <a:gd name="connsiteY1-1046" fmla="*/ 235874 h 1156223"/>
              <a:gd name="connsiteX2-1047" fmla="*/ 4394591 w 4394591"/>
              <a:gd name="connsiteY2-1048" fmla="*/ 157021 h 1156223"/>
              <a:gd name="connsiteX3-1049" fmla="*/ 4387897 w 4394591"/>
              <a:gd name="connsiteY3-1050" fmla="*/ 1078320 h 1156223"/>
              <a:gd name="connsiteX4-1051" fmla="*/ 0 w 4394591"/>
              <a:gd name="connsiteY4-1052" fmla="*/ 1156223 h 1156223"/>
              <a:gd name="connsiteX0-1053" fmla="*/ 0 w 4394591"/>
              <a:gd name="connsiteY0-1054" fmla="*/ 1156223 h 1156223"/>
              <a:gd name="connsiteX1-1055" fmla="*/ 276809 w 4394591"/>
              <a:gd name="connsiteY1-1056" fmla="*/ 235874 h 1156223"/>
              <a:gd name="connsiteX2-1057" fmla="*/ 4394591 w 4394591"/>
              <a:gd name="connsiteY2-1058" fmla="*/ 157021 h 1156223"/>
              <a:gd name="connsiteX3-1059" fmla="*/ 4387897 w 4394591"/>
              <a:gd name="connsiteY3-1060" fmla="*/ 1078320 h 1156223"/>
              <a:gd name="connsiteX4-1061" fmla="*/ 0 w 4394591"/>
              <a:gd name="connsiteY4-1062" fmla="*/ 1156223 h 1156223"/>
              <a:gd name="connsiteX0-1063" fmla="*/ 0 w 4394591"/>
              <a:gd name="connsiteY0-1064" fmla="*/ 1156223 h 1156223"/>
              <a:gd name="connsiteX1-1065" fmla="*/ 276809 w 4394591"/>
              <a:gd name="connsiteY1-1066" fmla="*/ 235874 h 1156223"/>
              <a:gd name="connsiteX2-1067" fmla="*/ 4394591 w 4394591"/>
              <a:gd name="connsiteY2-1068" fmla="*/ 157021 h 1156223"/>
              <a:gd name="connsiteX3-1069" fmla="*/ 4387897 w 4394591"/>
              <a:gd name="connsiteY3-1070" fmla="*/ 1078320 h 1156223"/>
              <a:gd name="connsiteX4-1071" fmla="*/ 0 w 4394591"/>
              <a:gd name="connsiteY4-1072" fmla="*/ 1156223 h 1156223"/>
              <a:gd name="connsiteX0-1073" fmla="*/ 0 w 4394591"/>
              <a:gd name="connsiteY0-1074" fmla="*/ 1156223 h 1156223"/>
              <a:gd name="connsiteX1-1075" fmla="*/ 276809 w 4394591"/>
              <a:gd name="connsiteY1-1076" fmla="*/ 235874 h 1156223"/>
              <a:gd name="connsiteX2-1077" fmla="*/ 4394591 w 4394591"/>
              <a:gd name="connsiteY2-1078" fmla="*/ 157021 h 1156223"/>
              <a:gd name="connsiteX3-1079" fmla="*/ 4387897 w 4394591"/>
              <a:gd name="connsiteY3-1080" fmla="*/ 1078320 h 1156223"/>
              <a:gd name="connsiteX4-1081" fmla="*/ 0 w 4394591"/>
              <a:gd name="connsiteY4-1082" fmla="*/ 1156223 h 1156223"/>
              <a:gd name="connsiteX0-1083" fmla="*/ 0 w 4394591"/>
              <a:gd name="connsiteY0-1084" fmla="*/ 1156223 h 1156223"/>
              <a:gd name="connsiteX1-1085" fmla="*/ 276809 w 4394591"/>
              <a:gd name="connsiteY1-1086" fmla="*/ 235874 h 1156223"/>
              <a:gd name="connsiteX2-1087" fmla="*/ 4394591 w 4394591"/>
              <a:gd name="connsiteY2-1088" fmla="*/ 157021 h 1156223"/>
              <a:gd name="connsiteX3-1089" fmla="*/ 4387897 w 4394591"/>
              <a:gd name="connsiteY3-1090" fmla="*/ 1078320 h 1156223"/>
              <a:gd name="connsiteX4-1091" fmla="*/ 0 w 4394591"/>
              <a:gd name="connsiteY4-1092" fmla="*/ 1156223 h 1156223"/>
              <a:gd name="connsiteX0-1093" fmla="*/ 0 w 4394591"/>
              <a:gd name="connsiteY0-1094" fmla="*/ 1156223 h 1156223"/>
              <a:gd name="connsiteX1-1095" fmla="*/ 276809 w 4394591"/>
              <a:gd name="connsiteY1-1096" fmla="*/ 235874 h 1156223"/>
              <a:gd name="connsiteX2-1097" fmla="*/ 4394591 w 4394591"/>
              <a:gd name="connsiteY2-1098" fmla="*/ 157021 h 1156223"/>
              <a:gd name="connsiteX3-1099" fmla="*/ 4387897 w 4394591"/>
              <a:gd name="connsiteY3-1100" fmla="*/ 1078320 h 1156223"/>
              <a:gd name="connsiteX4-1101" fmla="*/ 0 w 4394591"/>
              <a:gd name="connsiteY4-1102" fmla="*/ 1156223 h 1156223"/>
              <a:gd name="connsiteX0-1103" fmla="*/ 0 w 4394591"/>
              <a:gd name="connsiteY0-1104" fmla="*/ 1156223 h 1156223"/>
              <a:gd name="connsiteX1-1105" fmla="*/ 276809 w 4394591"/>
              <a:gd name="connsiteY1-1106" fmla="*/ 235874 h 1156223"/>
              <a:gd name="connsiteX2-1107" fmla="*/ 4394591 w 4394591"/>
              <a:gd name="connsiteY2-1108" fmla="*/ 157021 h 1156223"/>
              <a:gd name="connsiteX3-1109" fmla="*/ 4387897 w 4394591"/>
              <a:gd name="connsiteY3-1110" fmla="*/ 1078320 h 1156223"/>
              <a:gd name="connsiteX4-1111" fmla="*/ 0 w 4394591"/>
              <a:gd name="connsiteY4-1112" fmla="*/ 1156223 h 1156223"/>
              <a:gd name="connsiteX0-1113" fmla="*/ 0 w 4412319"/>
              <a:gd name="connsiteY0-1114" fmla="*/ 1178221 h 1178221"/>
              <a:gd name="connsiteX1-1115" fmla="*/ 276809 w 4412319"/>
              <a:gd name="connsiteY1-1116" fmla="*/ 257872 h 1178221"/>
              <a:gd name="connsiteX2-1117" fmla="*/ 4412319 w 4412319"/>
              <a:gd name="connsiteY2-1118" fmla="*/ 148320 h 1178221"/>
              <a:gd name="connsiteX3-1119" fmla="*/ 4387897 w 4412319"/>
              <a:gd name="connsiteY3-1120" fmla="*/ 1100318 h 1178221"/>
              <a:gd name="connsiteX4-1121" fmla="*/ 0 w 4412319"/>
              <a:gd name="connsiteY4-1122" fmla="*/ 1178221 h 1178221"/>
              <a:gd name="connsiteX0-1123" fmla="*/ 0 w 4412319"/>
              <a:gd name="connsiteY0-1124" fmla="*/ 1146026 h 1146026"/>
              <a:gd name="connsiteX1-1125" fmla="*/ 276809 w 4412319"/>
              <a:gd name="connsiteY1-1126" fmla="*/ 225677 h 1146026"/>
              <a:gd name="connsiteX2-1127" fmla="*/ 4412319 w 4412319"/>
              <a:gd name="connsiteY2-1128" fmla="*/ 116125 h 1146026"/>
              <a:gd name="connsiteX3-1129" fmla="*/ 4387897 w 4412319"/>
              <a:gd name="connsiteY3-1130" fmla="*/ 1068123 h 1146026"/>
              <a:gd name="connsiteX4-1131" fmla="*/ 0 w 4412319"/>
              <a:gd name="connsiteY4-1132" fmla="*/ 1146026 h 1146026"/>
              <a:gd name="connsiteX0-1133" fmla="*/ 0 w 4412319"/>
              <a:gd name="connsiteY0-1134" fmla="*/ 1138653 h 1138653"/>
              <a:gd name="connsiteX1-1135" fmla="*/ 276809 w 4412319"/>
              <a:gd name="connsiteY1-1136" fmla="*/ 218304 h 1138653"/>
              <a:gd name="connsiteX2-1137" fmla="*/ 4412319 w 4412319"/>
              <a:gd name="connsiteY2-1138" fmla="*/ 108752 h 1138653"/>
              <a:gd name="connsiteX3-1139" fmla="*/ 4387897 w 4412319"/>
              <a:gd name="connsiteY3-1140" fmla="*/ 1060750 h 1138653"/>
              <a:gd name="connsiteX4-1141" fmla="*/ 0 w 4412319"/>
              <a:gd name="connsiteY4-1142" fmla="*/ 1138653 h 1138653"/>
              <a:gd name="connsiteX0-1143" fmla="*/ 0 w 4412319"/>
              <a:gd name="connsiteY0-1144" fmla="*/ 1138653 h 1138653"/>
              <a:gd name="connsiteX1-1145" fmla="*/ 276809 w 4412319"/>
              <a:gd name="connsiteY1-1146" fmla="*/ 218304 h 1138653"/>
              <a:gd name="connsiteX2-1147" fmla="*/ 4412319 w 4412319"/>
              <a:gd name="connsiteY2-1148" fmla="*/ 108752 h 1138653"/>
              <a:gd name="connsiteX3-1149" fmla="*/ 4387897 w 4412319"/>
              <a:gd name="connsiteY3-1150" fmla="*/ 1060750 h 1138653"/>
              <a:gd name="connsiteX4-1151" fmla="*/ 0 w 4412319"/>
              <a:gd name="connsiteY4-1152" fmla="*/ 1138653 h 1138653"/>
              <a:gd name="connsiteX0-1153" fmla="*/ 0 w 4412319"/>
              <a:gd name="connsiteY0-1154" fmla="*/ 1138653 h 1138653"/>
              <a:gd name="connsiteX1-1155" fmla="*/ 276809 w 4412319"/>
              <a:gd name="connsiteY1-1156" fmla="*/ 218304 h 1138653"/>
              <a:gd name="connsiteX2-1157" fmla="*/ 4412319 w 4412319"/>
              <a:gd name="connsiteY2-1158" fmla="*/ 108752 h 1138653"/>
              <a:gd name="connsiteX3-1159" fmla="*/ 4387897 w 4412319"/>
              <a:gd name="connsiteY3-1160" fmla="*/ 1060750 h 1138653"/>
              <a:gd name="connsiteX4-1161" fmla="*/ 0 w 4412319"/>
              <a:gd name="connsiteY4-1162" fmla="*/ 1138653 h 113865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412319" h="1138653">
                <a:moveTo>
                  <a:pt x="0" y="1138653"/>
                </a:moveTo>
                <a:cubicBezTo>
                  <a:pt x="269376" y="234764"/>
                  <a:pt x="146322" y="705443"/>
                  <a:pt x="276809" y="218304"/>
                </a:cubicBezTo>
                <a:cubicBezTo>
                  <a:pt x="849404" y="89412"/>
                  <a:pt x="2263241" y="-135202"/>
                  <a:pt x="4412319" y="108752"/>
                </a:cubicBezTo>
                <a:cubicBezTo>
                  <a:pt x="4407860" y="350177"/>
                  <a:pt x="4381919" y="653693"/>
                  <a:pt x="4387897" y="1060750"/>
                </a:cubicBezTo>
                <a:cubicBezTo>
                  <a:pt x="2389872" y="787697"/>
                  <a:pt x="870799" y="974840"/>
                  <a:pt x="0" y="1138653"/>
                </a:cubicBezTo>
                <a:close/>
              </a:path>
            </a:pathLst>
          </a:custGeom>
          <a:blipFill>
            <a:blip r:embed="rId3" cstate="email">
              <a:extLst>
                <a:ext uri="{BEBA8EAE-BF5A-486C-A8C5-ECC9F3942E4B}">
                  <a14:imgProps xmlns:a14="http://schemas.microsoft.com/office/drawing/2010/main">
                    <a14:imgLayer r:embed="rId4">
                      <a14:imgEffect>
                        <a14:brightnessContrast contrast="31000"/>
                      </a14:imgEffect>
                      <a14:imgEffect>
                        <a14:colorTemperature colorTemp="5375"/>
                      </a14:imgEffect>
                      <a14:imgEffect>
                        <a14:saturation sat="0"/>
                      </a14:imgEffect>
                    </a14:imgLayer>
                  </a14:imgProps>
                </a:ext>
              </a:extLst>
            </a:blip>
            <a:srcRect/>
            <a:stretch>
              <a:fillRect t="-22000" b="-22000"/>
            </a:stretch>
          </a:blipFill>
          <a:effectLst>
            <a:outerShdw blurRad="203200" dist="38100" dir="5400000" sx="103000" sy="103000" algn="t" rotWithShape="0">
              <a:prstClr val="black">
                <a:alpha val="40000"/>
              </a:prstClr>
            </a:outerShdw>
          </a:effectLst>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pic>
        <p:nvPicPr>
          <p:cNvPr id="6146" name="Picture 2" descr="C:\Users\PC\Desktop\ppt\3\63.png"/>
          <p:cNvPicPr>
            <a:picLocks noChangeAspect="1" noChangeArrowheads="1"/>
          </p:cNvPicPr>
          <p:nvPr/>
        </p:nvPicPr>
        <p:blipFill>
          <a:blip r:embed="rId5" cstate="email"/>
          <a:srcRect/>
          <a:stretch>
            <a:fillRect/>
          </a:stretch>
        </p:blipFill>
        <p:spPr bwMode="auto">
          <a:xfrm rot="666020" flipH="1">
            <a:off x="7342344" y="-439104"/>
            <a:ext cx="2343913" cy="2442260"/>
          </a:xfrm>
          <a:prstGeom prst="rect">
            <a:avLst/>
          </a:prstGeom>
          <a:noFill/>
          <a:extLst>
            <a:ext uri="{909E8E84-426E-40DD-AFC4-6F175D3DCCD1}">
              <a14:hiddenFill xmlns:a14="http://schemas.microsoft.com/office/drawing/2010/main">
                <a:solidFill>
                  <a:srgbClr val="FFFFFF"/>
                </a:solidFill>
              </a14:hiddenFill>
            </a:ext>
          </a:extLst>
        </p:spPr>
      </p:pic>
      <p:sp>
        <p:nvSpPr>
          <p:cNvPr id="11" name="Freeform 124"/>
          <p:cNvSpPr/>
          <p:nvPr/>
        </p:nvSpPr>
        <p:spPr bwMode="auto">
          <a:xfrm>
            <a:off x="2308273" y="878785"/>
            <a:ext cx="502687" cy="456644"/>
          </a:xfrm>
          <a:custGeom>
            <a:avLst/>
            <a:gdLst>
              <a:gd name="T0" fmla="*/ 515 w 1034"/>
              <a:gd name="T1" fmla="*/ 0 h 1025"/>
              <a:gd name="T2" fmla="*/ 646 w 1034"/>
              <a:gd name="T3" fmla="*/ 386 h 1025"/>
              <a:gd name="T4" fmla="*/ 1034 w 1034"/>
              <a:gd name="T5" fmla="*/ 394 h 1025"/>
              <a:gd name="T6" fmla="*/ 722 w 1034"/>
              <a:gd name="T7" fmla="*/ 636 h 1025"/>
              <a:gd name="T8" fmla="*/ 836 w 1034"/>
              <a:gd name="T9" fmla="*/ 1025 h 1025"/>
              <a:gd name="T10" fmla="*/ 515 w 1034"/>
              <a:gd name="T11" fmla="*/ 792 h 1025"/>
              <a:gd name="T12" fmla="*/ 194 w 1034"/>
              <a:gd name="T13" fmla="*/ 1025 h 1025"/>
              <a:gd name="T14" fmla="*/ 308 w 1034"/>
              <a:gd name="T15" fmla="*/ 636 h 1025"/>
              <a:gd name="T16" fmla="*/ 0 w 1034"/>
              <a:gd name="T17" fmla="*/ 394 h 1025"/>
              <a:gd name="T18" fmla="*/ 388 w 1034"/>
              <a:gd name="T19" fmla="*/ 386 h 1025"/>
              <a:gd name="T20" fmla="*/ 515 w 1034"/>
              <a:gd name="T21" fmla="*/ 0 h 1025"/>
              <a:gd name="T22" fmla="*/ 515 w 1034"/>
              <a:gd name="T23" fmla="*/ 0 h 10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34" h="1025">
                <a:moveTo>
                  <a:pt x="515" y="0"/>
                </a:moveTo>
                <a:lnTo>
                  <a:pt x="646" y="386"/>
                </a:lnTo>
                <a:lnTo>
                  <a:pt x="1034" y="394"/>
                </a:lnTo>
                <a:lnTo>
                  <a:pt x="722" y="636"/>
                </a:lnTo>
                <a:lnTo>
                  <a:pt x="836" y="1025"/>
                </a:lnTo>
                <a:lnTo>
                  <a:pt x="515" y="792"/>
                </a:lnTo>
                <a:lnTo>
                  <a:pt x="194" y="1025"/>
                </a:lnTo>
                <a:lnTo>
                  <a:pt x="308" y="636"/>
                </a:lnTo>
                <a:lnTo>
                  <a:pt x="0" y="394"/>
                </a:lnTo>
                <a:lnTo>
                  <a:pt x="388" y="386"/>
                </a:lnTo>
                <a:lnTo>
                  <a:pt x="515" y="0"/>
                </a:lnTo>
                <a:lnTo>
                  <a:pt x="515" y="0"/>
                </a:lnTo>
                <a:close/>
              </a:path>
            </a:pathLst>
          </a:custGeom>
          <a:solidFill>
            <a:srgbClr val="FFC000"/>
          </a:solidFill>
          <a:ln>
            <a:noFill/>
          </a:ln>
        </p:spPr>
        <p:txBody>
          <a:bodyPr/>
          <a:lstStyle/>
          <a:p>
            <a:endParaRPr lang="zh-CN" altLang="en-US"/>
          </a:p>
        </p:txBody>
      </p:sp>
      <p:sp>
        <p:nvSpPr>
          <p:cNvPr id="9" name="Freeform 124"/>
          <p:cNvSpPr/>
          <p:nvPr/>
        </p:nvSpPr>
        <p:spPr bwMode="auto">
          <a:xfrm rot="18256841">
            <a:off x="1784927" y="-84577"/>
            <a:ext cx="885426" cy="870057"/>
          </a:xfrm>
          <a:custGeom>
            <a:avLst/>
            <a:gdLst>
              <a:gd name="T0" fmla="*/ 515 w 1034"/>
              <a:gd name="T1" fmla="*/ 0 h 1025"/>
              <a:gd name="T2" fmla="*/ 646 w 1034"/>
              <a:gd name="T3" fmla="*/ 386 h 1025"/>
              <a:gd name="T4" fmla="*/ 1034 w 1034"/>
              <a:gd name="T5" fmla="*/ 394 h 1025"/>
              <a:gd name="T6" fmla="*/ 722 w 1034"/>
              <a:gd name="T7" fmla="*/ 636 h 1025"/>
              <a:gd name="T8" fmla="*/ 836 w 1034"/>
              <a:gd name="T9" fmla="*/ 1025 h 1025"/>
              <a:gd name="T10" fmla="*/ 515 w 1034"/>
              <a:gd name="T11" fmla="*/ 792 h 1025"/>
              <a:gd name="T12" fmla="*/ 194 w 1034"/>
              <a:gd name="T13" fmla="*/ 1025 h 1025"/>
              <a:gd name="T14" fmla="*/ 308 w 1034"/>
              <a:gd name="T15" fmla="*/ 636 h 1025"/>
              <a:gd name="T16" fmla="*/ 0 w 1034"/>
              <a:gd name="T17" fmla="*/ 394 h 1025"/>
              <a:gd name="T18" fmla="*/ 388 w 1034"/>
              <a:gd name="T19" fmla="*/ 386 h 1025"/>
              <a:gd name="T20" fmla="*/ 515 w 1034"/>
              <a:gd name="T21" fmla="*/ 0 h 1025"/>
              <a:gd name="T22" fmla="*/ 515 w 1034"/>
              <a:gd name="T23" fmla="*/ 0 h 10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34" h="1025">
                <a:moveTo>
                  <a:pt x="515" y="0"/>
                </a:moveTo>
                <a:lnTo>
                  <a:pt x="646" y="386"/>
                </a:lnTo>
                <a:lnTo>
                  <a:pt x="1034" y="394"/>
                </a:lnTo>
                <a:lnTo>
                  <a:pt x="722" y="636"/>
                </a:lnTo>
                <a:lnTo>
                  <a:pt x="836" y="1025"/>
                </a:lnTo>
                <a:lnTo>
                  <a:pt x="515" y="792"/>
                </a:lnTo>
                <a:lnTo>
                  <a:pt x="194" y="1025"/>
                </a:lnTo>
                <a:lnTo>
                  <a:pt x="308" y="636"/>
                </a:lnTo>
                <a:lnTo>
                  <a:pt x="0" y="394"/>
                </a:lnTo>
                <a:lnTo>
                  <a:pt x="388" y="386"/>
                </a:lnTo>
                <a:lnTo>
                  <a:pt x="515" y="0"/>
                </a:lnTo>
                <a:lnTo>
                  <a:pt x="515" y="0"/>
                </a:lnTo>
                <a:close/>
              </a:path>
            </a:pathLst>
          </a:custGeom>
          <a:solidFill>
            <a:srgbClr val="FFC000"/>
          </a:solidFill>
          <a:ln>
            <a:noFill/>
          </a:ln>
        </p:spPr>
        <p:txBody>
          <a:bodyPr/>
          <a:lstStyle/>
          <a:p>
            <a:endParaRPr lang="zh-CN" altLang="en-US"/>
          </a:p>
        </p:txBody>
      </p:sp>
      <p:sp>
        <p:nvSpPr>
          <p:cNvPr id="3" name="矩形 2"/>
          <p:cNvSpPr/>
          <p:nvPr/>
        </p:nvSpPr>
        <p:spPr bwMode="auto">
          <a:xfrm>
            <a:off x="379177" y="890558"/>
            <a:ext cx="9608011" cy="4176761"/>
          </a:xfrm>
          <a:custGeom>
            <a:avLst/>
            <a:gdLst>
              <a:gd name="connsiteX0" fmla="*/ 0 w 7920979"/>
              <a:gd name="connsiteY0" fmla="*/ 0 h 2880356"/>
              <a:gd name="connsiteX1" fmla="*/ 7920979 w 7920979"/>
              <a:gd name="connsiteY1" fmla="*/ 0 h 2880356"/>
              <a:gd name="connsiteX2" fmla="*/ 7920979 w 7920979"/>
              <a:gd name="connsiteY2" fmla="*/ 2880356 h 2880356"/>
              <a:gd name="connsiteX3" fmla="*/ 0 w 7920979"/>
              <a:gd name="connsiteY3" fmla="*/ 2880356 h 2880356"/>
              <a:gd name="connsiteX4" fmla="*/ 0 w 7920979"/>
              <a:gd name="connsiteY4" fmla="*/ 0 h 2880356"/>
              <a:gd name="connsiteX0-1" fmla="*/ 96252 w 7920979"/>
              <a:gd name="connsiteY0-2" fmla="*/ 0 h 3583001"/>
              <a:gd name="connsiteX1-3" fmla="*/ 7920979 w 7920979"/>
              <a:gd name="connsiteY1-4" fmla="*/ 702645 h 3583001"/>
              <a:gd name="connsiteX2-5" fmla="*/ 7920979 w 7920979"/>
              <a:gd name="connsiteY2-6" fmla="*/ 3583001 h 3583001"/>
              <a:gd name="connsiteX3-7" fmla="*/ 0 w 7920979"/>
              <a:gd name="connsiteY3-8" fmla="*/ 3583001 h 3583001"/>
              <a:gd name="connsiteX4-9" fmla="*/ 96252 w 7920979"/>
              <a:gd name="connsiteY4-10" fmla="*/ 0 h 3583001"/>
              <a:gd name="connsiteX0-11" fmla="*/ 96252 w 8488870"/>
              <a:gd name="connsiteY0-12" fmla="*/ 0 h 3583001"/>
              <a:gd name="connsiteX1-13" fmla="*/ 8488870 w 8488870"/>
              <a:gd name="connsiteY1-14" fmla="*/ 1116531 h 3583001"/>
              <a:gd name="connsiteX2-15" fmla="*/ 7920979 w 8488870"/>
              <a:gd name="connsiteY2-16" fmla="*/ 3583001 h 3583001"/>
              <a:gd name="connsiteX3-17" fmla="*/ 0 w 8488870"/>
              <a:gd name="connsiteY3-18" fmla="*/ 3583001 h 3583001"/>
              <a:gd name="connsiteX4-19" fmla="*/ 96252 w 8488870"/>
              <a:gd name="connsiteY4-20" fmla="*/ 0 h 3583001"/>
              <a:gd name="connsiteX0-21" fmla="*/ 567890 w 8960508"/>
              <a:gd name="connsiteY0-22" fmla="*/ 0 h 3583001"/>
              <a:gd name="connsiteX1-23" fmla="*/ 8960508 w 8960508"/>
              <a:gd name="connsiteY1-24" fmla="*/ 1116531 h 3583001"/>
              <a:gd name="connsiteX2-25" fmla="*/ 8392617 w 8960508"/>
              <a:gd name="connsiteY2-26" fmla="*/ 3583001 h 3583001"/>
              <a:gd name="connsiteX3-27" fmla="*/ 0 w 8960508"/>
              <a:gd name="connsiteY3-28" fmla="*/ 3197990 h 3583001"/>
              <a:gd name="connsiteX4-29" fmla="*/ 567890 w 8960508"/>
              <a:gd name="connsiteY4-30" fmla="*/ 0 h 3583001"/>
              <a:gd name="connsiteX0-31" fmla="*/ 567890 w 8960508"/>
              <a:gd name="connsiteY0-32" fmla="*/ 0 h 3785132"/>
              <a:gd name="connsiteX1-33" fmla="*/ 8960508 w 8960508"/>
              <a:gd name="connsiteY1-34" fmla="*/ 1116531 h 3785132"/>
              <a:gd name="connsiteX2-35" fmla="*/ 8623623 w 8960508"/>
              <a:gd name="connsiteY2-36" fmla="*/ 3785132 h 3785132"/>
              <a:gd name="connsiteX3-37" fmla="*/ 0 w 8960508"/>
              <a:gd name="connsiteY3-38" fmla="*/ 3197990 h 3785132"/>
              <a:gd name="connsiteX4-39" fmla="*/ 567890 w 8960508"/>
              <a:gd name="connsiteY4-40" fmla="*/ 0 h 3785132"/>
              <a:gd name="connsiteX0-41" fmla="*/ 808522 w 8960508"/>
              <a:gd name="connsiteY0-42" fmla="*/ 0 h 3814008"/>
              <a:gd name="connsiteX1-43" fmla="*/ 8960508 w 8960508"/>
              <a:gd name="connsiteY1-44" fmla="*/ 1145407 h 3814008"/>
              <a:gd name="connsiteX2-45" fmla="*/ 8623623 w 8960508"/>
              <a:gd name="connsiteY2-46" fmla="*/ 3814008 h 3814008"/>
              <a:gd name="connsiteX3-47" fmla="*/ 0 w 8960508"/>
              <a:gd name="connsiteY3-48" fmla="*/ 3226866 h 3814008"/>
              <a:gd name="connsiteX4-49" fmla="*/ 808522 w 8960508"/>
              <a:gd name="connsiteY4-50" fmla="*/ 0 h 3814008"/>
              <a:gd name="connsiteX0-51" fmla="*/ 808522 w 8681108"/>
              <a:gd name="connsiteY0-52" fmla="*/ 0 h 3814008"/>
              <a:gd name="connsiteX1-53" fmla="*/ 8681108 w 8681108"/>
              <a:gd name="connsiteY1-54" fmla="*/ 1120007 h 3814008"/>
              <a:gd name="connsiteX2-55" fmla="*/ 8623623 w 8681108"/>
              <a:gd name="connsiteY2-56" fmla="*/ 3814008 h 3814008"/>
              <a:gd name="connsiteX3-57" fmla="*/ 0 w 8681108"/>
              <a:gd name="connsiteY3-58" fmla="*/ 3226866 h 3814008"/>
              <a:gd name="connsiteX4-59" fmla="*/ 808522 w 8681108"/>
              <a:gd name="connsiteY4-60" fmla="*/ 0 h 3814008"/>
              <a:gd name="connsiteX0-61" fmla="*/ 808522 w 8681108"/>
              <a:gd name="connsiteY0-62" fmla="*/ 0 h 3801308"/>
              <a:gd name="connsiteX1-63" fmla="*/ 8681108 w 8681108"/>
              <a:gd name="connsiteY1-64" fmla="*/ 1120007 h 3801308"/>
              <a:gd name="connsiteX2-65" fmla="*/ 7798123 w 8681108"/>
              <a:gd name="connsiteY2-66" fmla="*/ 3801308 h 3801308"/>
              <a:gd name="connsiteX3-67" fmla="*/ 0 w 8681108"/>
              <a:gd name="connsiteY3-68" fmla="*/ 3226866 h 3801308"/>
              <a:gd name="connsiteX4-69" fmla="*/ 808522 w 8681108"/>
              <a:gd name="connsiteY4-70" fmla="*/ 0 h 3801308"/>
              <a:gd name="connsiteX0-71" fmla="*/ 808522 w 8770008"/>
              <a:gd name="connsiteY0-72" fmla="*/ 0 h 3801308"/>
              <a:gd name="connsiteX1-73" fmla="*/ 8770008 w 8770008"/>
              <a:gd name="connsiteY1-74" fmla="*/ 1005707 h 3801308"/>
              <a:gd name="connsiteX2-75" fmla="*/ 7798123 w 8770008"/>
              <a:gd name="connsiteY2-76" fmla="*/ 3801308 h 3801308"/>
              <a:gd name="connsiteX3-77" fmla="*/ 0 w 8770008"/>
              <a:gd name="connsiteY3-78" fmla="*/ 3226866 h 3801308"/>
              <a:gd name="connsiteX4-79" fmla="*/ 808522 w 8770008"/>
              <a:gd name="connsiteY4-80" fmla="*/ 0 h 3801308"/>
              <a:gd name="connsiteX0-81" fmla="*/ 795822 w 8770008"/>
              <a:gd name="connsiteY0-82" fmla="*/ 0 h 5312608"/>
              <a:gd name="connsiteX1-83" fmla="*/ 8770008 w 8770008"/>
              <a:gd name="connsiteY1-84" fmla="*/ 2517007 h 5312608"/>
              <a:gd name="connsiteX2-85" fmla="*/ 7798123 w 8770008"/>
              <a:gd name="connsiteY2-86" fmla="*/ 5312608 h 5312608"/>
              <a:gd name="connsiteX3-87" fmla="*/ 0 w 8770008"/>
              <a:gd name="connsiteY3-88" fmla="*/ 4738166 h 5312608"/>
              <a:gd name="connsiteX4-89" fmla="*/ 795822 w 8770008"/>
              <a:gd name="connsiteY4-90" fmla="*/ 0 h 5312608"/>
              <a:gd name="connsiteX0-91" fmla="*/ 478322 w 8770008"/>
              <a:gd name="connsiteY0-92" fmla="*/ 0 h 2937708"/>
              <a:gd name="connsiteX1-93" fmla="*/ 8770008 w 8770008"/>
              <a:gd name="connsiteY1-94" fmla="*/ 142107 h 2937708"/>
              <a:gd name="connsiteX2-95" fmla="*/ 7798123 w 8770008"/>
              <a:gd name="connsiteY2-96" fmla="*/ 2937708 h 2937708"/>
              <a:gd name="connsiteX3-97" fmla="*/ 0 w 8770008"/>
              <a:gd name="connsiteY3-98" fmla="*/ 2363266 h 2937708"/>
              <a:gd name="connsiteX4-99" fmla="*/ 478322 w 8770008"/>
              <a:gd name="connsiteY4-100" fmla="*/ 0 h 2937708"/>
              <a:gd name="connsiteX0-101" fmla="*/ 670827 w 8770008"/>
              <a:gd name="connsiteY0-102" fmla="*/ 0 h 2937708"/>
              <a:gd name="connsiteX1-103" fmla="*/ 8770008 w 8770008"/>
              <a:gd name="connsiteY1-104" fmla="*/ 142107 h 2937708"/>
              <a:gd name="connsiteX2-105" fmla="*/ 7798123 w 8770008"/>
              <a:gd name="connsiteY2-106" fmla="*/ 2937708 h 2937708"/>
              <a:gd name="connsiteX3-107" fmla="*/ 0 w 8770008"/>
              <a:gd name="connsiteY3-108" fmla="*/ 2363266 h 2937708"/>
              <a:gd name="connsiteX4-109" fmla="*/ 670827 w 8770008"/>
              <a:gd name="connsiteY4-110" fmla="*/ 0 h 2937708"/>
              <a:gd name="connsiteX0-111" fmla="*/ 670827 w 8770008"/>
              <a:gd name="connsiteY0-112" fmla="*/ 0 h 2937708"/>
              <a:gd name="connsiteX1-113" fmla="*/ 1467546 w 8770008"/>
              <a:gd name="connsiteY1-114" fmla="*/ 9892 h 2937708"/>
              <a:gd name="connsiteX2-115" fmla="*/ 8770008 w 8770008"/>
              <a:gd name="connsiteY2-116" fmla="*/ 142107 h 2937708"/>
              <a:gd name="connsiteX3-117" fmla="*/ 7798123 w 8770008"/>
              <a:gd name="connsiteY3-118" fmla="*/ 2937708 h 2937708"/>
              <a:gd name="connsiteX4-119" fmla="*/ 0 w 8770008"/>
              <a:gd name="connsiteY4-120" fmla="*/ 2363266 h 2937708"/>
              <a:gd name="connsiteX5" fmla="*/ 670827 w 8770008"/>
              <a:gd name="connsiteY5" fmla="*/ 0 h 2937708"/>
              <a:gd name="connsiteX0-121" fmla="*/ 670827 w 8770008"/>
              <a:gd name="connsiteY0-122" fmla="*/ 0 h 2937708"/>
              <a:gd name="connsiteX1-123" fmla="*/ 1467546 w 8770008"/>
              <a:gd name="connsiteY1-124" fmla="*/ 9892 h 2937708"/>
              <a:gd name="connsiteX2-125" fmla="*/ 8770008 w 8770008"/>
              <a:gd name="connsiteY2-126" fmla="*/ 142107 h 2937708"/>
              <a:gd name="connsiteX3-127" fmla="*/ 7798123 w 8770008"/>
              <a:gd name="connsiteY3-128" fmla="*/ 2937708 h 2937708"/>
              <a:gd name="connsiteX4-129" fmla="*/ 0 w 8770008"/>
              <a:gd name="connsiteY4-130" fmla="*/ 2363266 h 2937708"/>
              <a:gd name="connsiteX5-131" fmla="*/ 591647 w 8770008"/>
              <a:gd name="connsiteY5-132" fmla="*/ 269774 h 2937708"/>
              <a:gd name="connsiteX6" fmla="*/ 670827 w 8770008"/>
              <a:gd name="connsiteY6" fmla="*/ 0 h 2937708"/>
              <a:gd name="connsiteX0-133" fmla="*/ 670827 w 8770008"/>
              <a:gd name="connsiteY0-134" fmla="*/ 0 h 3486348"/>
              <a:gd name="connsiteX1-135" fmla="*/ 1467546 w 8770008"/>
              <a:gd name="connsiteY1-136" fmla="*/ 558532 h 3486348"/>
              <a:gd name="connsiteX2-137" fmla="*/ 8770008 w 8770008"/>
              <a:gd name="connsiteY2-138" fmla="*/ 690747 h 3486348"/>
              <a:gd name="connsiteX3-139" fmla="*/ 7798123 w 8770008"/>
              <a:gd name="connsiteY3-140" fmla="*/ 3486348 h 3486348"/>
              <a:gd name="connsiteX4-141" fmla="*/ 0 w 8770008"/>
              <a:gd name="connsiteY4-142" fmla="*/ 2911906 h 3486348"/>
              <a:gd name="connsiteX5-143" fmla="*/ 591647 w 8770008"/>
              <a:gd name="connsiteY5-144" fmla="*/ 818414 h 3486348"/>
              <a:gd name="connsiteX6-145" fmla="*/ 670827 w 8770008"/>
              <a:gd name="connsiteY6-146" fmla="*/ 0 h 3486348"/>
              <a:gd name="connsiteX0-147" fmla="*/ 516822 w 8770008"/>
              <a:gd name="connsiteY0-148" fmla="*/ 0 h 3332344"/>
              <a:gd name="connsiteX1-149" fmla="*/ 1467546 w 8770008"/>
              <a:gd name="connsiteY1-150" fmla="*/ 404528 h 3332344"/>
              <a:gd name="connsiteX2-151" fmla="*/ 8770008 w 8770008"/>
              <a:gd name="connsiteY2-152" fmla="*/ 536743 h 3332344"/>
              <a:gd name="connsiteX3-153" fmla="*/ 7798123 w 8770008"/>
              <a:gd name="connsiteY3-154" fmla="*/ 3332344 h 3332344"/>
              <a:gd name="connsiteX4-155" fmla="*/ 0 w 8770008"/>
              <a:gd name="connsiteY4-156" fmla="*/ 2757902 h 3332344"/>
              <a:gd name="connsiteX5-157" fmla="*/ 591647 w 8770008"/>
              <a:gd name="connsiteY5-158" fmla="*/ 664410 h 3332344"/>
              <a:gd name="connsiteX6-159" fmla="*/ 516822 w 8770008"/>
              <a:gd name="connsiteY6-160" fmla="*/ 0 h 3332344"/>
              <a:gd name="connsiteX0-161" fmla="*/ 516822 w 8770008"/>
              <a:gd name="connsiteY0-162" fmla="*/ 0 h 3332344"/>
              <a:gd name="connsiteX1-163" fmla="*/ 1409795 w 8770008"/>
              <a:gd name="connsiteY1-164" fmla="*/ 356402 h 3332344"/>
              <a:gd name="connsiteX2-165" fmla="*/ 8770008 w 8770008"/>
              <a:gd name="connsiteY2-166" fmla="*/ 536743 h 3332344"/>
              <a:gd name="connsiteX3-167" fmla="*/ 7798123 w 8770008"/>
              <a:gd name="connsiteY3-168" fmla="*/ 3332344 h 3332344"/>
              <a:gd name="connsiteX4-169" fmla="*/ 0 w 8770008"/>
              <a:gd name="connsiteY4-170" fmla="*/ 2757902 h 3332344"/>
              <a:gd name="connsiteX5-171" fmla="*/ 591647 w 8770008"/>
              <a:gd name="connsiteY5-172" fmla="*/ 664410 h 3332344"/>
              <a:gd name="connsiteX6-173" fmla="*/ 516822 w 8770008"/>
              <a:gd name="connsiteY6-174" fmla="*/ 0 h 3332344"/>
              <a:gd name="connsiteX0-175" fmla="*/ 516822 w 8770008"/>
              <a:gd name="connsiteY0-176" fmla="*/ 0 h 3332344"/>
              <a:gd name="connsiteX1-177" fmla="*/ 1409795 w 8770008"/>
              <a:gd name="connsiteY1-178" fmla="*/ 356402 h 3332344"/>
              <a:gd name="connsiteX2-179" fmla="*/ 1717803 w 8770008"/>
              <a:gd name="connsiteY2-180" fmla="*/ 356401 h 3332344"/>
              <a:gd name="connsiteX3-181" fmla="*/ 8770008 w 8770008"/>
              <a:gd name="connsiteY3-182" fmla="*/ 536743 h 3332344"/>
              <a:gd name="connsiteX4-183" fmla="*/ 7798123 w 8770008"/>
              <a:gd name="connsiteY4-184" fmla="*/ 3332344 h 3332344"/>
              <a:gd name="connsiteX5-185" fmla="*/ 0 w 8770008"/>
              <a:gd name="connsiteY5-186" fmla="*/ 2757902 h 3332344"/>
              <a:gd name="connsiteX6-187" fmla="*/ 591647 w 8770008"/>
              <a:gd name="connsiteY6-188" fmla="*/ 664410 h 3332344"/>
              <a:gd name="connsiteX7" fmla="*/ 516822 w 8770008"/>
              <a:gd name="connsiteY7" fmla="*/ 0 h 3332344"/>
              <a:gd name="connsiteX0-189" fmla="*/ 516822 w 8770008"/>
              <a:gd name="connsiteY0-190" fmla="*/ 0 h 3332344"/>
              <a:gd name="connsiteX1-191" fmla="*/ 1409795 w 8770008"/>
              <a:gd name="connsiteY1-192" fmla="*/ 356402 h 3332344"/>
              <a:gd name="connsiteX2-193" fmla="*/ 1814056 w 8770008"/>
              <a:gd name="connsiteY2-194" fmla="*/ 67643 h 3332344"/>
              <a:gd name="connsiteX3-195" fmla="*/ 8770008 w 8770008"/>
              <a:gd name="connsiteY3-196" fmla="*/ 536743 h 3332344"/>
              <a:gd name="connsiteX4-197" fmla="*/ 7798123 w 8770008"/>
              <a:gd name="connsiteY4-198" fmla="*/ 3332344 h 3332344"/>
              <a:gd name="connsiteX5-199" fmla="*/ 0 w 8770008"/>
              <a:gd name="connsiteY5-200" fmla="*/ 2757902 h 3332344"/>
              <a:gd name="connsiteX6-201" fmla="*/ 591647 w 8770008"/>
              <a:gd name="connsiteY6-202" fmla="*/ 664410 h 3332344"/>
              <a:gd name="connsiteX7-203" fmla="*/ 516822 w 8770008"/>
              <a:gd name="connsiteY7-204" fmla="*/ 0 h 3332344"/>
              <a:gd name="connsiteX0-205" fmla="*/ 516822 w 8770008"/>
              <a:gd name="connsiteY0-206" fmla="*/ 0 h 3332344"/>
              <a:gd name="connsiteX1-207" fmla="*/ 1255791 w 8770008"/>
              <a:gd name="connsiteY1-208" fmla="*/ 308275 h 3332344"/>
              <a:gd name="connsiteX2-209" fmla="*/ 1814056 w 8770008"/>
              <a:gd name="connsiteY2-210" fmla="*/ 67643 h 3332344"/>
              <a:gd name="connsiteX3-211" fmla="*/ 8770008 w 8770008"/>
              <a:gd name="connsiteY3-212" fmla="*/ 536743 h 3332344"/>
              <a:gd name="connsiteX4-213" fmla="*/ 7798123 w 8770008"/>
              <a:gd name="connsiteY4-214" fmla="*/ 3332344 h 3332344"/>
              <a:gd name="connsiteX5-215" fmla="*/ 0 w 8770008"/>
              <a:gd name="connsiteY5-216" fmla="*/ 2757902 h 3332344"/>
              <a:gd name="connsiteX6-217" fmla="*/ 591647 w 8770008"/>
              <a:gd name="connsiteY6-218" fmla="*/ 664410 h 3332344"/>
              <a:gd name="connsiteX7-219" fmla="*/ 516822 w 8770008"/>
              <a:gd name="connsiteY7-220" fmla="*/ 0 h 3332344"/>
              <a:gd name="connsiteX0-221" fmla="*/ 516822 w 8770008"/>
              <a:gd name="connsiteY0-222" fmla="*/ 0 h 3332344"/>
              <a:gd name="connsiteX1-223" fmla="*/ 1255791 w 8770008"/>
              <a:gd name="connsiteY1-224" fmla="*/ 308275 h 3332344"/>
              <a:gd name="connsiteX2-225" fmla="*/ 1814056 w 8770008"/>
              <a:gd name="connsiteY2-226" fmla="*/ 67643 h 3332344"/>
              <a:gd name="connsiteX3-227" fmla="*/ 2247192 w 8770008"/>
              <a:gd name="connsiteY3-228" fmla="*/ 86894 h 3332344"/>
              <a:gd name="connsiteX4-229" fmla="*/ 8770008 w 8770008"/>
              <a:gd name="connsiteY4-230" fmla="*/ 536743 h 3332344"/>
              <a:gd name="connsiteX5-231" fmla="*/ 7798123 w 8770008"/>
              <a:gd name="connsiteY5-232" fmla="*/ 3332344 h 3332344"/>
              <a:gd name="connsiteX6-233" fmla="*/ 0 w 8770008"/>
              <a:gd name="connsiteY6-234" fmla="*/ 2757902 h 3332344"/>
              <a:gd name="connsiteX7-235" fmla="*/ 591647 w 8770008"/>
              <a:gd name="connsiteY7-236" fmla="*/ 664410 h 3332344"/>
              <a:gd name="connsiteX8" fmla="*/ 516822 w 8770008"/>
              <a:gd name="connsiteY8" fmla="*/ 0 h 3332344"/>
              <a:gd name="connsiteX0-237" fmla="*/ 516822 w 8770008"/>
              <a:gd name="connsiteY0-238" fmla="*/ 0 h 3332344"/>
              <a:gd name="connsiteX1-239" fmla="*/ 1255791 w 8770008"/>
              <a:gd name="connsiteY1-240" fmla="*/ 308275 h 3332344"/>
              <a:gd name="connsiteX2-241" fmla="*/ 1814056 w 8770008"/>
              <a:gd name="connsiteY2-242" fmla="*/ 67643 h 3332344"/>
              <a:gd name="connsiteX3-243" fmla="*/ 1881432 w 8770008"/>
              <a:gd name="connsiteY3-244" fmla="*/ 394903 h 3332344"/>
              <a:gd name="connsiteX4-245" fmla="*/ 8770008 w 8770008"/>
              <a:gd name="connsiteY4-246" fmla="*/ 536743 h 3332344"/>
              <a:gd name="connsiteX5-247" fmla="*/ 7798123 w 8770008"/>
              <a:gd name="connsiteY5-248" fmla="*/ 3332344 h 3332344"/>
              <a:gd name="connsiteX6-249" fmla="*/ 0 w 8770008"/>
              <a:gd name="connsiteY6-250" fmla="*/ 2757902 h 3332344"/>
              <a:gd name="connsiteX7-251" fmla="*/ 591647 w 8770008"/>
              <a:gd name="connsiteY7-252" fmla="*/ 664410 h 3332344"/>
              <a:gd name="connsiteX8-253" fmla="*/ 516822 w 8770008"/>
              <a:gd name="connsiteY8-254" fmla="*/ 0 h 3332344"/>
              <a:gd name="connsiteX0-255" fmla="*/ 516822 w 8770008"/>
              <a:gd name="connsiteY0-256" fmla="*/ 0 h 3332344"/>
              <a:gd name="connsiteX1-257" fmla="*/ 1255791 w 8770008"/>
              <a:gd name="connsiteY1-258" fmla="*/ 308275 h 3332344"/>
              <a:gd name="connsiteX2-259" fmla="*/ 1814056 w 8770008"/>
              <a:gd name="connsiteY2-260" fmla="*/ 67643 h 3332344"/>
              <a:gd name="connsiteX3-261" fmla="*/ 1881432 w 8770008"/>
              <a:gd name="connsiteY3-262" fmla="*/ 394903 h 3332344"/>
              <a:gd name="connsiteX4-263" fmla="*/ 8770008 w 8770008"/>
              <a:gd name="connsiteY4-264" fmla="*/ 536743 h 3332344"/>
              <a:gd name="connsiteX5-265" fmla="*/ 7798123 w 8770008"/>
              <a:gd name="connsiteY5-266" fmla="*/ 3332344 h 3332344"/>
              <a:gd name="connsiteX6-267" fmla="*/ 0 w 8770008"/>
              <a:gd name="connsiteY6-268" fmla="*/ 2757902 h 3332344"/>
              <a:gd name="connsiteX7-269" fmla="*/ 610897 w 8770008"/>
              <a:gd name="connsiteY7-270" fmla="*/ 847290 h 3332344"/>
              <a:gd name="connsiteX8-271" fmla="*/ 516822 w 8770008"/>
              <a:gd name="connsiteY8-272" fmla="*/ 0 h 3332344"/>
              <a:gd name="connsiteX0-273" fmla="*/ 266565 w 8770008"/>
              <a:gd name="connsiteY0-274" fmla="*/ 28609 h 3264701"/>
              <a:gd name="connsiteX1-275" fmla="*/ 1255791 w 8770008"/>
              <a:gd name="connsiteY1-276" fmla="*/ 240632 h 3264701"/>
              <a:gd name="connsiteX2-277" fmla="*/ 1814056 w 8770008"/>
              <a:gd name="connsiteY2-278" fmla="*/ 0 h 3264701"/>
              <a:gd name="connsiteX3-279" fmla="*/ 1881432 w 8770008"/>
              <a:gd name="connsiteY3-280" fmla="*/ 327260 h 3264701"/>
              <a:gd name="connsiteX4-281" fmla="*/ 8770008 w 8770008"/>
              <a:gd name="connsiteY4-282" fmla="*/ 469100 h 3264701"/>
              <a:gd name="connsiteX5-283" fmla="*/ 7798123 w 8770008"/>
              <a:gd name="connsiteY5-284" fmla="*/ 3264701 h 3264701"/>
              <a:gd name="connsiteX6-285" fmla="*/ 0 w 8770008"/>
              <a:gd name="connsiteY6-286" fmla="*/ 2690259 h 3264701"/>
              <a:gd name="connsiteX7-287" fmla="*/ 610897 w 8770008"/>
              <a:gd name="connsiteY7-288" fmla="*/ 779647 h 3264701"/>
              <a:gd name="connsiteX8-289" fmla="*/ 266565 w 8770008"/>
              <a:gd name="connsiteY8-290" fmla="*/ 28609 h 3264701"/>
              <a:gd name="connsiteX0-291" fmla="*/ 266565 w 8770008"/>
              <a:gd name="connsiteY0-292" fmla="*/ 28609 h 3264701"/>
              <a:gd name="connsiteX1-293" fmla="*/ 1130662 w 8770008"/>
              <a:gd name="connsiteY1-294" fmla="*/ 221381 h 3264701"/>
              <a:gd name="connsiteX2-295" fmla="*/ 1814056 w 8770008"/>
              <a:gd name="connsiteY2-296" fmla="*/ 0 h 3264701"/>
              <a:gd name="connsiteX3-297" fmla="*/ 1881432 w 8770008"/>
              <a:gd name="connsiteY3-298" fmla="*/ 327260 h 3264701"/>
              <a:gd name="connsiteX4-299" fmla="*/ 8770008 w 8770008"/>
              <a:gd name="connsiteY4-300" fmla="*/ 469100 h 3264701"/>
              <a:gd name="connsiteX5-301" fmla="*/ 7798123 w 8770008"/>
              <a:gd name="connsiteY5-302" fmla="*/ 3264701 h 3264701"/>
              <a:gd name="connsiteX6-303" fmla="*/ 0 w 8770008"/>
              <a:gd name="connsiteY6-304" fmla="*/ 2690259 h 3264701"/>
              <a:gd name="connsiteX7-305" fmla="*/ 610897 w 8770008"/>
              <a:gd name="connsiteY7-306" fmla="*/ 779647 h 3264701"/>
              <a:gd name="connsiteX8-307" fmla="*/ 266565 w 8770008"/>
              <a:gd name="connsiteY8-308" fmla="*/ 28609 h 3264701"/>
              <a:gd name="connsiteX0-309" fmla="*/ 266565 w 8770008"/>
              <a:gd name="connsiteY0-310" fmla="*/ 9359 h 3245451"/>
              <a:gd name="connsiteX1-311" fmla="*/ 1130662 w 8770008"/>
              <a:gd name="connsiteY1-312" fmla="*/ 202131 h 3245451"/>
              <a:gd name="connsiteX2-313" fmla="*/ 1515673 w 8770008"/>
              <a:gd name="connsiteY2-314" fmla="*/ 0 h 3245451"/>
              <a:gd name="connsiteX3-315" fmla="*/ 1881432 w 8770008"/>
              <a:gd name="connsiteY3-316" fmla="*/ 308010 h 3245451"/>
              <a:gd name="connsiteX4-317" fmla="*/ 8770008 w 8770008"/>
              <a:gd name="connsiteY4-318" fmla="*/ 449850 h 3245451"/>
              <a:gd name="connsiteX5-319" fmla="*/ 7798123 w 8770008"/>
              <a:gd name="connsiteY5-320" fmla="*/ 3245451 h 3245451"/>
              <a:gd name="connsiteX6-321" fmla="*/ 0 w 8770008"/>
              <a:gd name="connsiteY6-322" fmla="*/ 2671009 h 3245451"/>
              <a:gd name="connsiteX7-323" fmla="*/ 610897 w 8770008"/>
              <a:gd name="connsiteY7-324" fmla="*/ 760397 h 3245451"/>
              <a:gd name="connsiteX8-325" fmla="*/ 266565 w 8770008"/>
              <a:gd name="connsiteY8-326" fmla="*/ 9359 h 3245451"/>
              <a:gd name="connsiteX0-327" fmla="*/ 266565 w 8789259"/>
              <a:gd name="connsiteY0-328" fmla="*/ 9359 h 3245451"/>
              <a:gd name="connsiteX1-329" fmla="*/ 1130662 w 8789259"/>
              <a:gd name="connsiteY1-330" fmla="*/ 202131 h 3245451"/>
              <a:gd name="connsiteX2-331" fmla="*/ 1515673 w 8789259"/>
              <a:gd name="connsiteY2-332" fmla="*/ 0 h 3245451"/>
              <a:gd name="connsiteX3-333" fmla="*/ 1881432 w 8789259"/>
              <a:gd name="connsiteY3-334" fmla="*/ 308010 h 3245451"/>
              <a:gd name="connsiteX4-335" fmla="*/ 8789259 w 8789259"/>
              <a:gd name="connsiteY4-336" fmla="*/ 526852 h 3245451"/>
              <a:gd name="connsiteX5-337" fmla="*/ 7798123 w 8789259"/>
              <a:gd name="connsiteY5-338" fmla="*/ 3245451 h 3245451"/>
              <a:gd name="connsiteX6-339" fmla="*/ 0 w 8789259"/>
              <a:gd name="connsiteY6-340" fmla="*/ 2671009 h 3245451"/>
              <a:gd name="connsiteX7-341" fmla="*/ 610897 w 8789259"/>
              <a:gd name="connsiteY7-342" fmla="*/ 760397 h 3245451"/>
              <a:gd name="connsiteX8-343" fmla="*/ 266565 w 8789259"/>
              <a:gd name="connsiteY8-344" fmla="*/ 9359 h 3245451"/>
              <a:gd name="connsiteX0-345" fmla="*/ 266565 w 8789259"/>
              <a:gd name="connsiteY0-346" fmla="*/ 9359 h 3245451"/>
              <a:gd name="connsiteX1-347" fmla="*/ 1092161 w 8789259"/>
              <a:gd name="connsiteY1-348" fmla="*/ 202131 h 3245451"/>
              <a:gd name="connsiteX2-349" fmla="*/ 1515673 w 8789259"/>
              <a:gd name="connsiteY2-350" fmla="*/ 0 h 3245451"/>
              <a:gd name="connsiteX3-351" fmla="*/ 1881432 w 8789259"/>
              <a:gd name="connsiteY3-352" fmla="*/ 308010 h 3245451"/>
              <a:gd name="connsiteX4-353" fmla="*/ 8789259 w 8789259"/>
              <a:gd name="connsiteY4-354" fmla="*/ 526852 h 3245451"/>
              <a:gd name="connsiteX5-355" fmla="*/ 7798123 w 8789259"/>
              <a:gd name="connsiteY5-356" fmla="*/ 3245451 h 3245451"/>
              <a:gd name="connsiteX6-357" fmla="*/ 0 w 8789259"/>
              <a:gd name="connsiteY6-358" fmla="*/ 2671009 h 3245451"/>
              <a:gd name="connsiteX7-359" fmla="*/ 610897 w 8789259"/>
              <a:gd name="connsiteY7-360" fmla="*/ 760397 h 3245451"/>
              <a:gd name="connsiteX8-361" fmla="*/ 266565 w 8789259"/>
              <a:gd name="connsiteY8-362" fmla="*/ 9359 h 3245451"/>
              <a:gd name="connsiteX0-363" fmla="*/ 199188 w 8789259"/>
              <a:gd name="connsiteY0-364" fmla="*/ 0 h 3274593"/>
              <a:gd name="connsiteX1-365" fmla="*/ 1092161 w 8789259"/>
              <a:gd name="connsiteY1-366" fmla="*/ 231273 h 3274593"/>
              <a:gd name="connsiteX2-367" fmla="*/ 1515673 w 8789259"/>
              <a:gd name="connsiteY2-368" fmla="*/ 29142 h 3274593"/>
              <a:gd name="connsiteX3-369" fmla="*/ 1881432 w 8789259"/>
              <a:gd name="connsiteY3-370" fmla="*/ 337152 h 3274593"/>
              <a:gd name="connsiteX4-371" fmla="*/ 8789259 w 8789259"/>
              <a:gd name="connsiteY4-372" fmla="*/ 555994 h 3274593"/>
              <a:gd name="connsiteX5-373" fmla="*/ 7798123 w 8789259"/>
              <a:gd name="connsiteY5-374" fmla="*/ 3274593 h 3274593"/>
              <a:gd name="connsiteX6-375" fmla="*/ 0 w 8789259"/>
              <a:gd name="connsiteY6-376" fmla="*/ 2700151 h 3274593"/>
              <a:gd name="connsiteX7-377" fmla="*/ 610897 w 8789259"/>
              <a:gd name="connsiteY7-378" fmla="*/ 789539 h 3274593"/>
              <a:gd name="connsiteX8-379" fmla="*/ 199188 w 8789259"/>
              <a:gd name="connsiteY8-380" fmla="*/ 0 h 3274593"/>
              <a:gd name="connsiteX0-381" fmla="*/ 199188 w 8121602"/>
              <a:gd name="connsiteY0-382" fmla="*/ 0 h 3274593"/>
              <a:gd name="connsiteX1-383" fmla="*/ 1092161 w 8121602"/>
              <a:gd name="connsiteY1-384" fmla="*/ 231273 h 3274593"/>
              <a:gd name="connsiteX2-385" fmla="*/ 1515673 w 8121602"/>
              <a:gd name="connsiteY2-386" fmla="*/ 29142 h 3274593"/>
              <a:gd name="connsiteX3-387" fmla="*/ 1881432 w 8121602"/>
              <a:gd name="connsiteY3-388" fmla="*/ 337152 h 3274593"/>
              <a:gd name="connsiteX4-389" fmla="*/ 8121602 w 8121602"/>
              <a:gd name="connsiteY4-390" fmla="*/ 526965 h 3274593"/>
              <a:gd name="connsiteX5-391" fmla="*/ 7798123 w 8121602"/>
              <a:gd name="connsiteY5-392" fmla="*/ 3274593 h 3274593"/>
              <a:gd name="connsiteX6-393" fmla="*/ 0 w 8121602"/>
              <a:gd name="connsiteY6-394" fmla="*/ 2700151 h 3274593"/>
              <a:gd name="connsiteX7-395" fmla="*/ 610897 w 8121602"/>
              <a:gd name="connsiteY7-396" fmla="*/ 789539 h 3274593"/>
              <a:gd name="connsiteX8-397" fmla="*/ 199188 w 8121602"/>
              <a:gd name="connsiteY8-398" fmla="*/ 0 h 3274593"/>
              <a:gd name="connsiteX0-399" fmla="*/ 199188 w 8785095"/>
              <a:gd name="connsiteY0-400" fmla="*/ 0 h 3303622"/>
              <a:gd name="connsiteX1-401" fmla="*/ 1092161 w 8785095"/>
              <a:gd name="connsiteY1-402" fmla="*/ 231273 h 3303622"/>
              <a:gd name="connsiteX2-403" fmla="*/ 1515673 w 8785095"/>
              <a:gd name="connsiteY2-404" fmla="*/ 29142 h 3303622"/>
              <a:gd name="connsiteX3-405" fmla="*/ 1881432 w 8785095"/>
              <a:gd name="connsiteY3-406" fmla="*/ 337152 h 3303622"/>
              <a:gd name="connsiteX4-407" fmla="*/ 8121602 w 8785095"/>
              <a:gd name="connsiteY4-408" fmla="*/ 526965 h 3303622"/>
              <a:gd name="connsiteX5-409" fmla="*/ 8785095 w 8785095"/>
              <a:gd name="connsiteY5-410" fmla="*/ 3303622 h 3303622"/>
              <a:gd name="connsiteX6-411" fmla="*/ 0 w 8785095"/>
              <a:gd name="connsiteY6-412" fmla="*/ 2700151 h 3303622"/>
              <a:gd name="connsiteX7-413" fmla="*/ 610897 w 8785095"/>
              <a:gd name="connsiteY7-414" fmla="*/ 789539 h 3303622"/>
              <a:gd name="connsiteX8-415" fmla="*/ 199188 w 8785095"/>
              <a:gd name="connsiteY8-416" fmla="*/ 0 h 3303622"/>
              <a:gd name="connsiteX0-417" fmla="*/ 199188 w 8785095"/>
              <a:gd name="connsiteY0-418" fmla="*/ 0 h 3303622"/>
              <a:gd name="connsiteX1-419" fmla="*/ 1092161 w 8785095"/>
              <a:gd name="connsiteY1-420" fmla="*/ 231273 h 3303622"/>
              <a:gd name="connsiteX2-421" fmla="*/ 1375973 w 8785095"/>
              <a:gd name="connsiteY2-422" fmla="*/ 29142 h 3303622"/>
              <a:gd name="connsiteX3-423" fmla="*/ 1881432 w 8785095"/>
              <a:gd name="connsiteY3-424" fmla="*/ 337152 h 3303622"/>
              <a:gd name="connsiteX4-425" fmla="*/ 8121602 w 8785095"/>
              <a:gd name="connsiteY4-426" fmla="*/ 526965 h 3303622"/>
              <a:gd name="connsiteX5-427" fmla="*/ 8785095 w 8785095"/>
              <a:gd name="connsiteY5-428" fmla="*/ 3303622 h 3303622"/>
              <a:gd name="connsiteX6-429" fmla="*/ 0 w 8785095"/>
              <a:gd name="connsiteY6-430" fmla="*/ 2700151 h 3303622"/>
              <a:gd name="connsiteX7-431" fmla="*/ 610897 w 8785095"/>
              <a:gd name="connsiteY7-432" fmla="*/ 789539 h 3303622"/>
              <a:gd name="connsiteX8-433" fmla="*/ 199188 w 8785095"/>
              <a:gd name="connsiteY8-434" fmla="*/ 0 h 3303622"/>
              <a:gd name="connsiteX0-435" fmla="*/ 199188 w 8785095"/>
              <a:gd name="connsiteY0-436" fmla="*/ 0 h 3303622"/>
              <a:gd name="connsiteX1-437" fmla="*/ 1092161 w 8785095"/>
              <a:gd name="connsiteY1-438" fmla="*/ 231273 h 3303622"/>
              <a:gd name="connsiteX2-439" fmla="*/ 1375973 w 8785095"/>
              <a:gd name="connsiteY2-440" fmla="*/ 29142 h 3303622"/>
              <a:gd name="connsiteX3-441" fmla="*/ 2093187 w 8785095"/>
              <a:gd name="connsiteY3-442" fmla="*/ 269775 h 3303622"/>
              <a:gd name="connsiteX4-443" fmla="*/ 8121602 w 8785095"/>
              <a:gd name="connsiteY4-444" fmla="*/ 526965 h 3303622"/>
              <a:gd name="connsiteX5-445" fmla="*/ 8785095 w 8785095"/>
              <a:gd name="connsiteY5-446" fmla="*/ 3303622 h 3303622"/>
              <a:gd name="connsiteX6-447" fmla="*/ 0 w 8785095"/>
              <a:gd name="connsiteY6-448" fmla="*/ 2700151 h 3303622"/>
              <a:gd name="connsiteX7-449" fmla="*/ 610897 w 8785095"/>
              <a:gd name="connsiteY7-450" fmla="*/ 789539 h 3303622"/>
              <a:gd name="connsiteX8-451" fmla="*/ 199188 w 8785095"/>
              <a:gd name="connsiteY8-452" fmla="*/ 0 h 3303622"/>
              <a:gd name="connsiteX0-453" fmla="*/ 314691 w 8785095"/>
              <a:gd name="connsiteY0-454" fmla="*/ 86361 h 3274480"/>
              <a:gd name="connsiteX1-455" fmla="*/ 1092161 w 8785095"/>
              <a:gd name="connsiteY1-456" fmla="*/ 202131 h 3274480"/>
              <a:gd name="connsiteX2-457" fmla="*/ 1375973 w 8785095"/>
              <a:gd name="connsiteY2-458" fmla="*/ 0 h 3274480"/>
              <a:gd name="connsiteX3-459" fmla="*/ 2093187 w 8785095"/>
              <a:gd name="connsiteY3-460" fmla="*/ 240633 h 3274480"/>
              <a:gd name="connsiteX4-461" fmla="*/ 8121602 w 8785095"/>
              <a:gd name="connsiteY4-462" fmla="*/ 497823 h 3274480"/>
              <a:gd name="connsiteX5-463" fmla="*/ 8785095 w 8785095"/>
              <a:gd name="connsiteY5-464" fmla="*/ 3274480 h 3274480"/>
              <a:gd name="connsiteX6-465" fmla="*/ 0 w 8785095"/>
              <a:gd name="connsiteY6-466" fmla="*/ 2671009 h 3274480"/>
              <a:gd name="connsiteX7-467" fmla="*/ 610897 w 8785095"/>
              <a:gd name="connsiteY7-468" fmla="*/ 760397 h 3274480"/>
              <a:gd name="connsiteX8-469" fmla="*/ 314691 w 8785095"/>
              <a:gd name="connsiteY8-470" fmla="*/ 86361 h 3274480"/>
              <a:gd name="connsiteX0-471" fmla="*/ 314691 w 8785095"/>
              <a:gd name="connsiteY0-472" fmla="*/ 86361 h 3274480"/>
              <a:gd name="connsiteX1-473" fmla="*/ 1092161 w 8785095"/>
              <a:gd name="connsiteY1-474" fmla="*/ 202131 h 3274480"/>
              <a:gd name="connsiteX2-475" fmla="*/ 1375973 w 8785095"/>
              <a:gd name="connsiteY2-476" fmla="*/ 0 h 3274480"/>
              <a:gd name="connsiteX3-477" fmla="*/ 2093187 w 8785095"/>
              <a:gd name="connsiteY3-478" fmla="*/ 240633 h 3274480"/>
              <a:gd name="connsiteX4-479" fmla="*/ 8121602 w 8785095"/>
              <a:gd name="connsiteY4-480" fmla="*/ 497823 h 3274480"/>
              <a:gd name="connsiteX5-481" fmla="*/ 8785095 w 8785095"/>
              <a:gd name="connsiteY5-482" fmla="*/ 3274480 h 3274480"/>
              <a:gd name="connsiteX6-483" fmla="*/ 0 w 8785095"/>
              <a:gd name="connsiteY6-484" fmla="*/ 2671009 h 3274480"/>
              <a:gd name="connsiteX7-485" fmla="*/ 668648 w 8785095"/>
              <a:gd name="connsiteY7-486" fmla="*/ 808524 h 3274480"/>
              <a:gd name="connsiteX8-487" fmla="*/ 314691 w 8785095"/>
              <a:gd name="connsiteY8-488" fmla="*/ 86361 h 3274480"/>
              <a:gd name="connsiteX0-489" fmla="*/ 314691 w 8785095"/>
              <a:gd name="connsiteY0-490" fmla="*/ 153737 h 3341856"/>
              <a:gd name="connsiteX1-491" fmla="*/ 1092161 w 8785095"/>
              <a:gd name="connsiteY1-492" fmla="*/ 269507 h 3341856"/>
              <a:gd name="connsiteX2-493" fmla="*/ 1337472 w 8785095"/>
              <a:gd name="connsiteY2-494" fmla="*/ 0 h 3341856"/>
              <a:gd name="connsiteX3-495" fmla="*/ 2093187 w 8785095"/>
              <a:gd name="connsiteY3-496" fmla="*/ 308009 h 3341856"/>
              <a:gd name="connsiteX4-497" fmla="*/ 8121602 w 8785095"/>
              <a:gd name="connsiteY4-498" fmla="*/ 565199 h 3341856"/>
              <a:gd name="connsiteX5-499" fmla="*/ 8785095 w 8785095"/>
              <a:gd name="connsiteY5-500" fmla="*/ 3341856 h 3341856"/>
              <a:gd name="connsiteX6-501" fmla="*/ 0 w 8785095"/>
              <a:gd name="connsiteY6-502" fmla="*/ 2738385 h 3341856"/>
              <a:gd name="connsiteX7-503" fmla="*/ 668648 w 8785095"/>
              <a:gd name="connsiteY7-504" fmla="*/ 875900 h 3341856"/>
              <a:gd name="connsiteX8-505" fmla="*/ 314691 w 8785095"/>
              <a:gd name="connsiteY8-506" fmla="*/ 153737 h 3341856"/>
              <a:gd name="connsiteX0-507" fmla="*/ 314691 w 8785095"/>
              <a:gd name="connsiteY0-508" fmla="*/ 153737 h 3341856"/>
              <a:gd name="connsiteX1-509" fmla="*/ 1092161 w 8785095"/>
              <a:gd name="connsiteY1-510" fmla="*/ 269507 h 3341856"/>
              <a:gd name="connsiteX2-511" fmla="*/ 1337472 w 8785095"/>
              <a:gd name="connsiteY2-512" fmla="*/ 0 h 3341856"/>
              <a:gd name="connsiteX3-513" fmla="*/ 1765928 w 8785095"/>
              <a:gd name="connsiteY3-514" fmla="*/ 308009 h 3341856"/>
              <a:gd name="connsiteX4-515" fmla="*/ 8121602 w 8785095"/>
              <a:gd name="connsiteY4-516" fmla="*/ 565199 h 3341856"/>
              <a:gd name="connsiteX5-517" fmla="*/ 8785095 w 8785095"/>
              <a:gd name="connsiteY5-518" fmla="*/ 3341856 h 3341856"/>
              <a:gd name="connsiteX6-519" fmla="*/ 0 w 8785095"/>
              <a:gd name="connsiteY6-520" fmla="*/ 2738385 h 3341856"/>
              <a:gd name="connsiteX7-521" fmla="*/ 668648 w 8785095"/>
              <a:gd name="connsiteY7-522" fmla="*/ 875900 h 3341856"/>
              <a:gd name="connsiteX8-523" fmla="*/ 314691 w 8785095"/>
              <a:gd name="connsiteY8-524" fmla="*/ 153737 h 3341856"/>
              <a:gd name="connsiteX0-525" fmla="*/ 314691 w 8785095"/>
              <a:gd name="connsiteY0-526" fmla="*/ 128337 h 3316456"/>
              <a:gd name="connsiteX1-527" fmla="*/ 1092161 w 8785095"/>
              <a:gd name="connsiteY1-528" fmla="*/ 244107 h 3316456"/>
              <a:gd name="connsiteX2-529" fmla="*/ 1578772 w 8785095"/>
              <a:gd name="connsiteY2-530" fmla="*/ 0 h 3316456"/>
              <a:gd name="connsiteX3-531" fmla="*/ 1765928 w 8785095"/>
              <a:gd name="connsiteY3-532" fmla="*/ 282609 h 3316456"/>
              <a:gd name="connsiteX4-533" fmla="*/ 8121602 w 8785095"/>
              <a:gd name="connsiteY4-534" fmla="*/ 539799 h 3316456"/>
              <a:gd name="connsiteX5-535" fmla="*/ 8785095 w 8785095"/>
              <a:gd name="connsiteY5-536" fmla="*/ 3316456 h 3316456"/>
              <a:gd name="connsiteX6-537" fmla="*/ 0 w 8785095"/>
              <a:gd name="connsiteY6-538" fmla="*/ 2712985 h 3316456"/>
              <a:gd name="connsiteX7-539" fmla="*/ 668648 w 8785095"/>
              <a:gd name="connsiteY7-540" fmla="*/ 850500 h 3316456"/>
              <a:gd name="connsiteX8-541" fmla="*/ 314691 w 8785095"/>
              <a:gd name="connsiteY8-542" fmla="*/ 128337 h 3316456"/>
              <a:gd name="connsiteX0-543" fmla="*/ 314691 w 8785095"/>
              <a:gd name="connsiteY0-544" fmla="*/ 141037 h 3329156"/>
              <a:gd name="connsiteX1-545" fmla="*/ 1092161 w 8785095"/>
              <a:gd name="connsiteY1-546" fmla="*/ 256807 h 3329156"/>
              <a:gd name="connsiteX2-547" fmla="*/ 1743872 w 8785095"/>
              <a:gd name="connsiteY2-548" fmla="*/ 0 h 3329156"/>
              <a:gd name="connsiteX3-549" fmla="*/ 1765928 w 8785095"/>
              <a:gd name="connsiteY3-550" fmla="*/ 295309 h 3329156"/>
              <a:gd name="connsiteX4-551" fmla="*/ 8121602 w 8785095"/>
              <a:gd name="connsiteY4-552" fmla="*/ 552499 h 3329156"/>
              <a:gd name="connsiteX5-553" fmla="*/ 8785095 w 8785095"/>
              <a:gd name="connsiteY5-554" fmla="*/ 3329156 h 3329156"/>
              <a:gd name="connsiteX6-555" fmla="*/ 0 w 8785095"/>
              <a:gd name="connsiteY6-556" fmla="*/ 2725685 h 3329156"/>
              <a:gd name="connsiteX7-557" fmla="*/ 668648 w 8785095"/>
              <a:gd name="connsiteY7-558" fmla="*/ 863200 h 3329156"/>
              <a:gd name="connsiteX8-559" fmla="*/ 314691 w 8785095"/>
              <a:gd name="connsiteY8-560" fmla="*/ 141037 h 3329156"/>
              <a:gd name="connsiteX0-561" fmla="*/ 314691 w 8785095"/>
              <a:gd name="connsiteY0-562" fmla="*/ 141037 h 3329156"/>
              <a:gd name="connsiteX1-563" fmla="*/ 1092161 w 8785095"/>
              <a:gd name="connsiteY1-564" fmla="*/ 256807 h 3329156"/>
              <a:gd name="connsiteX2-565" fmla="*/ 1743872 w 8785095"/>
              <a:gd name="connsiteY2-566" fmla="*/ 0 h 3329156"/>
              <a:gd name="connsiteX3-567" fmla="*/ 1892928 w 8785095"/>
              <a:gd name="connsiteY3-568" fmla="*/ 358809 h 3329156"/>
              <a:gd name="connsiteX4-569" fmla="*/ 8121602 w 8785095"/>
              <a:gd name="connsiteY4-570" fmla="*/ 552499 h 3329156"/>
              <a:gd name="connsiteX5-571" fmla="*/ 8785095 w 8785095"/>
              <a:gd name="connsiteY5-572" fmla="*/ 3329156 h 3329156"/>
              <a:gd name="connsiteX6-573" fmla="*/ 0 w 8785095"/>
              <a:gd name="connsiteY6-574" fmla="*/ 2725685 h 3329156"/>
              <a:gd name="connsiteX7-575" fmla="*/ 668648 w 8785095"/>
              <a:gd name="connsiteY7-576" fmla="*/ 863200 h 3329156"/>
              <a:gd name="connsiteX8-577" fmla="*/ 314691 w 8785095"/>
              <a:gd name="connsiteY8-578" fmla="*/ 141037 h 3329156"/>
              <a:gd name="connsiteX0-579" fmla="*/ 314691 w 8785095"/>
              <a:gd name="connsiteY0-580" fmla="*/ 268037 h 3456156"/>
              <a:gd name="connsiteX1-581" fmla="*/ 1092161 w 8785095"/>
              <a:gd name="connsiteY1-582" fmla="*/ 383807 h 3456156"/>
              <a:gd name="connsiteX2-583" fmla="*/ 1566072 w 8785095"/>
              <a:gd name="connsiteY2-584" fmla="*/ 0 h 3456156"/>
              <a:gd name="connsiteX3-585" fmla="*/ 1892928 w 8785095"/>
              <a:gd name="connsiteY3-586" fmla="*/ 485809 h 3456156"/>
              <a:gd name="connsiteX4-587" fmla="*/ 8121602 w 8785095"/>
              <a:gd name="connsiteY4-588" fmla="*/ 679499 h 3456156"/>
              <a:gd name="connsiteX5-589" fmla="*/ 8785095 w 8785095"/>
              <a:gd name="connsiteY5-590" fmla="*/ 3456156 h 3456156"/>
              <a:gd name="connsiteX6-591" fmla="*/ 0 w 8785095"/>
              <a:gd name="connsiteY6-592" fmla="*/ 2852685 h 3456156"/>
              <a:gd name="connsiteX7-593" fmla="*/ 668648 w 8785095"/>
              <a:gd name="connsiteY7-594" fmla="*/ 990200 h 3456156"/>
              <a:gd name="connsiteX8-595" fmla="*/ 314691 w 8785095"/>
              <a:gd name="connsiteY8-596" fmla="*/ 268037 h 3456156"/>
              <a:gd name="connsiteX0-597" fmla="*/ 314691 w 8785095"/>
              <a:gd name="connsiteY0-598" fmla="*/ 268037 h 3456156"/>
              <a:gd name="connsiteX1-599" fmla="*/ 1092161 w 8785095"/>
              <a:gd name="connsiteY1-600" fmla="*/ 383807 h 3456156"/>
              <a:gd name="connsiteX2-601" fmla="*/ 1566072 w 8785095"/>
              <a:gd name="connsiteY2-602" fmla="*/ 0 h 3456156"/>
              <a:gd name="connsiteX3-603" fmla="*/ 1892928 w 8785095"/>
              <a:gd name="connsiteY3-604" fmla="*/ 485809 h 3456156"/>
              <a:gd name="connsiteX4-605" fmla="*/ 8121602 w 8785095"/>
              <a:gd name="connsiteY4-606" fmla="*/ 679499 h 3456156"/>
              <a:gd name="connsiteX5-607" fmla="*/ 8785095 w 8785095"/>
              <a:gd name="connsiteY5-608" fmla="*/ 3456156 h 3456156"/>
              <a:gd name="connsiteX6-609" fmla="*/ 0 w 8785095"/>
              <a:gd name="connsiteY6-610" fmla="*/ 2852685 h 3456156"/>
              <a:gd name="connsiteX7-611" fmla="*/ 744848 w 8785095"/>
              <a:gd name="connsiteY7-612" fmla="*/ 1053700 h 3456156"/>
              <a:gd name="connsiteX8-613" fmla="*/ 314691 w 8785095"/>
              <a:gd name="connsiteY8-614" fmla="*/ 268037 h 3456156"/>
              <a:gd name="connsiteX0-615" fmla="*/ 149591 w 8785095"/>
              <a:gd name="connsiteY0-616" fmla="*/ 356937 h 3456156"/>
              <a:gd name="connsiteX1-617" fmla="*/ 1092161 w 8785095"/>
              <a:gd name="connsiteY1-618" fmla="*/ 383807 h 3456156"/>
              <a:gd name="connsiteX2-619" fmla="*/ 1566072 w 8785095"/>
              <a:gd name="connsiteY2-620" fmla="*/ 0 h 3456156"/>
              <a:gd name="connsiteX3-621" fmla="*/ 1892928 w 8785095"/>
              <a:gd name="connsiteY3-622" fmla="*/ 485809 h 3456156"/>
              <a:gd name="connsiteX4-623" fmla="*/ 8121602 w 8785095"/>
              <a:gd name="connsiteY4-624" fmla="*/ 679499 h 3456156"/>
              <a:gd name="connsiteX5-625" fmla="*/ 8785095 w 8785095"/>
              <a:gd name="connsiteY5-626" fmla="*/ 3456156 h 3456156"/>
              <a:gd name="connsiteX6-627" fmla="*/ 0 w 8785095"/>
              <a:gd name="connsiteY6-628" fmla="*/ 2852685 h 3456156"/>
              <a:gd name="connsiteX7-629" fmla="*/ 744848 w 8785095"/>
              <a:gd name="connsiteY7-630" fmla="*/ 1053700 h 3456156"/>
              <a:gd name="connsiteX8-631" fmla="*/ 149591 w 8785095"/>
              <a:gd name="connsiteY8-632" fmla="*/ 356937 h 3456156"/>
              <a:gd name="connsiteX0-633" fmla="*/ 149591 w 8785095"/>
              <a:gd name="connsiteY0-634" fmla="*/ 356937 h 3456156"/>
              <a:gd name="connsiteX1-635" fmla="*/ 1092161 w 8785095"/>
              <a:gd name="connsiteY1-636" fmla="*/ 383807 h 3456156"/>
              <a:gd name="connsiteX2-637" fmla="*/ 1566072 w 8785095"/>
              <a:gd name="connsiteY2-638" fmla="*/ 0 h 3456156"/>
              <a:gd name="connsiteX3-639" fmla="*/ 1880228 w 8785095"/>
              <a:gd name="connsiteY3-640" fmla="*/ 447709 h 3456156"/>
              <a:gd name="connsiteX4-641" fmla="*/ 8121602 w 8785095"/>
              <a:gd name="connsiteY4-642" fmla="*/ 679499 h 3456156"/>
              <a:gd name="connsiteX5-643" fmla="*/ 8785095 w 8785095"/>
              <a:gd name="connsiteY5-644" fmla="*/ 3456156 h 3456156"/>
              <a:gd name="connsiteX6-645" fmla="*/ 0 w 8785095"/>
              <a:gd name="connsiteY6-646" fmla="*/ 2852685 h 3456156"/>
              <a:gd name="connsiteX7-647" fmla="*/ 744848 w 8785095"/>
              <a:gd name="connsiteY7-648" fmla="*/ 1053700 h 3456156"/>
              <a:gd name="connsiteX8-649" fmla="*/ 149591 w 8785095"/>
              <a:gd name="connsiteY8-650" fmla="*/ 356937 h 3456156"/>
              <a:gd name="connsiteX0-651" fmla="*/ 149591 w 8785095"/>
              <a:gd name="connsiteY0-652" fmla="*/ 356937 h 3456156"/>
              <a:gd name="connsiteX1-653" fmla="*/ 1092161 w 8785095"/>
              <a:gd name="connsiteY1-654" fmla="*/ 383807 h 3456156"/>
              <a:gd name="connsiteX2-655" fmla="*/ 1566072 w 8785095"/>
              <a:gd name="connsiteY2-656" fmla="*/ 0 h 3456156"/>
              <a:gd name="connsiteX3-657" fmla="*/ 1880228 w 8785095"/>
              <a:gd name="connsiteY3-658" fmla="*/ 447709 h 3456156"/>
              <a:gd name="connsiteX4-659" fmla="*/ 8121602 w 8785095"/>
              <a:gd name="connsiteY4-660" fmla="*/ 679499 h 3456156"/>
              <a:gd name="connsiteX5-661" fmla="*/ 8785095 w 8785095"/>
              <a:gd name="connsiteY5-662" fmla="*/ 3456156 h 3456156"/>
              <a:gd name="connsiteX6-663" fmla="*/ 4749627 w 8785095"/>
              <a:gd name="connsiteY6-664" fmla="*/ 3156417 h 3456156"/>
              <a:gd name="connsiteX7-665" fmla="*/ 0 w 8785095"/>
              <a:gd name="connsiteY7-666" fmla="*/ 2852685 h 3456156"/>
              <a:gd name="connsiteX8-667" fmla="*/ 744848 w 8785095"/>
              <a:gd name="connsiteY8-668" fmla="*/ 1053700 h 3456156"/>
              <a:gd name="connsiteX9" fmla="*/ 149591 w 8785095"/>
              <a:gd name="connsiteY9" fmla="*/ 356937 h 3456156"/>
              <a:gd name="connsiteX0-669" fmla="*/ 149591 w 8785095"/>
              <a:gd name="connsiteY0-670" fmla="*/ 356937 h 3456156"/>
              <a:gd name="connsiteX1-671" fmla="*/ 1092161 w 8785095"/>
              <a:gd name="connsiteY1-672" fmla="*/ 383807 h 3456156"/>
              <a:gd name="connsiteX2-673" fmla="*/ 1566072 w 8785095"/>
              <a:gd name="connsiteY2-674" fmla="*/ 0 h 3456156"/>
              <a:gd name="connsiteX3-675" fmla="*/ 1880228 w 8785095"/>
              <a:gd name="connsiteY3-676" fmla="*/ 447709 h 3456156"/>
              <a:gd name="connsiteX4-677" fmla="*/ 8121602 w 8785095"/>
              <a:gd name="connsiteY4-678" fmla="*/ 679499 h 3456156"/>
              <a:gd name="connsiteX5-679" fmla="*/ 8785095 w 8785095"/>
              <a:gd name="connsiteY5-680" fmla="*/ 3456156 h 3456156"/>
              <a:gd name="connsiteX6-681" fmla="*/ 4749627 w 8785095"/>
              <a:gd name="connsiteY6-682" fmla="*/ 3054817 h 3456156"/>
              <a:gd name="connsiteX7-683" fmla="*/ 0 w 8785095"/>
              <a:gd name="connsiteY7-684" fmla="*/ 2852685 h 3456156"/>
              <a:gd name="connsiteX8-685" fmla="*/ 744848 w 8785095"/>
              <a:gd name="connsiteY8-686" fmla="*/ 1053700 h 3456156"/>
              <a:gd name="connsiteX9-687" fmla="*/ 149591 w 8785095"/>
              <a:gd name="connsiteY9-688" fmla="*/ 356937 h 3456156"/>
              <a:gd name="connsiteX0-689" fmla="*/ 149591 w 8785095"/>
              <a:gd name="connsiteY0-690" fmla="*/ 356937 h 3456156"/>
              <a:gd name="connsiteX1-691" fmla="*/ 1092161 w 8785095"/>
              <a:gd name="connsiteY1-692" fmla="*/ 383807 h 3456156"/>
              <a:gd name="connsiteX2-693" fmla="*/ 1566072 w 8785095"/>
              <a:gd name="connsiteY2-694" fmla="*/ 0 h 3456156"/>
              <a:gd name="connsiteX3-695" fmla="*/ 1880228 w 8785095"/>
              <a:gd name="connsiteY3-696" fmla="*/ 447709 h 3456156"/>
              <a:gd name="connsiteX4-697" fmla="*/ 8121602 w 8785095"/>
              <a:gd name="connsiteY4-698" fmla="*/ 679499 h 3456156"/>
              <a:gd name="connsiteX5-699" fmla="*/ 8785095 w 8785095"/>
              <a:gd name="connsiteY5-700" fmla="*/ 3456156 h 3456156"/>
              <a:gd name="connsiteX6-701" fmla="*/ 4749627 w 8785095"/>
              <a:gd name="connsiteY6-702" fmla="*/ 3054817 h 3456156"/>
              <a:gd name="connsiteX7-703" fmla="*/ 0 w 8785095"/>
              <a:gd name="connsiteY7-704" fmla="*/ 2852685 h 3456156"/>
              <a:gd name="connsiteX8-705" fmla="*/ 744848 w 8785095"/>
              <a:gd name="connsiteY8-706" fmla="*/ 1053700 h 3456156"/>
              <a:gd name="connsiteX9-707" fmla="*/ 149591 w 8785095"/>
              <a:gd name="connsiteY9-708" fmla="*/ 356937 h 3456156"/>
              <a:gd name="connsiteX0-709" fmla="*/ 149591 w 8785095"/>
              <a:gd name="connsiteY0-710" fmla="*/ 356937 h 3576795"/>
              <a:gd name="connsiteX1-711" fmla="*/ 1092161 w 8785095"/>
              <a:gd name="connsiteY1-712" fmla="*/ 383807 h 3576795"/>
              <a:gd name="connsiteX2-713" fmla="*/ 1566072 w 8785095"/>
              <a:gd name="connsiteY2-714" fmla="*/ 0 h 3576795"/>
              <a:gd name="connsiteX3-715" fmla="*/ 1880228 w 8785095"/>
              <a:gd name="connsiteY3-716" fmla="*/ 447709 h 3576795"/>
              <a:gd name="connsiteX4-717" fmla="*/ 8121602 w 8785095"/>
              <a:gd name="connsiteY4-718" fmla="*/ 679499 h 3576795"/>
              <a:gd name="connsiteX5-719" fmla="*/ 8785095 w 8785095"/>
              <a:gd name="connsiteY5-720" fmla="*/ 3456156 h 3576795"/>
              <a:gd name="connsiteX6-721" fmla="*/ 4749627 w 8785095"/>
              <a:gd name="connsiteY6-722" fmla="*/ 3054817 h 3576795"/>
              <a:gd name="connsiteX7-723" fmla="*/ 0 w 8785095"/>
              <a:gd name="connsiteY7-724" fmla="*/ 2852685 h 3576795"/>
              <a:gd name="connsiteX8-725" fmla="*/ 744848 w 8785095"/>
              <a:gd name="connsiteY8-726" fmla="*/ 1053700 h 3576795"/>
              <a:gd name="connsiteX9-727" fmla="*/ 149591 w 8785095"/>
              <a:gd name="connsiteY9-728" fmla="*/ 356937 h 3576795"/>
              <a:gd name="connsiteX0-729" fmla="*/ 149591 w 8785095"/>
              <a:gd name="connsiteY0-730" fmla="*/ 356937 h 3576795"/>
              <a:gd name="connsiteX1-731" fmla="*/ 1092161 w 8785095"/>
              <a:gd name="connsiteY1-732" fmla="*/ 383807 h 3576795"/>
              <a:gd name="connsiteX2-733" fmla="*/ 1566072 w 8785095"/>
              <a:gd name="connsiteY2-734" fmla="*/ 0 h 3576795"/>
              <a:gd name="connsiteX3-735" fmla="*/ 1880228 w 8785095"/>
              <a:gd name="connsiteY3-736" fmla="*/ 447709 h 3576795"/>
              <a:gd name="connsiteX4-737" fmla="*/ 8121602 w 8785095"/>
              <a:gd name="connsiteY4-738" fmla="*/ 679499 h 3576795"/>
              <a:gd name="connsiteX5-739" fmla="*/ 8785095 w 8785095"/>
              <a:gd name="connsiteY5-740" fmla="*/ 3456156 h 3576795"/>
              <a:gd name="connsiteX6-741" fmla="*/ 4749627 w 8785095"/>
              <a:gd name="connsiteY6-742" fmla="*/ 3054817 h 3576795"/>
              <a:gd name="connsiteX7-743" fmla="*/ 0 w 8785095"/>
              <a:gd name="connsiteY7-744" fmla="*/ 2852685 h 3576795"/>
              <a:gd name="connsiteX8-745" fmla="*/ 744848 w 8785095"/>
              <a:gd name="connsiteY8-746" fmla="*/ 1053700 h 3576795"/>
              <a:gd name="connsiteX9-747" fmla="*/ 149591 w 8785095"/>
              <a:gd name="connsiteY9-748" fmla="*/ 356937 h 3576795"/>
              <a:gd name="connsiteX0-749" fmla="*/ 149591 w 8785095"/>
              <a:gd name="connsiteY0-750" fmla="*/ 356937 h 3456156"/>
              <a:gd name="connsiteX1-751" fmla="*/ 1092161 w 8785095"/>
              <a:gd name="connsiteY1-752" fmla="*/ 383807 h 3456156"/>
              <a:gd name="connsiteX2-753" fmla="*/ 1566072 w 8785095"/>
              <a:gd name="connsiteY2-754" fmla="*/ 0 h 3456156"/>
              <a:gd name="connsiteX3-755" fmla="*/ 1880228 w 8785095"/>
              <a:gd name="connsiteY3-756" fmla="*/ 447709 h 3456156"/>
              <a:gd name="connsiteX4-757" fmla="*/ 8121602 w 8785095"/>
              <a:gd name="connsiteY4-758" fmla="*/ 679499 h 3456156"/>
              <a:gd name="connsiteX5-759" fmla="*/ 8785095 w 8785095"/>
              <a:gd name="connsiteY5-760" fmla="*/ 3456156 h 3456156"/>
              <a:gd name="connsiteX6-761" fmla="*/ 4749627 w 8785095"/>
              <a:gd name="connsiteY6-762" fmla="*/ 3054817 h 3456156"/>
              <a:gd name="connsiteX7-763" fmla="*/ 0 w 8785095"/>
              <a:gd name="connsiteY7-764" fmla="*/ 2852685 h 3456156"/>
              <a:gd name="connsiteX8-765" fmla="*/ 744848 w 8785095"/>
              <a:gd name="connsiteY8-766" fmla="*/ 1053700 h 3456156"/>
              <a:gd name="connsiteX9-767" fmla="*/ 149591 w 8785095"/>
              <a:gd name="connsiteY9-768" fmla="*/ 356937 h 3456156"/>
              <a:gd name="connsiteX0-769" fmla="*/ 149591 w 8785095"/>
              <a:gd name="connsiteY0-770" fmla="*/ 356937 h 3456156"/>
              <a:gd name="connsiteX1-771" fmla="*/ 1092161 w 8785095"/>
              <a:gd name="connsiteY1-772" fmla="*/ 383807 h 3456156"/>
              <a:gd name="connsiteX2-773" fmla="*/ 1566072 w 8785095"/>
              <a:gd name="connsiteY2-774" fmla="*/ 0 h 3456156"/>
              <a:gd name="connsiteX3-775" fmla="*/ 1880228 w 8785095"/>
              <a:gd name="connsiteY3-776" fmla="*/ 447709 h 3456156"/>
              <a:gd name="connsiteX4-777" fmla="*/ 8121602 w 8785095"/>
              <a:gd name="connsiteY4-778" fmla="*/ 679499 h 3456156"/>
              <a:gd name="connsiteX5-779" fmla="*/ 8785095 w 8785095"/>
              <a:gd name="connsiteY5-780" fmla="*/ 3456156 h 3456156"/>
              <a:gd name="connsiteX6-781" fmla="*/ 5333827 w 8785095"/>
              <a:gd name="connsiteY6-782" fmla="*/ 2965917 h 3456156"/>
              <a:gd name="connsiteX7-783" fmla="*/ 0 w 8785095"/>
              <a:gd name="connsiteY7-784" fmla="*/ 2852685 h 3456156"/>
              <a:gd name="connsiteX8-785" fmla="*/ 744848 w 8785095"/>
              <a:gd name="connsiteY8-786" fmla="*/ 1053700 h 3456156"/>
              <a:gd name="connsiteX9-787" fmla="*/ 149591 w 8785095"/>
              <a:gd name="connsiteY9-788" fmla="*/ 356937 h 3456156"/>
              <a:gd name="connsiteX0-789" fmla="*/ 149591 w 8848595"/>
              <a:gd name="connsiteY0-790" fmla="*/ 356937 h 3633956"/>
              <a:gd name="connsiteX1-791" fmla="*/ 1092161 w 8848595"/>
              <a:gd name="connsiteY1-792" fmla="*/ 383807 h 3633956"/>
              <a:gd name="connsiteX2-793" fmla="*/ 1566072 w 8848595"/>
              <a:gd name="connsiteY2-794" fmla="*/ 0 h 3633956"/>
              <a:gd name="connsiteX3-795" fmla="*/ 1880228 w 8848595"/>
              <a:gd name="connsiteY3-796" fmla="*/ 447709 h 3633956"/>
              <a:gd name="connsiteX4-797" fmla="*/ 8121602 w 8848595"/>
              <a:gd name="connsiteY4-798" fmla="*/ 679499 h 3633956"/>
              <a:gd name="connsiteX5-799" fmla="*/ 8848595 w 8848595"/>
              <a:gd name="connsiteY5-800" fmla="*/ 3633956 h 3633956"/>
              <a:gd name="connsiteX6-801" fmla="*/ 5333827 w 8848595"/>
              <a:gd name="connsiteY6-802" fmla="*/ 2965917 h 3633956"/>
              <a:gd name="connsiteX7-803" fmla="*/ 0 w 8848595"/>
              <a:gd name="connsiteY7-804" fmla="*/ 2852685 h 3633956"/>
              <a:gd name="connsiteX8-805" fmla="*/ 744848 w 8848595"/>
              <a:gd name="connsiteY8-806" fmla="*/ 1053700 h 3633956"/>
              <a:gd name="connsiteX9-807" fmla="*/ 149591 w 8848595"/>
              <a:gd name="connsiteY9-808" fmla="*/ 356937 h 3633956"/>
              <a:gd name="connsiteX0-809" fmla="*/ 0 w 8699004"/>
              <a:gd name="connsiteY0-810" fmla="*/ 356937 h 3633956"/>
              <a:gd name="connsiteX1-811" fmla="*/ 942570 w 8699004"/>
              <a:gd name="connsiteY1-812" fmla="*/ 383807 h 3633956"/>
              <a:gd name="connsiteX2-813" fmla="*/ 1416481 w 8699004"/>
              <a:gd name="connsiteY2-814" fmla="*/ 0 h 3633956"/>
              <a:gd name="connsiteX3-815" fmla="*/ 1730637 w 8699004"/>
              <a:gd name="connsiteY3-816" fmla="*/ 447709 h 3633956"/>
              <a:gd name="connsiteX4-817" fmla="*/ 7972011 w 8699004"/>
              <a:gd name="connsiteY4-818" fmla="*/ 679499 h 3633956"/>
              <a:gd name="connsiteX5-819" fmla="*/ 8699004 w 8699004"/>
              <a:gd name="connsiteY5-820" fmla="*/ 3633956 h 3633956"/>
              <a:gd name="connsiteX6-821" fmla="*/ 5184236 w 8699004"/>
              <a:gd name="connsiteY6-822" fmla="*/ 2965917 h 3633956"/>
              <a:gd name="connsiteX7-823" fmla="*/ 66309 w 8699004"/>
              <a:gd name="connsiteY7-824" fmla="*/ 3055885 h 3633956"/>
              <a:gd name="connsiteX8-825" fmla="*/ 595257 w 8699004"/>
              <a:gd name="connsiteY8-826" fmla="*/ 1053700 h 3633956"/>
              <a:gd name="connsiteX9-827" fmla="*/ 0 w 8699004"/>
              <a:gd name="connsiteY9-828" fmla="*/ 356937 h 3633956"/>
              <a:gd name="connsiteX0-829" fmla="*/ 0 w 8699004"/>
              <a:gd name="connsiteY0-830" fmla="*/ 356937 h 3633956"/>
              <a:gd name="connsiteX1-831" fmla="*/ 942570 w 8699004"/>
              <a:gd name="connsiteY1-832" fmla="*/ 383807 h 3633956"/>
              <a:gd name="connsiteX2-833" fmla="*/ 1416481 w 8699004"/>
              <a:gd name="connsiteY2-834" fmla="*/ 0 h 3633956"/>
              <a:gd name="connsiteX3-835" fmla="*/ 1730637 w 8699004"/>
              <a:gd name="connsiteY3-836" fmla="*/ 447709 h 3633956"/>
              <a:gd name="connsiteX4-837" fmla="*/ 7972011 w 8699004"/>
              <a:gd name="connsiteY4-838" fmla="*/ 679499 h 3633956"/>
              <a:gd name="connsiteX5-839" fmla="*/ 8699004 w 8699004"/>
              <a:gd name="connsiteY5-840" fmla="*/ 3633956 h 3633956"/>
              <a:gd name="connsiteX6-841" fmla="*/ 5171536 w 8699004"/>
              <a:gd name="connsiteY6-842" fmla="*/ 3156417 h 3633956"/>
              <a:gd name="connsiteX7-843" fmla="*/ 66309 w 8699004"/>
              <a:gd name="connsiteY7-844" fmla="*/ 3055885 h 3633956"/>
              <a:gd name="connsiteX8-845" fmla="*/ 595257 w 8699004"/>
              <a:gd name="connsiteY8-846" fmla="*/ 1053700 h 3633956"/>
              <a:gd name="connsiteX9-847" fmla="*/ 0 w 8699004"/>
              <a:gd name="connsiteY9-848" fmla="*/ 356937 h 3633956"/>
              <a:gd name="connsiteX0-849" fmla="*/ 0 w 8699004"/>
              <a:gd name="connsiteY0-850" fmla="*/ 356937 h 3633956"/>
              <a:gd name="connsiteX1-851" fmla="*/ 942570 w 8699004"/>
              <a:gd name="connsiteY1-852" fmla="*/ 383807 h 3633956"/>
              <a:gd name="connsiteX2-853" fmla="*/ 1416481 w 8699004"/>
              <a:gd name="connsiteY2-854" fmla="*/ 0 h 3633956"/>
              <a:gd name="connsiteX3-855" fmla="*/ 1730637 w 8699004"/>
              <a:gd name="connsiteY3-856" fmla="*/ 447709 h 3633956"/>
              <a:gd name="connsiteX4-857" fmla="*/ 7972011 w 8699004"/>
              <a:gd name="connsiteY4-858" fmla="*/ 679499 h 3633956"/>
              <a:gd name="connsiteX5-859" fmla="*/ 8699004 w 8699004"/>
              <a:gd name="connsiteY5-860" fmla="*/ 3633956 h 3633956"/>
              <a:gd name="connsiteX6-861" fmla="*/ 5171536 w 8699004"/>
              <a:gd name="connsiteY6-862" fmla="*/ 3156417 h 3633956"/>
              <a:gd name="connsiteX7-863" fmla="*/ 66309 w 8699004"/>
              <a:gd name="connsiteY7-864" fmla="*/ 3055885 h 3633956"/>
              <a:gd name="connsiteX8-865" fmla="*/ 595257 w 8699004"/>
              <a:gd name="connsiteY8-866" fmla="*/ 1053700 h 3633956"/>
              <a:gd name="connsiteX9-867" fmla="*/ 0 w 8699004"/>
              <a:gd name="connsiteY9-868" fmla="*/ 356937 h 3633956"/>
              <a:gd name="connsiteX0-869" fmla="*/ 0 w 8699004"/>
              <a:gd name="connsiteY0-870" fmla="*/ 356937 h 3633956"/>
              <a:gd name="connsiteX1-871" fmla="*/ 942570 w 8699004"/>
              <a:gd name="connsiteY1-872" fmla="*/ 383807 h 3633956"/>
              <a:gd name="connsiteX2-873" fmla="*/ 1416481 w 8699004"/>
              <a:gd name="connsiteY2-874" fmla="*/ 0 h 3633956"/>
              <a:gd name="connsiteX3-875" fmla="*/ 1730637 w 8699004"/>
              <a:gd name="connsiteY3-876" fmla="*/ 447709 h 3633956"/>
              <a:gd name="connsiteX4-877" fmla="*/ 7972011 w 8699004"/>
              <a:gd name="connsiteY4-878" fmla="*/ 679499 h 3633956"/>
              <a:gd name="connsiteX5-879" fmla="*/ 8699004 w 8699004"/>
              <a:gd name="connsiteY5-880" fmla="*/ 3633956 h 3633956"/>
              <a:gd name="connsiteX6-881" fmla="*/ 5222336 w 8699004"/>
              <a:gd name="connsiteY6-882" fmla="*/ 3054817 h 3633956"/>
              <a:gd name="connsiteX7-883" fmla="*/ 66309 w 8699004"/>
              <a:gd name="connsiteY7-884" fmla="*/ 3055885 h 3633956"/>
              <a:gd name="connsiteX8-885" fmla="*/ 595257 w 8699004"/>
              <a:gd name="connsiteY8-886" fmla="*/ 1053700 h 3633956"/>
              <a:gd name="connsiteX9-887" fmla="*/ 0 w 8699004"/>
              <a:gd name="connsiteY9-888" fmla="*/ 356937 h 3633956"/>
              <a:gd name="connsiteX0-889" fmla="*/ 0 w 8699004"/>
              <a:gd name="connsiteY0-890" fmla="*/ 356937 h 3633956"/>
              <a:gd name="connsiteX1-891" fmla="*/ 942570 w 8699004"/>
              <a:gd name="connsiteY1-892" fmla="*/ 383807 h 3633956"/>
              <a:gd name="connsiteX2-893" fmla="*/ 1416481 w 8699004"/>
              <a:gd name="connsiteY2-894" fmla="*/ 0 h 3633956"/>
              <a:gd name="connsiteX3-895" fmla="*/ 1730637 w 8699004"/>
              <a:gd name="connsiteY3-896" fmla="*/ 447709 h 3633956"/>
              <a:gd name="connsiteX4-897" fmla="*/ 7972011 w 8699004"/>
              <a:gd name="connsiteY4-898" fmla="*/ 679499 h 3633956"/>
              <a:gd name="connsiteX5-899" fmla="*/ 8699004 w 8699004"/>
              <a:gd name="connsiteY5-900" fmla="*/ 3633956 h 3633956"/>
              <a:gd name="connsiteX6-901" fmla="*/ 5222336 w 8699004"/>
              <a:gd name="connsiteY6-902" fmla="*/ 3054817 h 3633956"/>
              <a:gd name="connsiteX7-903" fmla="*/ 66309 w 8699004"/>
              <a:gd name="connsiteY7-904" fmla="*/ 3055885 h 3633956"/>
              <a:gd name="connsiteX8-905" fmla="*/ 595257 w 8699004"/>
              <a:gd name="connsiteY8-906" fmla="*/ 1053700 h 3633956"/>
              <a:gd name="connsiteX9-907" fmla="*/ 0 w 8699004"/>
              <a:gd name="connsiteY9-908" fmla="*/ 356937 h 3633956"/>
              <a:gd name="connsiteX0-909" fmla="*/ 0 w 8699004"/>
              <a:gd name="connsiteY0-910" fmla="*/ 356937 h 3633956"/>
              <a:gd name="connsiteX1-911" fmla="*/ 942570 w 8699004"/>
              <a:gd name="connsiteY1-912" fmla="*/ 383807 h 3633956"/>
              <a:gd name="connsiteX2-913" fmla="*/ 1416481 w 8699004"/>
              <a:gd name="connsiteY2-914" fmla="*/ 0 h 3633956"/>
              <a:gd name="connsiteX3-915" fmla="*/ 1730637 w 8699004"/>
              <a:gd name="connsiteY3-916" fmla="*/ 447709 h 3633956"/>
              <a:gd name="connsiteX4-917" fmla="*/ 7972011 w 8699004"/>
              <a:gd name="connsiteY4-918" fmla="*/ 679499 h 3633956"/>
              <a:gd name="connsiteX5-919" fmla="*/ 8699004 w 8699004"/>
              <a:gd name="connsiteY5-920" fmla="*/ 3633956 h 3633956"/>
              <a:gd name="connsiteX6-921" fmla="*/ 5222336 w 8699004"/>
              <a:gd name="connsiteY6-922" fmla="*/ 3054817 h 3633956"/>
              <a:gd name="connsiteX7-923" fmla="*/ 66309 w 8699004"/>
              <a:gd name="connsiteY7-924" fmla="*/ 3055885 h 3633956"/>
              <a:gd name="connsiteX8-925" fmla="*/ 595257 w 8699004"/>
              <a:gd name="connsiteY8-926" fmla="*/ 1053700 h 3633956"/>
              <a:gd name="connsiteX9-927" fmla="*/ 0 w 8699004"/>
              <a:gd name="connsiteY9-928" fmla="*/ 356937 h 3633956"/>
              <a:gd name="connsiteX0-929" fmla="*/ 0 w 8699004"/>
              <a:gd name="connsiteY0-930" fmla="*/ 356937 h 3633956"/>
              <a:gd name="connsiteX1-931" fmla="*/ 942570 w 8699004"/>
              <a:gd name="connsiteY1-932" fmla="*/ 383807 h 3633956"/>
              <a:gd name="connsiteX2-933" fmla="*/ 1416481 w 8699004"/>
              <a:gd name="connsiteY2-934" fmla="*/ 0 h 3633956"/>
              <a:gd name="connsiteX3-935" fmla="*/ 1730637 w 8699004"/>
              <a:gd name="connsiteY3-936" fmla="*/ 447709 h 3633956"/>
              <a:gd name="connsiteX4-937" fmla="*/ 7972011 w 8699004"/>
              <a:gd name="connsiteY4-938" fmla="*/ 679499 h 3633956"/>
              <a:gd name="connsiteX5-939" fmla="*/ 8699004 w 8699004"/>
              <a:gd name="connsiteY5-940" fmla="*/ 3633956 h 3633956"/>
              <a:gd name="connsiteX6-941" fmla="*/ 5222336 w 8699004"/>
              <a:gd name="connsiteY6-942" fmla="*/ 3054817 h 3633956"/>
              <a:gd name="connsiteX7-943" fmla="*/ 66309 w 8699004"/>
              <a:gd name="connsiteY7-944" fmla="*/ 3055885 h 3633956"/>
              <a:gd name="connsiteX8-945" fmla="*/ 595257 w 8699004"/>
              <a:gd name="connsiteY8-946" fmla="*/ 1053700 h 3633956"/>
              <a:gd name="connsiteX9-947" fmla="*/ 0 w 8699004"/>
              <a:gd name="connsiteY9-948" fmla="*/ 356937 h 3633956"/>
              <a:gd name="connsiteX0-949" fmla="*/ 0 w 8699004"/>
              <a:gd name="connsiteY0-950" fmla="*/ 356937 h 3633956"/>
              <a:gd name="connsiteX1-951" fmla="*/ 942570 w 8699004"/>
              <a:gd name="connsiteY1-952" fmla="*/ 383807 h 3633956"/>
              <a:gd name="connsiteX2-953" fmla="*/ 1416481 w 8699004"/>
              <a:gd name="connsiteY2-954" fmla="*/ 0 h 3633956"/>
              <a:gd name="connsiteX3-955" fmla="*/ 1730637 w 8699004"/>
              <a:gd name="connsiteY3-956" fmla="*/ 447709 h 3633956"/>
              <a:gd name="connsiteX4-957" fmla="*/ 7972011 w 8699004"/>
              <a:gd name="connsiteY4-958" fmla="*/ 679499 h 3633956"/>
              <a:gd name="connsiteX5-959" fmla="*/ 8699004 w 8699004"/>
              <a:gd name="connsiteY5-960" fmla="*/ 3633956 h 3633956"/>
              <a:gd name="connsiteX6-961" fmla="*/ 5222336 w 8699004"/>
              <a:gd name="connsiteY6-962" fmla="*/ 3054817 h 3633956"/>
              <a:gd name="connsiteX7-963" fmla="*/ 66309 w 8699004"/>
              <a:gd name="connsiteY7-964" fmla="*/ 3055885 h 3633956"/>
              <a:gd name="connsiteX8-965" fmla="*/ 595257 w 8699004"/>
              <a:gd name="connsiteY8-966" fmla="*/ 1053700 h 3633956"/>
              <a:gd name="connsiteX9-967" fmla="*/ 0 w 8699004"/>
              <a:gd name="connsiteY9-968" fmla="*/ 356937 h 3633956"/>
              <a:gd name="connsiteX0-969" fmla="*/ 0 w 8699004"/>
              <a:gd name="connsiteY0-970" fmla="*/ 356937 h 3633956"/>
              <a:gd name="connsiteX1-971" fmla="*/ 942570 w 8699004"/>
              <a:gd name="connsiteY1-972" fmla="*/ 383807 h 3633956"/>
              <a:gd name="connsiteX2-973" fmla="*/ 1416481 w 8699004"/>
              <a:gd name="connsiteY2-974" fmla="*/ 0 h 3633956"/>
              <a:gd name="connsiteX3-975" fmla="*/ 1730637 w 8699004"/>
              <a:gd name="connsiteY3-976" fmla="*/ 447709 h 3633956"/>
              <a:gd name="connsiteX4-977" fmla="*/ 7972011 w 8699004"/>
              <a:gd name="connsiteY4-978" fmla="*/ 679499 h 3633956"/>
              <a:gd name="connsiteX5-979" fmla="*/ 8699004 w 8699004"/>
              <a:gd name="connsiteY5-980" fmla="*/ 3633956 h 3633956"/>
              <a:gd name="connsiteX6-981" fmla="*/ 5366715 w 8699004"/>
              <a:gd name="connsiteY6-982" fmla="*/ 2997065 h 3633956"/>
              <a:gd name="connsiteX7-983" fmla="*/ 66309 w 8699004"/>
              <a:gd name="connsiteY7-984" fmla="*/ 3055885 h 3633956"/>
              <a:gd name="connsiteX8-985" fmla="*/ 595257 w 8699004"/>
              <a:gd name="connsiteY8-986" fmla="*/ 1053700 h 3633956"/>
              <a:gd name="connsiteX9-987" fmla="*/ 0 w 8699004"/>
              <a:gd name="connsiteY9-988" fmla="*/ 356937 h 3633956"/>
              <a:gd name="connsiteX0-989" fmla="*/ 0 w 8699004"/>
              <a:gd name="connsiteY0-990" fmla="*/ 356937 h 3633956"/>
              <a:gd name="connsiteX1-991" fmla="*/ 942570 w 8699004"/>
              <a:gd name="connsiteY1-992" fmla="*/ 383807 h 3633956"/>
              <a:gd name="connsiteX2-993" fmla="*/ 1416481 w 8699004"/>
              <a:gd name="connsiteY2-994" fmla="*/ 0 h 3633956"/>
              <a:gd name="connsiteX3-995" fmla="*/ 1730637 w 8699004"/>
              <a:gd name="connsiteY3-996" fmla="*/ 447709 h 3633956"/>
              <a:gd name="connsiteX4-997" fmla="*/ 7972011 w 8699004"/>
              <a:gd name="connsiteY4-998" fmla="*/ 679499 h 3633956"/>
              <a:gd name="connsiteX5-999" fmla="*/ 8699004 w 8699004"/>
              <a:gd name="connsiteY5-1000" fmla="*/ 3633956 h 3633956"/>
              <a:gd name="connsiteX6-1001" fmla="*/ 5366715 w 8699004"/>
              <a:gd name="connsiteY6-1002" fmla="*/ 2997065 h 3633956"/>
              <a:gd name="connsiteX7-1003" fmla="*/ 66309 w 8699004"/>
              <a:gd name="connsiteY7-1004" fmla="*/ 3055885 h 3633956"/>
              <a:gd name="connsiteX8-1005" fmla="*/ 595257 w 8699004"/>
              <a:gd name="connsiteY8-1006" fmla="*/ 1053700 h 3633956"/>
              <a:gd name="connsiteX9-1007" fmla="*/ 0 w 8699004"/>
              <a:gd name="connsiteY9-1008" fmla="*/ 356937 h 3633956"/>
              <a:gd name="connsiteX0-1009" fmla="*/ 0 w 8699004"/>
              <a:gd name="connsiteY0-1010" fmla="*/ 356937 h 3633956"/>
              <a:gd name="connsiteX1-1011" fmla="*/ 942570 w 8699004"/>
              <a:gd name="connsiteY1-1012" fmla="*/ 383807 h 3633956"/>
              <a:gd name="connsiteX2-1013" fmla="*/ 1416481 w 8699004"/>
              <a:gd name="connsiteY2-1014" fmla="*/ 0 h 3633956"/>
              <a:gd name="connsiteX3-1015" fmla="*/ 1730637 w 8699004"/>
              <a:gd name="connsiteY3-1016" fmla="*/ 447709 h 3633956"/>
              <a:gd name="connsiteX4-1017" fmla="*/ 7972011 w 8699004"/>
              <a:gd name="connsiteY4-1018" fmla="*/ 679499 h 3633956"/>
              <a:gd name="connsiteX5-1019" fmla="*/ 8699004 w 8699004"/>
              <a:gd name="connsiteY5-1020" fmla="*/ 3633956 h 3633956"/>
              <a:gd name="connsiteX6-1021" fmla="*/ 5366715 w 8699004"/>
              <a:gd name="connsiteY6-1022" fmla="*/ 2997065 h 3633956"/>
              <a:gd name="connsiteX7-1023" fmla="*/ 66309 w 8699004"/>
              <a:gd name="connsiteY7-1024" fmla="*/ 3055885 h 3633956"/>
              <a:gd name="connsiteX8-1025" fmla="*/ 595257 w 8699004"/>
              <a:gd name="connsiteY8-1026" fmla="*/ 1053700 h 3633956"/>
              <a:gd name="connsiteX9-1027" fmla="*/ 0 w 8699004"/>
              <a:gd name="connsiteY9-1028" fmla="*/ 356937 h 3633956"/>
              <a:gd name="connsiteX0-1029" fmla="*/ 0 w 8699004"/>
              <a:gd name="connsiteY0-1030" fmla="*/ 356937 h 3633956"/>
              <a:gd name="connsiteX1-1031" fmla="*/ 942570 w 8699004"/>
              <a:gd name="connsiteY1-1032" fmla="*/ 383807 h 3633956"/>
              <a:gd name="connsiteX2-1033" fmla="*/ 1416481 w 8699004"/>
              <a:gd name="connsiteY2-1034" fmla="*/ 0 h 3633956"/>
              <a:gd name="connsiteX3-1035" fmla="*/ 1730637 w 8699004"/>
              <a:gd name="connsiteY3-1036" fmla="*/ 447709 h 3633956"/>
              <a:gd name="connsiteX4-1037" fmla="*/ 8010512 w 8699004"/>
              <a:gd name="connsiteY4-1038" fmla="*/ 554370 h 3633956"/>
              <a:gd name="connsiteX5-1039" fmla="*/ 8699004 w 8699004"/>
              <a:gd name="connsiteY5-1040" fmla="*/ 3633956 h 3633956"/>
              <a:gd name="connsiteX6-1041" fmla="*/ 5366715 w 8699004"/>
              <a:gd name="connsiteY6-1042" fmla="*/ 2997065 h 3633956"/>
              <a:gd name="connsiteX7-1043" fmla="*/ 66309 w 8699004"/>
              <a:gd name="connsiteY7-1044" fmla="*/ 3055885 h 3633956"/>
              <a:gd name="connsiteX8-1045" fmla="*/ 595257 w 8699004"/>
              <a:gd name="connsiteY8-1046" fmla="*/ 1053700 h 3633956"/>
              <a:gd name="connsiteX9-1047" fmla="*/ 0 w 8699004"/>
              <a:gd name="connsiteY9-1048" fmla="*/ 356937 h 3633956"/>
              <a:gd name="connsiteX0-1049" fmla="*/ 0 w 8699004"/>
              <a:gd name="connsiteY0-1050" fmla="*/ 356937 h 3633956"/>
              <a:gd name="connsiteX1-1051" fmla="*/ 942570 w 8699004"/>
              <a:gd name="connsiteY1-1052" fmla="*/ 383807 h 3633956"/>
              <a:gd name="connsiteX2-1053" fmla="*/ 1416481 w 8699004"/>
              <a:gd name="connsiteY2-1054" fmla="*/ 0 h 3633956"/>
              <a:gd name="connsiteX3-1055" fmla="*/ 1730637 w 8699004"/>
              <a:gd name="connsiteY3-1056" fmla="*/ 447709 h 3633956"/>
              <a:gd name="connsiteX4-1057" fmla="*/ 8010512 w 8699004"/>
              <a:gd name="connsiteY4-1058" fmla="*/ 554370 h 3633956"/>
              <a:gd name="connsiteX5-1059" fmla="*/ 8699004 w 8699004"/>
              <a:gd name="connsiteY5-1060" fmla="*/ 3633956 h 3633956"/>
              <a:gd name="connsiteX6-1061" fmla="*/ 5366715 w 8699004"/>
              <a:gd name="connsiteY6-1062" fmla="*/ 2997065 h 3633956"/>
              <a:gd name="connsiteX7-1063" fmla="*/ 66309 w 8699004"/>
              <a:gd name="connsiteY7-1064" fmla="*/ 3055885 h 3633956"/>
              <a:gd name="connsiteX8-1065" fmla="*/ 595257 w 8699004"/>
              <a:gd name="connsiteY8-1066" fmla="*/ 1053700 h 3633956"/>
              <a:gd name="connsiteX9-1067" fmla="*/ 0 w 8699004"/>
              <a:gd name="connsiteY9-1068" fmla="*/ 356937 h 3633956"/>
              <a:gd name="connsiteX0-1069" fmla="*/ 0 w 8699004"/>
              <a:gd name="connsiteY0-1070" fmla="*/ 356937 h 3633956"/>
              <a:gd name="connsiteX1-1071" fmla="*/ 942570 w 8699004"/>
              <a:gd name="connsiteY1-1072" fmla="*/ 383807 h 3633956"/>
              <a:gd name="connsiteX2-1073" fmla="*/ 1416481 w 8699004"/>
              <a:gd name="connsiteY2-1074" fmla="*/ 0 h 3633956"/>
              <a:gd name="connsiteX3-1075" fmla="*/ 1730637 w 8699004"/>
              <a:gd name="connsiteY3-1076" fmla="*/ 447709 h 3633956"/>
              <a:gd name="connsiteX4-1077" fmla="*/ 8010512 w 8699004"/>
              <a:gd name="connsiteY4-1078" fmla="*/ 554370 h 3633956"/>
              <a:gd name="connsiteX5-1079" fmla="*/ 8699004 w 8699004"/>
              <a:gd name="connsiteY5-1080" fmla="*/ 3633956 h 3633956"/>
              <a:gd name="connsiteX6-1081" fmla="*/ 5366715 w 8699004"/>
              <a:gd name="connsiteY6-1082" fmla="*/ 2997065 h 3633956"/>
              <a:gd name="connsiteX7-1083" fmla="*/ 66309 w 8699004"/>
              <a:gd name="connsiteY7-1084" fmla="*/ 3055885 h 3633956"/>
              <a:gd name="connsiteX8-1085" fmla="*/ 595257 w 8699004"/>
              <a:gd name="connsiteY8-1086" fmla="*/ 1053700 h 3633956"/>
              <a:gd name="connsiteX9-1087" fmla="*/ 0 w 8699004"/>
              <a:gd name="connsiteY9-1088" fmla="*/ 356937 h 3633956"/>
              <a:gd name="connsiteX0-1089" fmla="*/ 0 w 8699004"/>
              <a:gd name="connsiteY0-1090" fmla="*/ 356937 h 3633956"/>
              <a:gd name="connsiteX1-1091" fmla="*/ 942570 w 8699004"/>
              <a:gd name="connsiteY1-1092" fmla="*/ 383807 h 3633956"/>
              <a:gd name="connsiteX2-1093" fmla="*/ 1416481 w 8699004"/>
              <a:gd name="connsiteY2-1094" fmla="*/ 0 h 3633956"/>
              <a:gd name="connsiteX3-1095" fmla="*/ 1730637 w 8699004"/>
              <a:gd name="connsiteY3-1096" fmla="*/ 447709 h 3633956"/>
              <a:gd name="connsiteX4-1097" fmla="*/ 8010512 w 8699004"/>
              <a:gd name="connsiteY4-1098" fmla="*/ 554370 h 3633956"/>
              <a:gd name="connsiteX5-1099" fmla="*/ 8699004 w 8699004"/>
              <a:gd name="connsiteY5-1100" fmla="*/ 3633956 h 3633956"/>
              <a:gd name="connsiteX6-1101" fmla="*/ 5308964 w 8699004"/>
              <a:gd name="connsiteY6-1102" fmla="*/ 2997065 h 3633956"/>
              <a:gd name="connsiteX7-1103" fmla="*/ 66309 w 8699004"/>
              <a:gd name="connsiteY7-1104" fmla="*/ 3055885 h 3633956"/>
              <a:gd name="connsiteX8-1105" fmla="*/ 595257 w 8699004"/>
              <a:gd name="connsiteY8-1106" fmla="*/ 1053700 h 3633956"/>
              <a:gd name="connsiteX9-1107" fmla="*/ 0 w 8699004"/>
              <a:gd name="connsiteY9-1108" fmla="*/ 356937 h 3633956"/>
              <a:gd name="connsiteX0-1109" fmla="*/ 0 w 8699004"/>
              <a:gd name="connsiteY0-1110" fmla="*/ 356937 h 3633956"/>
              <a:gd name="connsiteX1-1111" fmla="*/ 942570 w 8699004"/>
              <a:gd name="connsiteY1-1112" fmla="*/ 383807 h 3633956"/>
              <a:gd name="connsiteX2-1113" fmla="*/ 1416481 w 8699004"/>
              <a:gd name="connsiteY2-1114" fmla="*/ 0 h 3633956"/>
              <a:gd name="connsiteX3-1115" fmla="*/ 1730637 w 8699004"/>
              <a:gd name="connsiteY3-1116" fmla="*/ 447709 h 3633956"/>
              <a:gd name="connsiteX4-1117" fmla="*/ 8010512 w 8699004"/>
              <a:gd name="connsiteY4-1118" fmla="*/ 554370 h 3633956"/>
              <a:gd name="connsiteX5-1119" fmla="*/ 8699004 w 8699004"/>
              <a:gd name="connsiteY5-1120" fmla="*/ 3633956 h 3633956"/>
              <a:gd name="connsiteX6-1121" fmla="*/ 5308964 w 8699004"/>
              <a:gd name="connsiteY6-1122" fmla="*/ 2997065 h 3633956"/>
              <a:gd name="connsiteX7-1123" fmla="*/ 66309 w 8699004"/>
              <a:gd name="connsiteY7-1124" fmla="*/ 3055885 h 3633956"/>
              <a:gd name="connsiteX8-1125" fmla="*/ 595257 w 8699004"/>
              <a:gd name="connsiteY8-1126" fmla="*/ 1053700 h 3633956"/>
              <a:gd name="connsiteX9-1127" fmla="*/ 0 w 8699004"/>
              <a:gd name="connsiteY9-1128" fmla="*/ 356937 h 3633956"/>
              <a:gd name="connsiteX0-1129" fmla="*/ 0 w 8699004"/>
              <a:gd name="connsiteY0-1130" fmla="*/ 356937 h 3633956"/>
              <a:gd name="connsiteX1-1131" fmla="*/ 942570 w 8699004"/>
              <a:gd name="connsiteY1-1132" fmla="*/ 383807 h 3633956"/>
              <a:gd name="connsiteX2-1133" fmla="*/ 1416481 w 8699004"/>
              <a:gd name="connsiteY2-1134" fmla="*/ 0 h 3633956"/>
              <a:gd name="connsiteX3-1135" fmla="*/ 1730637 w 8699004"/>
              <a:gd name="connsiteY3-1136" fmla="*/ 447709 h 3633956"/>
              <a:gd name="connsiteX4-1137" fmla="*/ 8010512 w 8699004"/>
              <a:gd name="connsiteY4-1138" fmla="*/ 554370 h 3633956"/>
              <a:gd name="connsiteX5-1139" fmla="*/ 8699004 w 8699004"/>
              <a:gd name="connsiteY5-1140" fmla="*/ 3633956 h 3633956"/>
              <a:gd name="connsiteX6-1141" fmla="*/ 5308964 w 8699004"/>
              <a:gd name="connsiteY6-1142" fmla="*/ 2997065 h 3633956"/>
              <a:gd name="connsiteX7-1143" fmla="*/ 66309 w 8699004"/>
              <a:gd name="connsiteY7-1144" fmla="*/ 3055885 h 3633956"/>
              <a:gd name="connsiteX8-1145" fmla="*/ 595257 w 8699004"/>
              <a:gd name="connsiteY8-1146" fmla="*/ 1053700 h 3633956"/>
              <a:gd name="connsiteX9-1147" fmla="*/ 0 w 8699004"/>
              <a:gd name="connsiteY9-1148" fmla="*/ 356937 h 3633956"/>
              <a:gd name="connsiteX0-1149" fmla="*/ 0 w 8699004"/>
              <a:gd name="connsiteY0-1150" fmla="*/ 453190 h 3730209"/>
              <a:gd name="connsiteX1-1151" fmla="*/ 942570 w 8699004"/>
              <a:gd name="connsiteY1-1152" fmla="*/ 480060 h 3730209"/>
              <a:gd name="connsiteX2-1153" fmla="*/ 1291353 w 8699004"/>
              <a:gd name="connsiteY2-1154" fmla="*/ 0 h 3730209"/>
              <a:gd name="connsiteX3-1155" fmla="*/ 1730637 w 8699004"/>
              <a:gd name="connsiteY3-1156" fmla="*/ 543962 h 3730209"/>
              <a:gd name="connsiteX4-1157" fmla="*/ 8010512 w 8699004"/>
              <a:gd name="connsiteY4-1158" fmla="*/ 650623 h 3730209"/>
              <a:gd name="connsiteX5-1159" fmla="*/ 8699004 w 8699004"/>
              <a:gd name="connsiteY5-1160" fmla="*/ 3730209 h 3730209"/>
              <a:gd name="connsiteX6-1161" fmla="*/ 5308964 w 8699004"/>
              <a:gd name="connsiteY6-1162" fmla="*/ 3093318 h 3730209"/>
              <a:gd name="connsiteX7-1163" fmla="*/ 66309 w 8699004"/>
              <a:gd name="connsiteY7-1164" fmla="*/ 3152138 h 3730209"/>
              <a:gd name="connsiteX8-1165" fmla="*/ 595257 w 8699004"/>
              <a:gd name="connsiteY8-1166" fmla="*/ 1149953 h 3730209"/>
              <a:gd name="connsiteX9-1167" fmla="*/ 0 w 8699004"/>
              <a:gd name="connsiteY9-1168" fmla="*/ 453190 h 3730209"/>
              <a:gd name="connsiteX0-1169" fmla="*/ 0 w 8699004"/>
              <a:gd name="connsiteY0-1170" fmla="*/ 453190 h 3730209"/>
              <a:gd name="connsiteX1-1171" fmla="*/ 942570 w 8699004"/>
              <a:gd name="connsiteY1-1172" fmla="*/ 480060 h 3730209"/>
              <a:gd name="connsiteX2-1173" fmla="*/ 1291353 w 8699004"/>
              <a:gd name="connsiteY2-1174" fmla="*/ 0 h 3730209"/>
              <a:gd name="connsiteX3-1175" fmla="*/ 1730637 w 8699004"/>
              <a:gd name="connsiteY3-1176" fmla="*/ 543962 h 3730209"/>
              <a:gd name="connsiteX4-1177" fmla="*/ 8010512 w 8699004"/>
              <a:gd name="connsiteY4-1178" fmla="*/ 650623 h 3730209"/>
              <a:gd name="connsiteX5-1179" fmla="*/ 8699004 w 8699004"/>
              <a:gd name="connsiteY5-1180" fmla="*/ 3730209 h 3730209"/>
              <a:gd name="connsiteX6-1181" fmla="*/ 5308964 w 8699004"/>
              <a:gd name="connsiteY6-1182" fmla="*/ 3093318 h 3730209"/>
              <a:gd name="connsiteX7-1183" fmla="*/ 66309 w 8699004"/>
              <a:gd name="connsiteY7-1184" fmla="*/ 3152138 h 3730209"/>
              <a:gd name="connsiteX8-1185" fmla="*/ 595257 w 8699004"/>
              <a:gd name="connsiteY8-1186" fmla="*/ 1149953 h 3730209"/>
              <a:gd name="connsiteX9-1187" fmla="*/ 0 w 8699004"/>
              <a:gd name="connsiteY9-1188" fmla="*/ 453190 h 3730209"/>
              <a:gd name="connsiteX0-1189" fmla="*/ 0 w 8699004"/>
              <a:gd name="connsiteY0-1190" fmla="*/ 453190 h 3730209"/>
              <a:gd name="connsiteX1-1191" fmla="*/ 942570 w 8699004"/>
              <a:gd name="connsiteY1-1192" fmla="*/ 480060 h 3730209"/>
              <a:gd name="connsiteX2-1193" fmla="*/ 1291353 w 8699004"/>
              <a:gd name="connsiteY2-1194" fmla="*/ 0 h 3730209"/>
              <a:gd name="connsiteX3-1195" fmla="*/ 1683012 w 8699004"/>
              <a:gd name="connsiteY3-1196" fmla="*/ 496337 h 3730209"/>
              <a:gd name="connsiteX4-1197" fmla="*/ 8010512 w 8699004"/>
              <a:gd name="connsiteY4-1198" fmla="*/ 650623 h 3730209"/>
              <a:gd name="connsiteX5-1199" fmla="*/ 8699004 w 8699004"/>
              <a:gd name="connsiteY5-1200" fmla="*/ 3730209 h 3730209"/>
              <a:gd name="connsiteX6-1201" fmla="*/ 5308964 w 8699004"/>
              <a:gd name="connsiteY6-1202" fmla="*/ 3093318 h 3730209"/>
              <a:gd name="connsiteX7-1203" fmla="*/ 66309 w 8699004"/>
              <a:gd name="connsiteY7-1204" fmla="*/ 3152138 h 3730209"/>
              <a:gd name="connsiteX8-1205" fmla="*/ 595257 w 8699004"/>
              <a:gd name="connsiteY8-1206" fmla="*/ 1149953 h 3730209"/>
              <a:gd name="connsiteX9-1207" fmla="*/ 0 w 8699004"/>
              <a:gd name="connsiteY9-1208" fmla="*/ 453190 h 3730209"/>
              <a:gd name="connsiteX0-1209" fmla="*/ 0 w 8699004"/>
              <a:gd name="connsiteY0-1210" fmla="*/ 453190 h 3730209"/>
              <a:gd name="connsiteX1-1211" fmla="*/ 942570 w 8699004"/>
              <a:gd name="connsiteY1-1212" fmla="*/ 480060 h 3730209"/>
              <a:gd name="connsiteX2-1213" fmla="*/ 1291353 w 8699004"/>
              <a:gd name="connsiteY2-1214" fmla="*/ 0 h 3730209"/>
              <a:gd name="connsiteX3-1215" fmla="*/ 1683012 w 8699004"/>
              <a:gd name="connsiteY3-1216" fmla="*/ 496337 h 3730209"/>
              <a:gd name="connsiteX4-1217" fmla="*/ 8010512 w 8699004"/>
              <a:gd name="connsiteY4-1218" fmla="*/ 650623 h 3730209"/>
              <a:gd name="connsiteX5-1219" fmla="*/ 8699004 w 8699004"/>
              <a:gd name="connsiteY5-1220" fmla="*/ 3730209 h 3730209"/>
              <a:gd name="connsiteX6-1221" fmla="*/ 5308964 w 8699004"/>
              <a:gd name="connsiteY6-1222" fmla="*/ 3093318 h 3730209"/>
              <a:gd name="connsiteX7-1223" fmla="*/ 66309 w 8699004"/>
              <a:gd name="connsiteY7-1224" fmla="*/ 3152138 h 3730209"/>
              <a:gd name="connsiteX8-1225" fmla="*/ 595257 w 8699004"/>
              <a:gd name="connsiteY8-1226" fmla="*/ 1149953 h 3730209"/>
              <a:gd name="connsiteX9-1227" fmla="*/ 0 w 8699004"/>
              <a:gd name="connsiteY9-1228" fmla="*/ 453190 h 3730209"/>
              <a:gd name="connsiteX0-1229" fmla="*/ 0 w 8699004"/>
              <a:gd name="connsiteY0-1230" fmla="*/ 482066 h 3759085"/>
              <a:gd name="connsiteX1-1231" fmla="*/ 942570 w 8699004"/>
              <a:gd name="connsiteY1-1232" fmla="*/ 508936 h 3759085"/>
              <a:gd name="connsiteX2-1233" fmla="*/ 1252852 w 8699004"/>
              <a:gd name="connsiteY2-1234" fmla="*/ 0 h 3759085"/>
              <a:gd name="connsiteX3-1235" fmla="*/ 1683012 w 8699004"/>
              <a:gd name="connsiteY3-1236" fmla="*/ 525213 h 3759085"/>
              <a:gd name="connsiteX4-1237" fmla="*/ 8010512 w 8699004"/>
              <a:gd name="connsiteY4-1238" fmla="*/ 679499 h 3759085"/>
              <a:gd name="connsiteX5-1239" fmla="*/ 8699004 w 8699004"/>
              <a:gd name="connsiteY5-1240" fmla="*/ 3759085 h 3759085"/>
              <a:gd name="connsiteX6-1241" fmla="*/ 5308964 w 8699004"/>
              <a:gd name="connsiteY6-1242" fmla="*/ 3122194 h 3759085"/>
              <a:gd name="connsiteX7-1243" fmla="*/ 66309 w 8699004"/>
              <a:gd name="connsiteY7-1244" fmla="*/ 3181014 h 3759085"/>
              <a:gd name="connsiteX8-1245" fmla="*/ 595257 w 8699004"/>
              <a:gd name="connsiteY8-1246" fmla="*/ 1178829 h 3759085"/>
              <a:gd name="connsiteX9-1247" fmla="*/ 0 w 8699004"/>
              <a:gd name="connsiteY9-1248" fmla="*/ 482066 h 3759085"/>
              <a:gd name="connsiteX0-1249" fmla="*/ 0 w 8699004"/>
              <a:gd name="connsiteY0-1250" fmla="*/ 482066 h 3759085"/>
              <a:gd name="connsiteX1-1251" fmla="*/ 942570 w 8699004"/>
              <a:gd name="connsiteY1-1252" fmla="*/ 508936 h 3759085"/>
              <a:gd name="connsiteX2-1253" fmla="*/ 1252852 w 8699004"/>
              <a:gd name="connsiteY2-1254" fmla="*/ 0 h 3759085"/>
              <a:gd name="connsiteX3-1255" fmla="*/ 1625260 w 8699004"/>
              <a:gd name="connsiteY3-1256" fmla="*/ 515587 h 3759085"/>
              <a:gd name="connsiteX4-1257" fmla="*/ 8010512 w 8699004"/>
              <a:gd name="connsiteY4-1258" fmla="*/ 679499 h 3759085"/>
              <a:gd name="connsiteX5-1259" fmla="*/ 8699004 w 8699004"/>
              <a:gd name="connsiteY5-1260" fmla="*/ 3759085 h 3759085"/>
              <a:gd name="connsiteX6-1261" fmla="*/ 5308964 w 8699004"/>
              <a:gd name="connsiteY6-1262" fmla="*/ 3122194 h 3759085"/>
              <a:gd name="connsiteX7-1263" fmla="*/ 66309 w 8699004"/>
              <a:gd name="connsiteY7-1264" fmla="*/ 3181014 h 3759085"/>
              <a:gd name="connsiteX8-1265" fmla="*/ 595257 w 8699004"/>
              <a:gd name="connsiteY8-1266" fmla="*/ 1178829 h 3759085"/>
              <a:gd name="connsiteX9-1267" fmla="*/ 0 w 8699004"/>
              <a:gd name="connsiteY9-1268" fmla="*/ 482066 h 3759085"/>
              <a:gd name="connsiteX0-1269" fmla="*/ 0 w 8699004"/>
              <a:gd name="connsiteY0-1270" fmla="*/ 482066 h 3759085"/>
              <a:gd name="connsiteX1-1271" fmla="*/ 942570 w 8699004"/>
              <a:gd name="connsiteY1-1272" fmla="*/ 508936 h 3759085"/>
              <a:gd name="connsiteX2-1273" fmla="*/ 1252852 w 8699004"/>
              <a:gd name="connsiteY2-1274" fmla="*/ 0 h 3759085"/>
              <a:gd name="connsiteX3-1275" fmla="*/ 1625260 w 8699004"/>
              <a:gd name="connsiteY3-1276" fmla="*/ 515587 h 3759085"/>
              <a:gd name="connsiteX4-1277" fmla="*/ 8010512 w 8699004"/>
              <a:gd name="connsiteY4-1278" fmla="*/ 679499 h 3759085"/>
              <a:gd name="connsiteX5-1279" fmla="*/ 8699004 w 8699004"/>
              <a:gd name="connsiteY5-1280" fmla="*/ 3759085 h 3759085"/>
              <a:gd name="connsiteX6-1281" fmla="*/ 5308964 w 8699004"/>
              <a:gd name="connsiteY6-1282" fmla="*/ 3122194 h 3759085"/>
              <a:gd name="connsiteX7-1283" fmla="*/ 51794 w 8699004"/>
              <a:gd name="connsiteY7-1284" fmla="*/ 3326157 h 3759085"/>
              <a:gd name="connsiteX8-1285" fmla="*/ 595257 w 8699004"/>
              <a:gd name="connsiteY8-1286" fmla="*/ 1178829 h 3759085"/>
              <a:gd name="connsiteX9-1287" fmla="*/ 0 w 8699004"/>
              <a:gd name="connsiteY9-1288" fmla="*/ 482066 h 3759085"/>
              <a:gd name="connsiteX0-1289" fmla="*/ 0 w 8699004"/>
              <a:gd name="connsiteY0-1290" fmla="*/ 482066 h 3759085"/>
              <a:gd name="connsiteX1-1291" fmla="*/ 942570 w 8699004"/>
              <a:gd name="connsiteY1-1292" fmla="*/ 508936 h 3759085"/>
              <a:gd name="connsiteX2-1293" fmla="*/ 1252852 w 8699004"/>
              <a:gd name="connsiteY2-1294" fmla="*/ 0 h 3759085"/>
              <a:gd name="connsiteX3-1295" fmla="*/ 1625260 w 8699004"/>
              <a:gd name="connsiteY3-1296" fmla="*/ 515587 h 3759085"/>
              <a:gd name="connsiteX4-1297" fmla="*/ 8010512 w 8699004"/>
              <a:gd name="connsiteY4-1298" fmla="*/ 679499 h 3759085"/>
              <a:gd name="connsiteX5-1299" fmla="*/ 8699004 w 8699004"/>
              <a:gd name="connsiteY5-1300" fmla="*/ 3759085 h 3759085"/>
              <a:gd name="connsiteX6-1301" fmla="*/ 5308964 w 8699004"/>
              <a:gd name="connsiteY6-1302" fmla="*/ 3122194 h 3759085"/>
              <a:gd name="connsiteX7-1303" fmla="*/ 51794 w 8699004"/>
              <a:gd name="connsiteY7-1304" fmla="*/ 3326157 h 3759085"/>
              <a:gd name="connsiteX8-1305" fmla="*/ 595257 w 8699004"/>
              <a:gd name="connsiteY8-1306" fmla="*/ 1178829 h 3759085"/>
              <a:gd name="connsiteX9-1307" fmla="*/ 0 w 8699004"/>
              <a:gd name="connsiteY9-1308" fmla="*/ 482066 h 3759085"/>
              <a:gd name="connsiteX0-1309" fmla="*/ 0 w 8699004"/>
              <a:gd name="connsiteY0-1310" fmla="*/ 482066 h 3941479"/>
              <a:gd name="connsiteX1-1311" fmla="*/ 942570 w 8699004"/>
              <a:gd name="connsiteY1-1312" fmla="*/ 508936 h 3941479"/>
              <a:gd name="connsiteX2-1313" fmla="*/ 1252852 w 8699004"/>
              <a:gd name="connsiteY2-1314" fmla="*/ 0 h 3941479"/>
              <a:gd name="connsiteX3-1315" fmla="*/ 1625260 w 8699004"/>
              <a:gd name="connsiteY3-1316" fmla="*/ 515587 h 3941479"/>
              <a:gd name="connsiteX4-1317" fmla="*/ 8010512 w 8699004"/>
              <a:gd name="connsiteY4-1318" fmla="*/ 679499 h 3941479"/>
              <a:gd name="connsiteX5-1319" fmla="*/ 8699004 w 8699004"/>
              <a:gd name="connsiteY5-1320" fmla="*/ 3759085 h 3941479"/>
              <a:gd name="connsiteX6-1321" fmla="*/ 51794 w 8699004"/>
              <a:gd name="connsiteY6-1322" fmla="*/ 3326157 h 3941479"/>
              <a:gd name="connsiteX7-1323" fmla="*/ 595257 w 8699004"/>
              <a:gd name="connsiteY7-1324" fmla="*/ 1178829 h 3941479"/>
              <a:gd name="connsiteX8-1325" fmla="*/ 0 w 8699004"/>
              <a:gd name="connsiteY8-1326" fmla="*/ 482066 h 3941479"/>
              <a:gd name="connsiteX0-1327" fmla="*/ 0 w 8699004"/>
              <a:gd name="connsiteY0-1328" fmla="*/ 482066 h 3842152"/>
              <a:gd name="connsiteX1-1329" fmla="*/ 942570 w 8699004"/>
              <a:gd name="connsiteY1-1330" fmla="*/ 508936 h 3842152"/>
              <a:gd name="connsiteX2-1331" fmla="*/ 1252852 w 8699004"/>
              <a:gd name="connsiteY2-1332" fmla="*/ 0 h 3842152"/>
              <a:gd name="connsiteX3-1333" fmla="*/ 1625260 w 8699004"/>
              <a:gd name="connsiteY3-1334" fmla="*/ 515587 h 3842152"/>
              <a:gd name="connsiteX4-1335" fmla="*/ 8010512 w 8699004"/>
              <a:gd name="connsiteY4-1336" fmla="*/ 679499 h 3842152"/>
              <a:gd name="connsiteX5-1337" fmla="*/ 8699004 w 8699004"/>
              <a:gd name="connsiteY5-1338" fmla="*/ 3759085 h 3842152"/>
              <a:gd name="connsiteX6-1339" fmla="*/ 51794 w 8699004"/>
              <a:gd name="connsiteY6-1340" fmla="*/ 3326157 h 3842152"/>
              <a:gd name="connsiteX7-1341" fmla="*/ 595257 w 8699004"/>
              <a:gd name="connsiteY7-1342" fmla="*/ 1178829 h 3842152"/>
              <a:gd name="connsiteX8-1343" fmla="*/ 0 w 8699004"/>
              <a:gd name="connsiteY8-1344" fmla="*/ 482066 h 3842152"/>
              <a:gd name="connsiteX0-1345" fmla="*/ 0 w 8699004"/>
              <a:gd name="connsiteY0-1346" fmla="*/ 482066 h 3759085"/>
              <a:gd name="connsiteX1-1347" fmla="*/ 942570 w 8699004"/>
              <a:gd name="connsiteY1-1348" fmla="*/ 508936 h 3759085"/>
              <a:gd name="connsiteX2-1349" fmla="*/ 1252852 w 8699004"/>
              <a:gd name="connsiteY2-1350" fmla="*/ 0 h 3759085"/>
              <a:gd name="connsiteX3-1351" fmla="*/ 1625260 w 8699004"/>
              <a:gd name="connsiteY3-1352" fmla="*/ 515587 h 3759085"/>
              <a:gd name="connsiteX4-1353" fmla="*/ 8010512 w 8699004"/>
              <a:gd name="connsiteY4-1354" fmla="*/ 679499 h 3759085"/>
              <a:gd name="connsiteX5-1355" fmla="*/ 8699004 w 8699004"/>
              <a:gd name="connsiteY5-1356" fmla="*/ 3759085 h 3759085"/>
              <a:gd name="connsiteX6-1357" fmla="*/ 51794 w 8699004"/>
              <a:gd name="connsiteY6-1358" fmla="*/ 3326157 h 3759085"/>
              <a:gd name="connsiteX7-1359" fmla="*/ 595257 w 8699004"/>
              <a:gd name="connsiteY7-1360" fmla="*/ 1178829 h 3759085"/>
              <a:gd name="connsiteX8-1361" fmla="*/ 0 w 8699004"/>
              <a:gd name="connsiteY8-1362" fmla="*/ 482066 h 3759085"/>
              <a:gd name="connsiteX0-1363" fmla="*/ 0 w 8673604"/>
              <a:gd name="connsiteY0-1364" fmla="*/ 621766 h 3759085"/>
              <a:gd name="connsiteX1-1365" fmla="*/ 917170 w 8673604"/>
              <a:gd name="connsiteY1-1366" fmla="*/ 508936 h 3759085"/>
              <a:gd name="connsiteX2-1367" fmla="*/ 1227452 w 8673604"/>
              <a:gd name="connsiteY2-1368" fmla="*/ 0 h 3759085"/>
              <a:gd name="connsiteX3-1369" fmla="*/ 1599860 w 8673604"/>
              <a:gd name="connsiteY3-1370" fmla="*/ 515587 h 3759085"/>
              <a:gd name="connsiteX4-1371" fmla="*/ 7985112 w 8673604"/>
              <a:gd name="connsiteY4-1372" fmla="*/ 679499 h 3759085"/>
              <a:gd name="connsiteX5-1373" fmla="*/ 8673604 w 8673604"/>
              <a:gd name="connsiteY5-1374" fmla="*/ 3759085 h 3759085"/>
              <a:gd name="connsiteX6-1375" fmla="*/ 26394 w 8673604"/>
              <a:gd name="connsiteY6-1376" fmla="*/ 3326157 h 3759085"/>
              <a:gd name="connsiteX7-1377" fmla="*/ 569857 w 8673604"/>
              <a:gd name="connsiteY7-1378" fmla="*/ 1178829 h 3759085"/>
              <a:gd name="connsiteX8-1379" fmla="*/ 0 w 8673604"/>
              <a:gd name="connsiteY8-1380" fmla="*/ 621766 h 3759085"/>
              <a:gd name="connsiteX0-1381" fmla="*/ 37106 w 8647210"/>
              <a:gd name="connsiteY0-1382" fmla="*/ 634466 h 3759085"/>
              <a:gd name="connsiteX1-1383" fmla="*/ 890776 w 8647210"/>
              <a:gd name="connsiteY1-1384" fmla="*/ 508936 h 3759085"/>
              <a:gd name="connsiteX2-1385" fmla="*/ 1201058 w 8647210"/>
              <a:gd name="connsiteY2-1386" fmla="*/ 0 h 3759085"/>
              <a:gd name="connsiteX3-1387" fmla="*/ 1573466 w 8647210"/>
              <a:gd name="connsiteY3-1388" fmla="*/ 515587 h 3759085"/>
              <a:gd name="connsiteX4-1389" fmla="*/ 7958718 w 8647210"/>
              <a:gd name="connsiteY4-1390" fmla="*/ 679499 h 3759085"/>
              <a:gd name="connsiteX5-1391" fmla="*/ 8647210 w 8647210"/>
              <a:gd name="connsiteY5-1392" fmla="*/ 3759085 h 3759085"/>
              <a:gd name="connsiteX6-1393" fmla="*/ 0 w 8647210"/>
              <a:gd name="connsiteY6-1394" fmla="*/ 3326157 h 3759085"/>
              <a:gd name="connsiteX7-1395" fmla="*/ 543463 w 8647210"/>
              <a:gd name="connsiteY7-1396" fmla="*/ 1178829 h 3759085"/>
              <a:gd name="connsiteX8-1397" fmla="*/ 37106 w 8647210"/>
              <a:gd name="connsiteY8-1398" fmla="*/ 634466 h 3759085"/>
              <a:gd name="connsiteX0-1399" fmla="*/ 37106 w 8647210"/>
              <a:gd name="connsiteY0-1400" fmla="*/ 634466 h 3759085"/>
              <a:gd name="connsiteX1-1401" fmla="*/ 871111 w 8647210"/>
              <a:gd name="connsiteY1-1402" fmla="*/ 548265 h 3759085"/>
              <a:gd name="connsiteX2-1403" fmla="*/ 1201058 w 8647210"/>
              <a:gd name="connsiteY2-1404" fmla="*/ 0 h 3759085"/>
              <a:gd name="connsiteX3-1405" fmla="*/ 1573466 w 8647210"/>
              <a:gd name="connsiteY3-1406" fmla="*/ 515587 h 3759085"/>
              <a:gd name="connsiteX4-1407" fmla="*/ 7958718 w 8647210"/>
              <a:gd name="connsiteY4-1408" fmla="*/ 679499 h 3759085"/>
              <a:gd name="connsiteX5-1409" fmla="*/ 8647210 w 8647210"/>
              <a:gd name="connsiteY5-1410" fmla="*/ 3759085 h 3759085"/>
              <a:gd name="connsiteX6-1411" fmla="*/ 0 w 8647210"/>
              <a:gd name="connsiteY6-1412" fmla="*/ 3326157 h 3759085"/>
              <a:gd name="connsiteX7-1413" fmla="*/ 543463 w 8647210"/>
              <a:gd name="connsiteY7-1414" fmla="*/ 1178829 h 3759085"/>
              <a:gd name="connsiteX8-1415" fmla="*/ 37106 w 8647210"/>
              <a:gd name="connsiteY8-1416" fmla="*/ 634466 h 3759085"/>
              <a:gd name="connsiteX0-1417" fmla="*/ 17441 w 8647210"/>
              <a:gd name="connsiteY0-1418" fmla="*/ 732788 h 3759085"/>
              <a:gd name="connsiteX1-1419" fmla="*/ 871111 w 8647210"/>
              <a:gd name="connsiteY1-1420" fmla="*/ 548265 h 3759085"/>
              <a:gd name="connsiteX2-1421" fmla="*/ 1201058 w 8647210"/>
              <a:gd name="connsiteY2-1422" fmla="*/ 0 h 3759085"/>
              <a:gd name="connsiteX3-1423" fmla="*/ 1573466 w 8647210"/>
              <a:gd name="connsiteY3-1424" fmla="*/ 515587 h 3759085"/>
              <a:gd name="connsiteX4-1425" fmla="*/ 7958718 w 8647210"/>
              <a:gd name="connsiteY4-1426" fmla="*/ 679499 h 3759085"/>
              <a:gd name="connsiteX5-1427" fmla="*/ 8647210 w 8647210"/>
              <a:gd name="connsiteY5-1428" fmla="*/ 3759085 h 3759085"/>
              <a:gd name="connsiteX6-1429" fmla="*/ 0 w 8647210"/>
              <a:gd name="connsiteY6-1430" fmla="*/ 3326157 h 3759085"/>
              <a:gd name="connsiteX7-1431" fmla="*/ 543463 w 8647210"/>
              <a:gd name="connsiteY7-1432" fmla="*/ 1178829 h 3759085"/>
              <a:gd name="connsiteX8-1433" fmla="*/ 17441 w 8647210"/>
              <a:gd name="connsiteY8-1434" fmla="*/ 732788 h 3759085"/>
              <a:gd name="connsiteX0-1435" fmla="*/ 17441 w 8647210"/>
              <a:gd name="connsiteY0-1436" fmla="*/ 732788 h 3759085"/>
              <a:gd name="connsiteX1-1437" fmla="*/ 871111 w 8647210"/>
              <a:gd name="connsiteY1-1438" fmla="*/ 548265 h 3759085"/>
              <a:gd name="connsiteX2-1439" fmla="*/ 1201058 w 8647210"/>
              <a:gd name="connsiteY2-1440" fmla="*/ 0 h 3759085"/>
              <a:gd name="connsiteX3-1441" fmla="*/ 1554416 w 8647210"/>
              <a:gd name="connsiteY3-1442" fmla="*/ 487012 h 3759085"/>
              <a:gd name="connsiteX4-1443" fmla="*/ 7958718 w 8647210"/>
              <a:gd name="connsiteY4-1444" fmla="*/ 679499 h 3759085"/>
              <a:gd name="connsiteX5-1445" fmla="*/ 8647210 w 8647210"/>
              <a:gd name="connsiteY5-1446" fmla="*/ 3759085 h 3759085"/>
              <a:gd name="connsiteX6-1447" fmla="*/ 0 w 8647210"/>
              <a:gd name="connsiteY6-1448" fmla="*/ 3326157 h 3759085"/>
              <a:gd name="connsiteX7-1449" fmla="*/ 543463 w 8647210"/>
              <a:gd name="connsiteY7-1450" fmla="*/ 1178829 h 3759085"/>
              <a:gd name="connsiteX8-1451" fmla="*/ 17441 w 8647210"/>
              <a:gd name="connsiteY8-1452" fmla="*/ 732788 h 3759085"/>
              <a:gd name="connsiteX0-1453" fmla="*/ 17441 w 8647210"/>
              <a:gd name="connsiteY0-1454" fmla="*/ 783588 h 3759085"/>
              <a:gd name="connsiteX1-1455" fmla="*/ 871111 w 8647210"/>
              <a:gd name="connsiteY1-1456" fmla="*/ 548265 h 3759085"/>
              <a:gd name="connsiteX2-1457" fmla="*/ 1201058 w 8647210"/>
              <a:gd name="connsiteY2-1458" fmla="*/ 0 h 3759085"/>
              <a:gd name="connsiteX3-1459" fmla="*/ 1554416 w 8647210"/>
              <a:gd name="connsiteY3-1460" fmla="*/ 487012 h 3759085"/>
              <a:gd name="connsiteX4-1461" fmla="*/ 7958718 w 8647210"/>
              <a:gd name="connsiteY4-1462" fmla="*/ 679499 h 3759085"/>
              <a:gd name="connsiteX5-1463" fmla="*/ 8647210 w 8647210"/>
              <a:gd name="connsiteY5-1464" fmla="*/ 3759085 h 3759085"/>
              <a:gd name="connsiteX6-1465" fmla="*/ 0 w 8647210"/>
              <a:gd name="connsiteY6-1466" fmla="*/ 3326157 h 3759085"/>
              <a:gd name="connsiteX7-1467" fmla="*/ 543463 w 8647210"/>
              <a:gd name="connsiteY7-1468" fmla="*/ 1178829 h 3759085"/>
              <a:gd name="connsiteX8-1469" fmla="*/ 17441 w 8647210"/>
              <a:gd name="connsiteY8-1470" fmla="*/ 783588 h 375908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31" y="connsiteY5-132"/>
              </a:cxn>
              <a:cxn ang="0">
                <a:pos x="connsiteX6-145" y="connsiteY6-146"/>
              </a:cxn>
              <a:cxn ang="0">
                <a:pos x="connsiteX7-203" y="connsiteY7-204"/>
              </a:cxn>
              <a:cxn ang="0">
                <a:pos x="connsiteX8-253" y="connsiteY8-254"/>
              </a:cxn>
            </a:cxnLst>
            <a:rect l="l" t="t" r="r" b="b"/>
            <a:pathLst>
              <a:path w="8647210" h="3759085">
                <a:moveTo>
                  <a:pt x="17441" y="783588"/>
                </a:moveTo>
                <a:lnTo>
                  <a:pt x="871111" y="548265"/>
                </a:lnTo>
                <a:lnTo>
                  <a:pt x="1201058" y="0"/>
                </a:lnTo>
                <a:lnTo>
                  <a:pt x="1554416" y="487012"/>
                </a:lnTo>
                <a:cubicBezTo>
                  <a:pt x="3693528" y="206737"/>
                  <a:pt x="5509291" y="249310"/>
                  <a:pt x="7958718" y="679499"/>
                </a:cubicBezTo>
                <a:lnTo>
                  <a:pt x="8647210" y="3759085"/>
                </a:lnTo>
                <a:cubicBezTo>
                  <a:pt x="6203157" y="3024538"/>
                  <a:pt x="3672911" y="2711171"/>
                  <a:pt x="0" y="3326157"/>
                </a:cubicBezTo>
                <a:lnTo>
                  <a:pt x="543463" y="1178829"/>
                </a:lnTo>
                <a:lnTo>
                  <a:pt x="17441" y="783588"/>
                </a:lnTo>
                <a:close/>
              </a:path>
            </a:pathLst>
          </a:custGeom>
          <a:gradFill flip="none" rotWithShape="1">
            <a:gsLst>
              <a:gs pos="93000">
                <a:schemeClr val="bg1">
                  <a:lumMod val="50000"/>
                </a:schemeClr>
              </a:gs>
              <a:gs pos="0">
                <a:schemeClr val="bg1">
                  <a:lumMod val="65000"/>
                </a:schemeClr>
              </a:gs>
              <a:gs pos="50000">
                <a:schemeClr val="bg1">
                  <a:lumMod val="24000"/>
                  <a:lumOff val="76000"/>
                </a:schemeClr>
              </a:gs>
            </a:gsLst>
            <a:lin ang="3000000" scaled="0"/>
            <a:tileRect/>
          </a:gradFill>
          <a:ln w="9525" cap="flat" cmpd="sng" algn="ctr">
            <a:noFill/>
            <a:prstDash val="solid"/>
            <a:round/>
            <a:headEnd type="none" w="med" len="med"/>
            <a:tailEnd type="none" w="med" len="med"/>
          </a:ln>
          <a:effectLst>
            <a:outerShdw blurRad="215900" dist="127000" dir="6480000" sx="103000" sy="103000" algn="l" rotWithShape="0">
              <a:prstClr val="black">
                <a:alpha val="25000"/>
              </a:prstClr>
            </a:outerShdw>
          </a:effectLst>
        </p:spPr>
        <p:txBody>
          <a:bodyPr vert="horz" wrap="square" lIns="101600" tIns="50800" rIns="101600" bIns="50800" numCol="1" rtlCol="0" anchor="t" anchorCtr="0" compatLnSpc="1"/>
          <a:lstStyle/>
          <a:p>
            <a:endParaRPr lang="zh-CN" altLang="en-US">
              <a:latin typeface="Arial" panose="020B0604020202020204" pitchFamily="34" charset="0"/>
            </a:endParaRPr>
          </a:p>
        </p:txBody>
      </p:sp>
      <p:sp>
        <p:nvSpPr>
          <p:cNvPr id="2" name="TextBox 1"/>
          <p:cNvSpPr txBox="1"/>
          <p:nvPr/>
        </p:nvSpPr>
        <p:spPr>
          <a:xfrm>
            <a:off x="1095061" y="1722325"/>
            <a:ext cx="8000989" cy="2238818"/>
          </a:xfrm>
          <a:prstGeom prst="rect">
            <a:avLst/>
          </a:prstGeom>
          <a:noFill/>
        </p:spPr>
        <p:txBody>
          <a:bodyPr wrap="square" rtlCol="0">
            <a:spAutoFit/>
          </a:bodyPr>
          <a:lstStyle/>
          <a:p>
            <a:pPr algn="just">
              <a:lnSpc>
                <a:spcPct val="120000"/>
              </a:lnSpc>
            </a:pPr>
            <a:r>
              <a:rPr lang="zh-CN" altLang="en-US" sz="1555" dirty="0">
                <a:latin typeface="微软雅黑" panose="020B0503020204020204" pitchFamily="34" charset="-122"/>
                <a:ea typeface="微软雅黑" panose="020B0503020204020204" pitchFamily="34" charset="-122"/>
              </a:rPr>
              <a:t>       每个人、每个民族、每个国家都有自己的梦想，但梦想并不一定都能成为现实，有些梦想最终只是一种潜意识的模糊不清的意象，有些只是只言片语的零散的思想，有些止步于凌乱惨淡的尝试。梦想只有成为一种清晰的思想意识和坚定的理想信念，才能走上向现实转化的道路。梦想一旦成为人民群众的思想共识和具体行动，就决定和引领着社会发展的方向。 </a:t>
            </a:r>
            <a:r>
              <a:rPr lang="zh-CN" altLang="en-US" b="1" dirty="0">
                <a:solidFill>
                  <a:srgbClr val="C00000"/>
                </a:solidFill>
                <a:latin typeface="微软雅黑" panose="020B0503020204020204" pitchFamily="34" charset="-122"/>
                <a:ea typeface="微软雅黑" panose="020B0503020204020204" pitchFamily="34" charset="-122"/>
              </a:rPr>
              <a:t>一个国家或民族的梦想，一旦付诸行动，就会成为一种神圣的国家意志、民族意志，就会成为不可抗拒的变革社会的伟大力量，并创造出让世界景仰和称颂的人间奇迹。</a:t>
            </a:r>
            <a:r>
              <a:rPr lang="zh-CN" altLang="en-US" sz="1555" dirty="0">
                <a:latin typeface="微软雅黑" panose="020B0503020204020204" pitchFamily="34" charset="-122"/>
                <a:ea typeface="微软雅黑" panose="020B0503020204020204" pitchFamily="34" charset="-122"/>
              </a:rPr>
              <a:t> </a:t>
            </a:r>
          </a:p>
        </p:txBody>
      </p:sp>
      <p:sp>
        <p:nvSpPr>
          <p:cNvPr id="10" name="Freeform 124"/>
          <p:cNvSpPr/>
          <p:nvPr/>
        </p:nvSpPr>
        <p:spPr bwMode="auto">
          <a:xfrm rot="20687241">
            <a:off x="1106180" y="259919"/>
            <a:ext cx="502687" cy="456644"/>
          </a:xfrm>
          <a:custGeom>
            <a:avLst/>
            <a:gdLst>
              <a:gd name="T0" fmla="*/ 515 w 1034"/>
              <a:gd name="T1" fmla="*/ 0 h 1025"/>
              <a:gd name="T2" fmla="*/ 646 w 1034"/>
              <a:gd name="T3" fmla="*/ 386 h 1025"/>
              <a:gd name="T4" fmla="*/ 1034 w 1034"/>
              <a:gd name="T5" fmla="*/ 394 h 1025"/>
              <a:gd name="T6" fmla="*/ 722 w 1034"/>
              <a:gd name="T7" fmla="*/ 636 h 1025"/>
              <a:gd name="T8" fmla="*/ 836 w 1034"/>
              <a:gd name="T9" fmla="*/ 1025 h 1025"/>
              <a:gd name="T10" fmla="*/ 515 w 1034"/>
              <a:gd name="T11" fmla="*/ 792 h 1025"/>
              <a:gd name="T12" fmla="*/ 194 w 1034"/>
              <a:gd name="T13" fmla="*/ 1025 h 1025"/>
              <a:gd name="T14" fmla="*/ 308 w 1034"/>
              <a:gd name="T15" fmla="*/ 636 h 1025"/>
              <a:gd name="T16" fmla="*/ 0 w 1034"/>
              <a:gd name="T17" fmla="*/ 394 h 1025"/>
              <a:gd name="T18" fmla="*/ 388 w 1034"/>
              <a:gd name="T19" fmla="*/ 386 h 1025"/>
              <a:gd name="T20" fmla="*/ 515 w 1034"/>
              <a:gd name="T21" fmla="*/ 0 h 1025"/>
              <a:gd name="T22" fmla="*/ 515 w 1034"/>
              <a:gd name="T23" fmla="*/ 0 h 10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34" h="1025">
                <a:moveTo>
                  <a:pt x="515" y="0"/>
                </a:moveTo>
                <a:lnTo>
                  <a:pt x="646" y="386"/>
                </a:lnTo>
                <a:lnTo>
                  <a:pt x="1034" y="394"/>
                </a:lnTo>
                <a:lnTo>
                  <a:pt x="722" y="636"/>
                </a:lnTo>
                <a:lnTo>
                  <a:pt x="836" y="1025"/>
                </a:lnTo>
                <a:lnTo>
                  <a:pt x="515" y="792"/>
                </a:lnTo>
                <a:lnTo>
                  <a:pt x="194" y="1025"/>
                </a:lnTo>
                <a:lnTo>
                  <a:pt x="308" y="636"/>
                </a:lnTo>
                <a:lnTo>
                  <a:pt x="0" y="394"/>
                </a:lnTo>
                <a:lnTo>
                  <a:pt x="388" y="386"/>
                </a:lnTo>
                <a:lnTo>
                  <a:pt x="515" y="0"/>
                </a:lnTo>
                <a:lnTo>
                  <a:pt x="515" y="0"/>
                </a:lnTo>
                <a:close/>
              </a:path>
            </a:pathLst>
          </a:custGeom>
          <a:solidFill>
            <a:srgbClr val="FFC000"/>
          </a:solidFill>
          <a:ln>
            <a:noFill/>
          </a:ln>
        </p:spPr>
        <p:txBody>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p14:dur="10" advTm="17000"/>
    </mc:Choice>
    <mc:Fallback xmlns="">
      <p:transition advTm="17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500"/>
                                        <p:tgtEl>
                                          <p:spTgt spid="3"/>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6146"/>
                                        </p:tgtEl>
                                        <p:attrNameLst>
                                          <p:attrName>style.visibility</p:attrName>
                                        </p:attrNameLst>
                                      </p:cBhvr>
                                      <p:to>
                                        <p:strVal val="visible"/>
                                      </p:to>
                                    </p:set>
                                    <p:anim calcmode="lin" valueType="num">
                                      <p:cBhvr additive="base">
                                        <p:cTn id="11" dur="500" fill="hold"/>
                                        <p:tgtEl>
                                          <p:spTgt spid="6146"/>
                                        </p:tgtEl>
                                        <p:attrNameLst>
                                          <p:attrName>ppt_x</p:attrName>
                                        </p:attrNameLst>
                                      </p:cBhvr>
                                      <p:tavLst>
                                        <p:tav tm="0">
                                          <p:val>
                                            <p:strVal val="1+#ppt_w/2"/>
                                          </p:val>
                                        </p:tav>
                                        <p:tav tm="100000">
                                          <p:val>
                                            <p:strVal val="#ppt_x"/>
                                          </p:val>
                                        </p:tav>
                                      </p:tavLst>
                                    </p:anim>
                                    <p:anim calcmode="lin" valueType="num">
                                      <p:cBhvr additive="base">
                                        <p:cTn id="12" dur="500" fill="hold"/>
                                        <p:tgtEl>
                                          <p:spTgt spid="614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2" presetClass="entr" presetSubtype="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Scale>
                                      <p:cBhvr>
                                        <p:cTn id="16" dur="15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7" dur="1500" decel="50000" fill="hold">
                                          <p:stCondLst>
                                            <p:cond delay="0"/>
                                          </p:stCondLst>
                                        </p:cTn>
                                        <p:tgtEl>
                                          <p:spTgt spid="10"/>
                                        </p:tgtEl>
                                        <p:attrNameLst>
                                          <p:attrName>ppt_x</p:attrName>
                                          <p:attrName>ppt_y</p:attrName>
                                        </p:attrNameLst>
                                      </p:cBhvr>
                                    </p:animMotion>
                                    <p:animEffect transition="in" filter="fade">
                                      <p:cBhvr>
                                        <p:cTn id="18" dur="1500"/>
                                        <p:tgtEl>
                                          <p:spTgt spid="10"/>
                                        </p:tgtEl>
                                      </p:cBhvr>
                                    </p:animEffect>
                                  </p:childTnLst>
                                </p:cTn>
                              </p:par>
                              <p:par>
                                <p:cTn id="19" presetID="8" presetClass="emph" presetSubtype="0" repeatCount="3000" fill="hold" grpId="1" nodeType="withEffect">
                                  <p:stCondLst>
                                    <p:cond delay="0"/>
                                  </p:stCondLst>
                                  <p:childTnLst>
                                    <p:animRot by="21600000">
                                      <p:cBhvr>
                                        <p:cTn id="20" dur="500" fill="hold"/>
                                        <p:tgtEl>
                                          <p:spTgt spid="10"/>
                                        </p:tgtEl>
                                        <p:attrNameLst>
                                          <p:attrName>r</p:attrName>
                                        </p:attrNameLst>
                                      </p:cBhvr>
                                    </p:animRot>
                                  </p:childTnLst>
                                </p:cTn>
                              </p:par>
                              <p:par>
                                <p:cTn id="21" presetID="52" presetClass="entr" presetSubtype="0" fill="hold" grpId="0" nodeType="withEffect">
                                  <p:stCondLst>
                                    <p:cond delay="250"/>
                                  </p:stCondLst>
                                  <p:childTnLst>
                                    <p:set>
                                      <p:cBhvr>
                                        <p:cTn id="22" dur="1" fill="hold">
                                          <p:stCondLst>
                                            <p:cond delay="0"/>
                                          </p:stCondLst>
                                        </p:cTn>
                                        <p:tgtEl>
                                          <p:spTgt spid="9"/>
                                        </p:tgtEl>
                                        <p:attrNameLst>
                                          <p:attrName>style.visibility</p:attrName>
                                        </p:attrNameLst>
                                      </p:cBhvr>
                                      <p:to>
                                        <p:strVal val="visible"/>
                                      </p:to>
                                    </p:set>
                                    <p:animScale>
                                      <p:cBhvr>
                                        <p:cTn id="23" dur="15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4" dur="1500" decel="50000" fill="hold">
                                          <p:stCondLst>
                                            <p:cond delay="0"/>
                                          </p:stCondLst>
                                        </p:cTn>
                                        <p:tgtEl>
                                          <p:spTgt spid="9"/>
                                        </p:tgtEl>
                                        <p:attrNameLst>
                                          <p:attrName>ppt_x</p:attrName>
                                          <p:attrName>ppt_y</p:attrName>
                                        </p:attrNameLst>
                                      </p:cBhvr>
                                    </p:animMotion>
                                    <p:animEffect transition="in" filter="fade">
                                      <p:cBhvr>
                                        <p:cTn id="25" dur="1500"/>
                                        <p:tgtEl>
                                          <p:spTgt spid="9"/>
                                        </p:tgtEl>
                                      </p:cBhvr>
                                    </p:animEffect>
                                  </p:childTnLst>
                                </p:cTn>
                              </p:par>
                              <p:par>
                                <p:cTn id="26" presetID="8" presetClass="emph" presetSubtype="0" repeatCount="3000" fill="hold" grpId="1" nodeType="withEffect">
                                  <p:stCondLst>
                                    <p:cond delay="0"/>
                                  </p:stCondLst>
                                  <p:childTnLst>
                                    <p:animRot by="21600000">
                                      <p:cBhvr>
                                        <p:cTn id="27" dur="500" fill="hold"/>
                                        <p:tgtEl>
                                          <p:spTgt spid="9"/>
                                        </p:tgtEl>
                                        <p:attrNameLst>
                                          <p:attrName>r</p:attrName>
                                        </p:attrNameLst>
                                      </p:cBhvr>
                                    </p:animRot>
                                  </p:childTnLst>
                                </p:cTn>
                              </p:par>
                              <p:par>
                                <p:cTn id="28" presetID="52" presetClass="entr" presetSubtype="0" fill="hold" grpId="0" nodeType="withEffect">
                                  <p:stCondLst>
                                    <p:cond delay="500"/>
                                  </p:stCondLst>
                                  <p:childTnLst>
                                    <p:set>
                                      <p:cBhvr>
                                        <p:cTn id="29" dur="1" fill="hold">
                                          <p:stCondLst>
                                            <p:cond delay="0"/>
                                          </p:stCondLst>
                                        </p:cTn>
                                        <p:tgtEl>
                                          <p:spTgt spid="11"/>
                                        </p:tgtEl>
                                        <p:attrNameLst>
                                          <p:attrName>style.visibility</p:attrName>
                                        </p:attrNameLst>
                                      </p:cBhvr>
                                      <p:to>
                                        <p:strVal val="visible"/>
                                      </p:to>
                                    </p:set>
                                    <p:animScale>
                                      <p:cBhvr>
                                        <p:cTn id="30" dur="1500" decel="50000" fill="hold">
                                          <p:stCondLst>
                                            <p:cond delay="0"/>
                                          </p:stCondLst>
                                        </p:cTn>
                                        <p:tgtEl>
                                          <p:spTgt spid="1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500" decel="50000" fill="hold">
                                          <p:stCondLst>
                                            <p:cond delay="0"/>
                                          </p:stCondLst>
                                        </p:cTn>
                                        <p:tgtEl>
                                          <p:spTgt spid="11"/>
                                        </p:tgtEl>
                                        <p:attrNameLst>
                                          <p:attrName>ppt_x</p:attrName>
                                          <p:attrName>ppt_y</p:attrName>
                                        </p:attrNameLst>
                                      </p:cBhvr>
                                    </p:animMotion>
                                    <p:animEffect transition="in" filter="fade">
                                      <p:cBhvr>
                                        <p:cTn id="32" dur="1500"/>
                                        <p:tgtEl>
                                          <p:spTgt spid="11"/>
                                        </p:tgtEl>
                                      </p:cBhvr>
                                    </p:animEffect>
                                  </p:childTnLst>
                                </p:cTn>
                              </p:par>
                              <p:par>
                                <p:cTn id="33" presetID="8" presetClass="emph" presetSubtype="0" repeatCount="3000" fill="hold" grpId="1" nodeType="withEffect">
                                  <p:stCondLst>
                                    <p:cond delay="0"/>
                                  </p:stCondLst>
                                  <p:childTnLst>
                                    <p:animRot by="21600000">
                                      <p:cBhvr>
                                        <p:cTn id="34" dur="500" fill="hold"/>
                                        <p:tgtEl>
                                          <p:spTgt spid="11"/>
                                        </p:tgtEl>
                                        <p:attrNameLst>
                                          <p:attrName>r</p:attrName>
                                        </p:attrNameLst>
                                      </p:cBhvr>
                                    </p:animRot>
                                  </p:childTnLst>
                                </p:cTn>
                              </p:par>
                            </p:childTnLst>
                          </p:cTn>
                        </p:par>
                        <p:par>
                          <p:cTn id="35" fill="hold">
                            <p:stCondLst>
                              <p:cond delay="2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3000"/>
                                        <p:tgtEl>
                                          <p:spTgt spid="2"/>
                                        </p:tgtEl>
                                      </p:cBhvr>
                                    </p:animEffect>
                                  </p:childTnLst>
                                </p:cTn>
                              </p:par>
                            </p:childTnLst>
                          </p:cTn>
                        </p:par>
                        <p:par>
                          <p:cTn id="39" fill="hold">
                            <p:stCondLst>
                              <p:cond delay="5500"/>
                            </p:stCondLst>
                            <p:childTnLst>
                              <p:par>
                                <p:cTn id="40" presetID="2" presetClass="entr" presetSubtype="6" fill="hold"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1+#ppt_w/2"/>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par>
                                <p:cTn id="44" presetID="22" presetClass="entr" presetSubtype="2" fill="hold" grpId="0" nodeType="with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wipe(right)">
                                      <p:cBhvr>
                                        <p:cTn id="4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1" grpId="0" animBg="1"/>
      <p:bldP spid="11" grpId="1" animBg="1"/>
      <p:bldP spid="9" grpId="0" animBg="1"/>
      <p:bldP spid="9" grpId="1" animBg="1"/>
      <p:bldP spid="3" grpId="0" animBg="1"/>
      <p:bldP spid="2" grpId="0"/>
      <p:bldP spid="10" grpId="0" animBg="1"/>
      <p:bldP spid="10"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bwMode="auto">
          <a:xfrm>
            <a:off x="547320" y="3427236"/>
            <a:ext cx="9111532" cy="1887006"/>
          </a:xfrm>
          <a:prstGeom prst="rect">
            <a:avLst/>
          </a:prstGeom>
          <a:solidFill>
            <a:srgbClr val="C00000"/>
          </a:solidFill>
          <a:ln w="9525" cap="flat" cmpd="sng" algn="ctr">
            <a:noFill/>
            <a:prstDash val="solid"/>
            <a:round/>
            <a:headEnd type="none" w="med" len="med"/>
            <a:tailEnd type="none" w="med" len="med"/>
          </a:ln>
          <a:effectLst>
            <a:outerShdw blurRad="63500" sx="102000" sy="102000" algn="ctr" rotWithShape="0">
              <a:prstClr val="black">
                <a:alpha val="23000"/>
              </a:prstClr>
            </a:outerShdw>
          </a:effectLst>
        </p:spPr>
        <p:txBody>
          <a:bodyPr vert="horz" wrap="square" lIns="101600" tIns="50800" rIns="101600" bIns="50800" numCol="1" rtlCol="0" anchor="t" anchorCtr="0" compatLnSpc="1"/>
          <a:lstStyle/>
          <a:p>
            <a:pPr defTabSz="1015365"/>
            <a:endParaRPr lang="zh-CN" altLang="en-US" sz="2000">
              <a:latin typeface="Arial" panose="020B0604020202020204" pitchFamily="34" charset="0"/>
            </a:endParaRPr>
          </a:p>
        </p:txBody>
      </p:sp>
      <p:sp>
        <p:nvSpPr>
          <p:cNvPr id="3" name="TextBox 2"/>
          <p:cNvSpPr txBox="1"/>
          <p:nvPr/>
        </p:nvSpPr>
        <p:spPr>
          <a:xfrm>
            <a:off x="765439" y="3540261"/>
            <a:ext cx="923330" cy="1795531"/>
          </a:xfrm>
          <a:prstGeom prst="rect">
            <a:avLst/>
          </a:prstGeom>
          <a:noFill/>
        </p:spPr>
        <p:txBody>
          <a:bodyPr vert="eaVert" wrap="square" rtlCol="0">
            <a:spAutoFit/>
          </a:bodyPr>
          <a:lstStyle/>
          <a:p>
            <a:pPr algn="just">
              <a:lnSpc>
                <a:spcPct val="120000"/>
              </a:lnSpc>
            </a:pPr>
            <a:r>
              <a:rPr lang="zh-CN" altLang="en-US" sz="4000" b="1" dirty="0">
                <a:solidFill>
                  <a:srgbClr val="FFC000"/>
                </a:solidFill>
                <a:latin typeface="微软雅黑" panose="020B0503020204020204" pitchFamily="34" charset="-122"/>
                <a:ea typeface="微软雅黑" panose="020B0503020204020204" pitchFamily="34" charset="-122"/>
              </a:rPr>
              <a:t>中国梦</a:t>
            </a:r>
            <a:endParaRPr lang="zh-CN" altLang="en-US" sz="1555" dirty="0">
              <a:solidFill>
                <a:schemeClr val="bg1"/>
              </a:solidFill>
              <a:latin typeface="微软雅黑" panose="020B0503020204020204" pitchFamily="34" charset="-122"/>
              <a:ea typeface="微软雅黑" panose="020B0503020204020204" pitchFamily="34" charset="-122"/>
            </a:endParaRPr>
          </a:p>
        </p:txBody>
      </p:sp>
      <p:pic>
        <p:nvPicPr>
          <p:cNvPr id="1026" name="Picture 2" descr="http://a1.att.hudong.com/56/96/01200000012881118459694209456.jpg"/>
          <p:cNvPicPr>
            <a:picLocks noChangeAspect="1" noChangeArrowheads="1"/>
          </p:cNvPicPr>
          <p:nvPr/>
        </p:nvPicPr>
        <p:blipFill>
          <a:blip r:embed="rId3" cstate="email"/>
          <a:srcRect/>
          <a:stretch>
            <a:fillRect/>
          </a:stretch>
        </p:blipFill>
        <p:spPr bwMode="auto">
          <a:xfrm>
            <a:off x="547320" y="502707"/>
            <a:ext cx="2019034" cy="2735793"/>
          </a:xfrm>
          <a:prstGeom prst="rect">
            <a:avLst/>
          </a:prstGeom>
          <a:solidFill>
            <a:srgbClr val="C00000"/>
          </a:solidFill>
          <a:ln w="9525" cap="flat" cmpd="sng" algn="ctr">
            <a:noFill/>
            <a:prstDash val="solid"/>
            <a:round/>
            <a:headEnd type="none" w="med" len="med"/>
            <a:tailEnd type="none" w="med" len="med"/>
          </a:ln>
          <a:effectLst>
            <a:outerShdw blurRad="63500" sx="102000" sy="102000" algn="ctr" rotWithShape="0">
              <a:prstClr val="black">
                <a:alpha val="23000"/>
              </a:prstClr>
            </a:outerShdw>
          </a:effectLst>
        </p:spPr>
      </p:pic>
      <p:sp>
        <p:nvSpPr>
          <p:cNvPr id="4" name="矩形 3"/>
          <p:cNvSpPr/>
          <p:nvPr/>
        </p:nvSpPr>
        <p:spPr bwMode="auto">
          <a:xfrm>
            <a:off x="3153100" y="3427236"/>
            <a:ext cx="6000000" cy="20000"/>
          </a:xfrm>
          <a:prstGeom prst="rect">
            <a:avLst/>
          </a:prstGeom>
          <a:gradFill>
            <a:gsLst>
              <a:gs pos="12000">
                <a:srgbClr val="C00000"/>
              </a:gs>
              <a:gs pos="50000">
                <a:schemeClr val="bg1"/>
              </a:gs>
              <a:gs pos="92000">
                <a:srgbClr val="C00000"/>
              </a:gs>
            </a:gsLst>
            <a:lin ang="0" scaled="0"/>
          </a:gradFill>
          <a:ln w="9525" cap="flat" cmpd="sng" algn="ctr">
            <a:noFill/>
            <a:prstDash val="solid"/>
            <a:round/>
            <a:headEnd type="none" w="med" len="med"/>
            <a:tailEnd type="none" w="med" len="med"/>
          </a:ln>
          <a:effectLst/>
        </p:spPr>
        <p:txBody>
          <a:bodyPr vert="horz" wrap="square" lIns="101600" tIns="50800" rIns="101600" bIns="50800" numCol="1" rtlCol="0" anchor="t" anchorCtr="0" compatLnSpc="1"/>
          <a:lstStyle/>
          <a:p>
            <a:pPr defTabSz="1015365"/>
            <a:endParaRPr lang="zh-CN" altLang="en-US" sz="2000">
              <a:latin typeface="Arial" panose="020B0604020202020204" pitchFamily="34" charset="0"/>
            </a:endParaRPr>
          </a:p>
        </p:txBody>
      </p:sp>
      <p:sp>
        <p:nvSpPr>
          <p:cNvPr id="6" name="矩形 5"/>
          <p:cNvSpPr/>
          <p:nvPr/>
        </p:nvSpPr>
        <p:spPr bwMode="auto">
          <a:xfrm>
            <a:off x="1206151" y="5300574"/>
            <a:ext cx="6000000" cy="20000"/>
          </a:xfrm>
          <a:prstGeom prst="rect">
            <a:avLst/>
          </a:prstGeom>
          <a:gradFill>
            <a:gsLst>
              <a:gs pos="12000">
                <a:srgbClr val="C00000"/>
              </a:gs>
              <a:gs pos="50000">
                <a:schemeClr val="bg1"/>
              </a:gs>
              <a:gs pos="92000">
                <a:srgbClr val="C00000"/>
              </a:gs>
            </a:gsLst>
            <a:lin ang="0" scaled="0"/>
          </a:gradFill>
          <a:ln w="9525" cap="flat" cmpd="sng" algn="ctr">
            <a:noFill/>
            <a:prstDash val="solid"/>
            <a:round/>
            <a:headEnd type="none" w="med" len="med"/>
            <a:tailEnd type="none" w="med" len="med"/>
          </a:ln>
          <a:effectLst/>
        </p:spPr>
        <p:txBody>
          <a:bodyPr vert="horz" wrap="square" lIns="101600" tIns="50800" rIns="101600" bIns="50800" numCol="1" rtlCol="0" anchor="t" anchorCtr="0" compatLnSpc="1"/>
          <a:lstStyle/>
          <a:p>
            <a:pPr defTabSz="1015365"/>
            <a:endParaRPr lang="zh-CN" altLang="en-US" sz="2000">
              <a:latin typeface="Arial" panose="020B0604020202020204" pitchFamily="34" charset="0"/>
            </a:endParaRPr>
          </a:p>
        </p:txBody>
      </p:sp>
      <p:sp>
        <p:nvSpPr>
          <p:cNvPr id="8" name="TextBox 7"/>
          <p:cNvSpPr txBox="1"/>
          <p:nvPr/>
        </p:nvSpPr>
        <p:spPr>
          <a:xfrm>
            <a:off x="1858992" y="3575692"/>
            <a:ext cx="7521428" cy="1528880"/>
          </a:xfrm>
          <a:prstGeom prst="rect">
            <a:avLst/>
          </a:prstGeom>
          <a:noFill/>
        </p:spPr>
        <p:txBody>
          <a:bodyPr wrap="square" rtlCol="0">
            <a:spAutoFit/>
          </a:bodyPr>
          <a:lstStyle/>
          <a:p>
            <a:pPr algn="just">
              <a:lnSpc>
                <a:spcPct val="150000"/>
              </a:lnSpc>
            </a:pPr>
            <a:r>
              <a:rPr lang="zh-CN" altLang="en-US" sz="1555" b="1" dirty="0">
                <a:solidFill>
                  <a:schemeClr val="bg1">
                    <a:lumMod val="85000"/>
                  </a:schemeClr>
                </a:solidFill>
                <a:latin typeface="微软雅黑" panose="020B0503020204020204" pitchFamily="34" charset="-122"/>
                <a:ea typeface="微软雅黑" panose="020B0503020204020204" pitchFamily="34" charset="-122"/>
              </a:rPr>
              <a:t>是中华儿女普遍的坚定的思想意识和目标追求。中国梦经历了近代以来中华民族沦为半殖民地半封建社会而遭受空前屈辱和磨难的洗礼，经历了无数志士仁人肝脑涂地和舍命抗争的无数次劝谕的启迪，经历了千万次中国向何处去的上下求索和反复追问的锤炼，最终找到了由中国共产党带领人民寻求民族解放、实现民族富强的道路。</a:t>
            </a:r>
          </a:p>
        </p:txBody>
      </p:sp>
      <p:pic>
        <p:nvPicPr>
          <p:cNvPr id="1028" name="Picture 4" descr="http://www.sdd68.cn/up_images/2010649199780.jpg"/>
          <p:cNvPicPr>
            <a:picLocks noChangeAspect="1" noChangeArrowheads="1"/>
          </p:cNvPicPr>
          <p:nvPr/>
        </p:nvPicPr>
        <p:blipFill>
          <a:blip r:embed="rId4" cstate="email"/>
          <a:srcRect/>
          <a:stretch>
            <a:fillRect/>
          </a:stretch>
        </p:blipFill>
        <p:spPr bwMode="auto">
          <a:xfrm>
            <a:off x="2653238" y="502708"/>
            <a:ext cx="2132578" cy="1286656"/>
          </a:xfrm>
          <a:prstGeom prst="rect">
            <a:avLst/>
          </a:prstGeom>
          <a:solidFill>
            <a:srgbClr val="C00000"/>
          </a:solidFill>
          <a:ln w="9525" cap="flat" cmpd="sng" algn="ctr">
            <a:noFill/>
            <a:prstDash val="solid"/>
            <a:round/>
            <a:headEnd type="none" w="med" len="med"/>
            <a:tailEnd type="none" w="med" len="med"/>
          </a:ln>
          <a:effectLst>
            <a:outerShdw blurRad="63500" sx="102000" sy="102000" algn="ctr" rotWithShape="0">
              <a:prstClr val="black">
                <a:alpha val="23000"/>
              </a:prstClr>
            </a:outerShdw>
          </a:effectLst>
        </p:spPr>
      </p:pic>
      <p:pic>
        <p:nvPicPr>
          <p:cNvPr id="1030" name="Picture 6" descr="http://www.chdbook.cn/attachment/thumb/Mon_1010/12_1241_5ca991761d255db.jpg"/>
          <p:cNvPicPr>
            <a:picLocks noChangeAspect="1" noChangeArrowheads="1"/>
          </p:cNvPicPr>
          <p:nvPr/>
        </p:nvPicPr>
        <p:blipFill rotWithShape="1">
          <a:blip r:embed="rId5" cstate="email">
            <a:duotone>
              <a:schemeClr val="accent6">
                <a:shade val="45000"/>
                <a:satMod val="135000"/>
              </a:schemeClr>
              <a:prstClr val="white"/>
            </a:duotone>
          </a:blip>
          <a:srcRect/>
          <a:stretch>
            <a:fillRect/>
          </a:stretch>
        </p:blipFill>
        <p:spPr bwMode="auto">
          <a:xfrm>
            <a:off x="2653238" y="1834303"/>
            <a:ext cx="2119462" cy="1404199"/>
          </a:xfrm>
          <a:prstGeom prst="rect">
            <a:avLst/>
          </a:prstGeom>
          <a:solidFill>
            <a:srgbClr val="C00000"/>
          </a:solidFill>
          <a:ln w="9525" cap="flat" cmpd="sng" algn="ctr">
            <a:noFill/>
            <a:prstDash val="solid"/>
            <a:round/>
            <a:headEnd type="none" w="med" len="med"/>
            <a:tailEnd type="none" w="med" len="med"/>
          </a:ln>
          <a:effectLst>
            <a:outerShdw blurRad="63500" sx="102000" sy="102000" algn="ctr" rotWithShape="0">
              <a:prstClr val="black">
                <a:alpha val="23000"/>
              </a:prstClr>
            </a:outerShdw>
          </a:effectLst>
        </p:spPr>
      </p:pic>
      <p:pic>
        <p:nvPicPr>
          <p:cNvPr id="1034" name="Picture 10"/>
          <p:cNvPicPr>
            <a:picLocks noChangeAspect="1" noChangeArrowheads="1"/>
          </p:cNvPicPr>
          <p:nvPr/>
        </p:nvPicPr>
        <p:blipFill>
          <a:blip r:embed="rId6" cstate="email"/>
          <a:stretch>
            <a:fillRect/>
          </a:stretch>
        </p:blipFill>
        <p:spPr bwMode="auto">
          <a:xfrm>
            <a:off x="4934399" y="502708"/>
            <a:ext cx="2474640" cy="2741140"/>
          </a:xfrm>
          <a:prstGeom prst="rect">
            <a:avLst/>
          </a:prstGeom>
          <a:solidFill>
            <a:srgbClr val="C00000"/>
          </a:solidFill>
          <a:ln w="9525" cap="flat" cmpd="sng" algn="ctr">
            <a:noFill/>
            <a:prstDash val="solid"/>
            <a:round/>
            <a:headEnd type="none" w="med" len="med"/>
            <a:tailEnd type="none" w="med" len="med"/>
          </a:ln>
          <a:effectLst>
            <a:outerShdw blurRad="63500" sx="102000" sy="102000" algn="ctr" rotWithShape="0">
              <a:prstClr val="black">
                <a:alpha val="23000"/>
              </a:prstClr>
            </a:outerShdw>
          </a:effectLst>
        </p:spPr>
      </p:pic>
      <p:pic>
        <p:nvPicPr>
          <p:cNvPr id="1038" name="Picture 14" descr="http://img3.jike.com/get?name=T1RphrByJg1RCvBVdK"/>
          <p:cNvPicPr>
            <a:picLocks noChangeAspect="1" noChangeArrowheads="1"/>
          </p:cNvPicPr>
          <p:nvPr/>
        </p:nvPicPr>
        <p:blipFill rotWithShape="1">
          <a:blip r:embed="rId7" cstate="email">
            <a:extLst>
              <a:ext uri="{BEBA8EAE-BF5A-486C-A8C5-ECC9F3942E4B}">
                <a14:imgProps xmlns:a14="http://schemas.microsoft.com/office/drawing/2010/main">
                  <a14:imgLayer r:embed="rId8">
                    <a14:imgEffect>
                      <a14:saturation sat="300000"/>
                    </a14:imgEffect>
                  </a14:imgLayer>
                </a14:imgProps>
              </a:ext>
            </a:extLst>
          </a:blip>
          <a:srcRect l="33617" t="16403" r="15715"/>
          <a:stretch>
            <a:fillRect/>
          </a:stretch>
        </p:blipFill>
        <p:spPr bwMode="auto">
          <a:xfrm>
            <a:off x="7602637" y="502709"/>
            <a:ext cx="2056214" cy="2741140"/>
          </a:xfrm>
          <a:prstGeom prst="rect">
            <a:avLst/>
          </a:prstGeom>
          <a:solidFill>
            <a:srgbClr val="C00000"/>
          </a:solidFill>
          <a:ln w="9525" cap="flat" cmpd="sng" algn="ctr">
            <a:noFill/>
            <a:prstDash val="solid"/>
            <a:round/>
            <a:headEnd type="none" w="med" len="med"/>
            <a:tailEnd type="none" w="med" len="med"/>
          </a:ln>
          <a:effectLst>
            <a:outerShdw blurRad="63500" sx="102000" sy="102000" algn="ctr" rotWithShape="0">
              <a:prstClr val="black">
                <a:alpha val="23000"/>
              </a:prstClr>
            </a:outerShdw>
          </a:effectLst>
        </p:spPr>
      </p:pic>
      <p:sp>
        <p:nvSpPr>
          <p:cNvPr id="9" name="五边形 8"/>
          <p:cNvSpPr/>
          <p:nvPr/>
        </p:nvSpPr>
        <p:spPr bwMode="auto">
          <a:xfrm>
            <a:off x="1551737" y="3591278"/>
            <a:ext cx="247430" cy="1502833"/>
          </a:xfrm>
          <a:prstGeom prst="homePlate">
            <a:avLst>
              <a:gd name="adj" fmla="val 81867"/>
            </a:avLst>
          </a:prstGeom>
          <a:solidFill>
            <a:srgbClr val="FFC000"/>
          </a:solidFill>
          <a:ln w="9525" cap="flat" cmpd="sng" algn="ctr">
            <a:noFill/>
            <a:prstDash val="solid"/>
            <a:round/>
            <a:headEnd type="none" w="med" len="med"/>
            <a:tailEnd type="none" w="med" len="med"/>
          </a:ln>
          <a:effectLst/>
        </p:spPr>
        <p:txBody>
          <a:bodyPr vert="horz" wrap="square" lIns="101600" tIns="50800" rIns="101600" bIns="50800" numCol="1" rtlCol="0" anchor="t" anchorCtr="0" compatLnSpc="1"/>
          <a:lstStyle/>
          <a:p>
            <a:endParaRPr lang="zh-CN" altLang="en-US">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10" advTm="17000"/>
    </mc:Choice>
    <mc:Fallback xmlns="">
      <p:transition advTm="17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Scale>
                                      <p:cBhvr>
                                        <p:cTn id="7" dur="1000" decel="50000" fill="hold">
                                          <p:stCondLst>
                                            <p:cond delay="0"/>
                                          </p:stCondLst>
                                        </p:cTn>
                                        <p:tgtEl>
                                          <p:spTgt spid="102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026"/>
                                        </p:tgtEl>
                                        <p:attrNameLst>
                                          <p:attrName>ppt_x</p:attrName>
                                          <p:attrName>ppt_y</p:attrName>
                                        </p:attrNameLst>
                                      </p:cBhvr>
                                    </p:animMotion>
                                    <p:animEffect transition="in" filter="fade">
                                      <p:cBhvr>
                                        <p:cTn id="9" dur="1000"/>
                                        <p:tgtEl>
                                          <p:spTgt spid="1026"/>
                                        </p:tgtEl>
                                      </p:cBhvr>
                                    </p:animEffect>
                                  </p:childTnLst>
                                </p:cTn>
                              </p:par>
                              <p:par>
                                <p:cTn id="10" presetID="52" presetClass="entr" presetSubtype="0" fill="hold" nodeType="withEffect">
                                  <p:stCondLst>
                                    <p:cond delay="250"/>
                                  </p:stCondLst>
                                  <p:childTnLst>
                                    <p:set>
                                      <p:cBhvr>
                                        <p:cTn id="11" dur="1" fill="hold">
                                          <p:stCondLst>
                                            <p:cond delay="0"/>
                                          </p:stCondLst>
                                        </p:cTn>
                                        <p:tgtEl>
                                          <p:spTgt spid="1028"/>
                                        </p:tgtEl>
                                        <p:attrNameLst>
                                          <p:attrName>style.visibility</p:attrName>
                                        </p:attrNameLst>
                                      </p:cBhvr>
                                      <p:to>
                                        <p:strVal val="visible"/>
                                      </p:to>
                                    </p:set>
                                    <p:animScale>
                                      <p:cBhvr>
                                        <p:cTn id="12" dur="1000" decel="50000" fill="hold">
                                          <p:stCondLst>
                                            <p:cond delay="0"/>
                                          </p:stCondLst>
                                        </p:cTn>
                                        <p:tgtEl>
                                          <p:spTgt spid="102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1028"/>
                                        </p:tgtEl>
                                        <p:attrNameLst>
                                          <p:attrName>ppt_x</p:attrName>
                                          <p:attrName>ppt_y</p:attrName>
                                        </p:attrNameLst>
                                      </p:cBhvr>
                                    </p:animMotion>
                                    <p:animEffect transition="in" filter="fade">
                                      <p:cBhvr>
                                        <p:cTn id="14" dur="1000"/>
                                        <p:tgtEl>
                                          <p:spTgt spid="1028"/>
                                        </p:tgtEl>
                                      </p:cBhvr>
                                    </p:animEffect>
                                  </p:childTnLst>
                                </p:cTn>
                              </p:par>
                              <p:par>
                                <p:cTn id="15" presetID="52" presetClass="entr" presetSubtype="0" fill="hold" nodeType="withEffect">
                                  <p:stCondLst>
                                    <p:cond delay="500"/>
                                  </p:stCondLst>
                                  <p:childTnLst>
                                    <p:set>
                                      <p:cBhvr>
                                        <p:cTn id="16" dur="1" fill="hold">
                                          <p:stCondLst>
                                            <p:cond delay="0"/>
                                          </p:stCondLst>
                                        </p:cTn>
                                        <p:tgtEl>
                                          <p:spTgt spid="1030"/>
                                        </p:tgtEl>
                                        <p:attrNameLst>
                                          <p:attrName>style.visibility</p:attrName>
                                        </p:attrNameLst>
                                      </p:cBhvr>
                                      <p:to>
                                        <p:strVal val="visible"/>
                                      </p:to>
                                    </p:set>
                                    <p:animScale>
                                      <p:cBhvr>
                                        <p:cTn id="17" dur="1000" decel="50000" fill="hold">
                                          <p:stCondLst>
                                            <p:cond delay="0"/>
                                          </p:stCondLst>
                                        </p:cTn>
                                        <p:tgtEl>
                                          <p:spTgt spid="103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1030"/>
                                        </p:tgtEl>
                                        <p:attrNameLst>
                                          <p:attrName>ppt_x</p:attrName>
                                          <p:attrName>ppt_y</p:attrName>
                                        </p:attrNameLst>
                                      </p:cBhvr>
                                    </p:animMotion>
                                    <p:animEffect transition="in" filter="fade">
                                      <p:cBhvr>
                                        <p:cTn id="19" dur="1000"/>
                                        <p:tgtEl>
                                          <p:spTgt spid="1030"/>
                                        </p:tgtEl>
                                      </p:cBhvr>
                                    </p:animEffect>
                                  </p:childTnLst>
                                </p:cTn>
                              </p:par>
                              <p:par>
                                <p:cTn id="20" presetID="52" presetClass="entr" presetSubtype="0" fill="hold" nodeType="withEffect">
                                  <p:stCondLst>
                                    <p:cond delay="750"/>
                                  </p:stCondLst>
                                  <p:childTnLst>
                                    <p:set>
                                      <p:cBhvr>
                                        <p:cTn id="21" dur="1" fill="hold">
                                          <p:stCondLst>
                                            <p:cond delay="0"/>
                                          </p:stCondLst>
                                        </p:cTn>
                                        <p:tgtEl>
                                          <p:spTgt spid="1034"/>
                                        </p:tgtEl>
                                        <p:attrNameLst>
                                          <p:attrName>style.visibility</p:attrName>
                                        </p:attrNameLst>
                                      </p:cBhvr>
                                      <p:to>
                                        <p:strVal val="visible"/>
                                      </p:to>
                                    </p:set>
                                    <p:animScale>
                                      <p:cBhvr>
                                        <p:cTn id="22" dur="1000" decel="50000" fill="hold">
                                          <p:stCondLst>
                                            <p:cond delay="0"/>
                                          </p:stCondLst>
                                        </p:cTn>
                                        <p:tgtEl>
                                          <p:spTgt spid="103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1034"/>
                                        </p:tgtEl>
                                        <p:attrNameLst>
                                          <p:attrName>ppt_x</p:attrName>
                                          <p:attrName>ppt_y</p:attrName>
                                        </p:attrNameLst>
                                      </p:cBhvr>
                                    </p:animMotion>
                                    <p:animEffect transition="in" filter="fade">
                                      <p:cBhvr>
                                        <p:cTn id="24" dur="1000"/>
                                        <p:tgtEl>
                                          <p:spTgt spid="1034"/>
                                        </p:tgtEl>
                                      </p:cBhvr>
                                    </p:animEffect>
                                  </p:childTnLst>
                                </p:cTn>
                              </p:par>
                              <p:par>
                                <p:cTn id="25" presetID="52" presetClass="entr" presetSubtype="0" fill="hold" nodeType="withEffect">
                                  <p:stCondLst>
                                    <p:cond delay="1000"/>
                                  </p:stCondLst>
                                  <p:childTnLst>
                                    <p:set>
                                      <p:cBhvr>
                                        <p:cTn id="26" dur="1" fill="hold">
                                          <p:stCondLst>
                                            <p:cond delay="0"/>
                                          </p:stCondLst>
                                        </p:cTn>
                                        <p:tgtEl>
                                          <p:spTgt spid="1038"/>
                                        </p:tgtEl>
                                        <p:attrNameLst>
                                          <p:attrName>style.visibility</p:attrName>
                                        </p:attrNameLst>
                                      </p:cBhvr>
                                      <p:to>
                                        <p:strVal val="visible"/>
                                      </p:to>
                                    </p:set>
                                    <p:animScale>
                                      <p:cBhvr>
                                        <p:cTn id="27" dur="1000" decel="50000" fill="hold">
                                          <p:stCondLst>
                                            <p:cond delay="0"/>
                                          </p:stCondLst>
                                        </p:cTn>
                                        <p:tgtEl>
                                          <p:spTgt spid="103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1038"/>
                                        </p:tgtEl>
                                        <p:attrNameLst>
                                          <p:attrName>ppt_x</p:attrName>
                                          <p:attrName>ppt_y</p:attrName>
                                        </p:attrNameLst>
                                      </p:cBhvr>
                                    </p:animMotion>
                                    <p:animEffect transition="in" filter="fade">
                                      <p:cBhvr>
                                        <p:cTn id="29" dur="1000"/>
                                        <p:tgtEl>
                                          <p:spTgt spid="1038"/>
                                        </p:tgtEl>
                                      </p:cBhvr>
                                    </p:animEffect>
                                  </p:childTnLst>
                                </p:cTn>
                              </p:par>
                            </p:childTnLst>
                          </p:cTn>
                        </p:par>
                        <p:par>
                          <p:cTn id="30" fill="hold">
                            <p:stCondLst>
                              <p:cond delay="1000"/>
                            </p:stCondLst>
                            <p:childTnLst>
                              <p:par>
                                <p:cTn id="31" presetID="22" presetClass="entr" presetSubtype="8"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wipe(left)">
                                      <p:cBhvr>
                                        <p:cTn id="33" dur="500"/>
                                        <p:tgtEl>
                                          <p:spTgt spid="2"/>
                                        </p:tgtEl>
                                      </p:cBhvr>
                                    </p:animEffect>
                                  </p:childTnLst>
                                </p:cTn>
                              </p:par>
                            </p:childTnLst>
                          </p:cTn>
                        </p:par>
                        <p:par>
                          <p:cTn id="34" fill="hold">
                            <p:stCondLst>
                              <p:cond delay="1500"/>
                            </p:stCondLst>
                            <p:childTnLst>
                              <p:par>
                                <p:cTn id="35" presetID="42" presetClass="entr" presetSubtype="0" fill="hold" grpId="0" nodeType="after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fade">
                                      <p:cBhvr>
                                        <p:cTn id="37" dur="1000"/>
                                        <p:tgtEl>
                                          <p:spTgt spid="3"/>
                                        </p:tgtEl>
                                      </p:cBhvr>
                                    </p:animEffect>
                                    <p:anim calcmode="lin" valueType="num">
                                      <p:cBhvr>
                                        <p:cTn id="38" dur="1000" fill="hold"/>
                                        <p:tgtEl>
                                          <p:spTgt spid="3"/>
                                        </p:tgtEl>
                                        <p:attrNameLst>
                                          <p:attrName>ppt_x</p:attrName>
                                        </p:attrNameLst>
                                      </p:cBhvr>
                                      <p:tavLst>
                                        <p:tav tm="0">
                                          <p:val>
                                            <p:strVal val="#ppt_x"/>
                                          </p:val>
                                        </p:tav>
                                        <p:tav tm="100000">
                                          <p:val>
                                            <p:strVal val="#ppt_x"/>
                                          </p:val>
                                        </p:tav>
                                      </p:tavLst>
                                    </p:anim>
                                    <p:anim calcmode="lin" valueType="num">
                                      <p:cBhvr>
                                        <p:cTn id="39" dur="1000" fill="hold"/>
                                        <p:tgtEl>
                                          <p:spTgt spid="3"/>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12" presetClass="entr" presetSubtype="8"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p:tgtEl>
                                          <p:spTgt spid="9"/>
                                        </p:tgtEl>
                                        <p:attrNameLst>
                                          <p:attrName>ppt_x</p:attrName>
                                        </p:attrNameLst>
                                      </p:cBhvr>
                                      <p:tavLst>
                                        <p:tav tm="0">
                                          <p:val>
                                            <p:strVal val="#ppt_x-#ppt_w*1.125000"/>
                                          </p:val>
                                        </p:tav>
                                        <p:tav tm="100000">
                                          <p:val>
                                            <p:strVal val="#ppt_x"/>
                                          </p:val>
                                        </p:tav>
                                      </p:tavLst>
                                    </p:anim>
                                    <p:animEffect transition="in" filter="wipe(right)">
                                      <p:cBhvr>
                                        <p:cTn id="44" dur="500"/>
                                        <p:tgtEl>
                                          <p:spTgt spid="9"/>
                                        </p:tgtEl>
                                      </p:cBhvr>
                                    </p:animEffect>
                                  </p:childTnLst>
                                </p:cTn>
                              </p:par>
                            </p:childTnLst>
                          </p:cTn>
                        </p:par>
                        <p:par>
                          <p:cTn id="45" fill="hold">
                            <p:stCondLst>
                              <p:cond delay="3000"/>
                            </p:stCondLst>
                            <p:childTnLst>
                              <p:par>
                                <p:cTn id="46" presetID="2" presetClass="entr" presetSubtype="8" fill="hold" grpId="0" nodeType="afterEffect">
                                  <p:stCondLst>
                                    <p:cond delay="0"/>
                                  </p:stCondLst>
                                  <p:childTnLst>
                                    <p:set>
                                      <p:cBhvr>
                                        <p:cTn id="47" dur="1" fill="hold">
                                          <p:stCondLst>
                                            <p:cond delay="0"/>
                                          </p:stCondLst>
                                        </p:cTn>
                                        <p:tgtEl>
                                          <p:spTgt spid="6"/>
                                        </p:tgtEl>
                                        <p:attrNameLst>
                                          <p:attrName>style.visibility</p:attrName>
                                        </p:attrNameLst>
                                      </p:cBhvr>
                                      <p:to>
                                        <p:strVal val="visible"/>
                                      </p:to>
                                    </p:set>
                                    <p:anim calcmode="lin" valueType="num">
                                      <p:cBhvr additive="base">
                                        <p:cTn id="48" dur="500" fill="hold"/>
                                        <p:tgtEl>
                                          <p:spTgt spid="6"/>
                                        </p:tgtEl>
                                        <p:attrNameLst>
                                          <p:attrName>ppt_x</p:attrName>
                                        </p:attrNameLst>
                                      </p:cBhvr>
                                      <p:tavLst>
                                        <p:tav tm="0">
                                          <p:val>
                                            <p:strVal val="0-#ppt_w/2"/>
                                          </p:val>
                                        </p:tav>
                                        <p:tav tm="100000">
                                          <p:val>
                                            <p:strVal val="#ppt_x"/>
                                          </p:val>
                                        </p:tav>
                                      </p:tavLst>
                                    </p:anim>
                                    <p:anim calcmode="lin" valueType="num">
                                      <p:cBhvr additive="base">
                                        <p:cTn id="49" dur="500" fill="hold"/>
                                        <p:tgtEl>
                                          <p:spTgt spid="6"/>
                                        </p:tgtEl>
                                        <p:attrNameLst>
                                          <p:attrName>ppt_y</p:attrName>
                                        </p:attrNameLst>
                                      </p:cBhvr>
                                      <p:tavLst>
                                        <p:tav tm="0">
                                          <p:val>
                                            <p:strVal val="#ppt_y"/>
                                          </p:val>
                                        </p:tav>
                                        <p:tav tm="100000">
                                          <p:val>
                                            <p:strVal val="#ppt_y"/>
                                          </p:val>
                                        </p:tav>
                                      </p:tavLst>
                                    </p:anim>
                                  </p:childTnLst>
                                </p:cTn>
                              </p:par>
                              <p:par>
                                <p:cTn id="50" presetID="2" presetClass="entr" presetSubtype="2" fill="hold" grpId="0" nodeType="withEffect">
                                  <p:stCondLst>
                                    <p:cond delay="0"/>
                                  </p:stCondLst>
                                  <p:childTnLst>
                                    <p:set>
                                      <p:cBhvr>
                                        <p:cTn id="51" dur="1" fill="hold">
                                          <p:stCondLst>
                                            <p:cond delay="0"/>
                                          </p:stCondLst>
                                        </p:cTn>
                                        <p:tgtEl>
                                          <p:spTgt spid="4"/>
                                        </p:tgtEl>
                                        <p:attrNameLst>
                                          <p:attrName>style.visibility</p:attrName>
                                        </p:attrNameLst>
                                      </p:cBhvr>
                                      <p:to>
                                        <p:strVal val="visible"/>
                                      </p:to>
                                    </p:set>
                                    <p:anim calcmode="lin" valueType="num">
                                      <p:cBhvr additive="base">
                                        <p:cTn id="52" dur="500" fill="hold"/>
                                        <p:tgtEl>
                                          <p:spTgt spid="4"/>
                                        </p:tgtEl>
                                        <p:attrNameLst>
                                          <p:attrName>ppt_x</p:attrName>
                                        </p:attrNameLst>
                                      </p:cBhvr>
                                      <p:tavLst>
                                        <p:tav tm="0">
                                          <p:val>
                                            <p:strVal val="1+#ppt_w/2"/>
                                          </p:val>
                                        </p:tav>
                                        <p:tav tm="100000">
                                          <p:val>
                                            <p:strVal val="#ppt_x"/>
                                          </p:val>
                                        </p:tav>
                                      </p:tavLst>
                                    </p:anim>
                                    <p:anim calcmode="lin" valueType="num">
                                      <p:cBhvr additive="base">
                                        <p:cTn id="53" dur="500" fill="hold"/>
                                        <p:tgtEl>
                                          <p:spTgt spid="4"/>
                                        </p:tgtEl>
                                        <p:attrNameLst>
                                          <p:attrName>ppt_y</p:attrName>
                                        </p:attrNameLst>
                                      </p:cBhvr>
                                      <p:tavLst>
                                        <p:tav tm="0">
                                          <p:val>
                                            <p:strVal val="#ppt_y"/>
                                          </p:val>
                                        </p:tav>
                                        <p:tav tm="100000">
                                          <p:val>
                                            <p:strVal val="#ppt_y"/>
                                          </p:val>
                                        </p:tav>
                                      </p:tavLst>
                                    </p:anim>
                                  </p:childTnLst>
                                </p:cTn>
                              </p:par>
                            </p:childTnLst>
                          </p:cTn>
                        </p:par>
                        <p:par>
                          <p:cTn id="54" fill="hold">
                            <p:stCondLst>
                              <p:cond delay="3500"/>
                            </p:stCondLst>
                            <p:childTnLst>
                              <p:par>
                                <p:cTn id="55" presetID="18" presetClass="entr" presetSubtype="3"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strips(upRight)">
                                      <p:cBhvr>
                                        <p:cTn id="57" dur="1000"/>
                                        <p:tgtEl>
                                          <p:spTgt spid="8"/>
                                        </p:tgtEl>
                                      </p:cBhvr>
                                    </p:animEffect>
                                  </p:childTnLst>
                                </p:cTn>
                              </p:par>
                            </p:childTnLst>
                          </p:cTn>
                        </p:par>
                        <p:par>
                          <p:cTn id="58" fill="hold">
                            <p:stCondLst>
                              <p:cond delay="4500"/>
                            </p:stCondLst>
                            <p:childTnLst>
                              <p:par>
                                <p:cTn id="59" presetID="3" presetClass="emph" presetSubtype="2" fill="hold" grpId="1" nodeType="afterEffect">
                                  <p:stCondLst>
                                    <p:cond delay="0"/>
                                  </p:stCondLst>
                                  <p:childTnLst>
                                    <p:animClr clrSpc="rgb" dir="cw">
                                      <p:cBhvr override="childStyle">
                                        <p:cTn id="60" dur="1250" fill="hold"/>
                                        <p:tgtEl>
                                          <p:spTgt spid="3"/>
                                        </p:tgtEl>
                                        <p:attrNameLst>
                                          <p:attrName>style.color</p:attrName>
                                        </p:attrNameLst>
                                      </p:cBhvr>
                                      <p:to>
                                        <a:srgbClr val="BFBFBF"/>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3" grpId="1"/>
      <p:bldP spid="4" grpId="0" animBg="1"/>
      <p:bldP spid="6" grpId="0" animBg="1"/>
      <p:bldP spid="8" grpId="0"/>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1"/>
          <p:cNvSpPr txBox="1"/>
          <p:nvPr/>
        </p:nvSpPr>
        <p:spPr>
          <a:xfrm>
            <a:off x="95423" y="795781"/>
            <a:ext cx="663387" cy="1688924"/>
          </a:xfrm>
          <a:prstGeom prst="rect">
            <a:avLst/>
          </a:prstGeom>
          <a:noFill/>
        </p:spPr>
        <p:txBody>
          <a:bodyPr vert="eaVert" wrap="none" rtlCol="0">
            <a:spAutoFit/>
          </a:bodyPr>
          <a:lstStyle/>
          <a:p>
            <a:r>
              <a:rPr lang="zh-CN" altLang="en-US" sz="3110" dirty="0">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lin ang="5400000" scaled="1"/>
                  <a:tileRect/>
                </a:gradFill>
                <a:effectLst>
                  <a:outerShdw blurRad="50800" dist="38100" dir="5400000" algn="t" rotWithShape="0">
                    <a:prstClr val="black">
                      <a:alpha val="40000"/>
                    </a:prstClr>
                  </a:outerShdw>
                </a:effectLst>
                <a:latin typeface="方正综艺简体" panose="02010601030101010101" pitchFamily="2" charset="-122"/>
                <a:ea typeface="方正综艺简体" panose="02010601030101010101" pitchFamily="2" charset="-122"/>
              </a:rPr>
              <a:t>建设梦想</a:t>
            </a:r>
          </a:p>
        </p:txBody>
      </p:sp>
      <p:sp>
        <p:nvSpPr>
          <p:cNvPr id="3" name="矩形 2"/>
          <p:cNvSpPr/>
          <p:nvPr/>
        </p:nvSpPr>
        <p:spPr bwMode="auto">
          <a:xfrm>
            <a:off x="5933572" y="1169070"/>
            <a:ext cx="4000494" cy="3550649"/>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101600" tIns="50800" rIns="101600" bIns="50800" numCol="1" rtlCol="0" anchor="t" anchorCtr="0" compatLnSpc="1"/>
          <a:lstStyle/>
          <a:p>
            <a:endParaRPr lang="zh-CN" altLang="en-US">
              <a:latin typeface="Arial" panose="020B0604020202020204" pitchFamily="34" charset="0"/>
            </a:endParaRPr>
          </a:p>
        </p:txBody>
      </p:sp>
      <p:sp>
        <p:nvSpPr>
          <p:cNvPr id="2" name="TextBox 1"/>
          <p:cNvSpPr txBox="1"/>
          <p:nvPr/>
        </p:nvSpPr>
        <p:spPr>
          <a:xfrm>
            <a:off x="6254405" y="1449803"/>
            <a:ext cx="3413630" cy="2800062"/>
          </a:xfrm>
          <a:prstGeom prst="rect">
            <a:avLst/>
          </a:prstGeom>
          <a:noFill/>
        </p:spPr>
        <p:txBody>
          <a:bodyPr wrap="square" rtlCol="0">
            <a:spAutoFit/>
          </a:bodyPr>
          <a:lstStyle/>
          <a:p>
            <a:pPr algn="just">
              <a:lnSpc>
                <a:spcPct val="120000"/>
              </a:lnSpc>
            </a:pPr>
            <a:r>
              <a:rPr lang="zh-CN" altLang="en-US" sz="1335" dirty="0">
                <a:solidFill>
                  <a:schemeClr val="tx1">
                    <a:lumMod val="95000"/>
                    <a:lumOff val="5000"/>
                  </a:schemeClr>
                </a:solidFill>
                <a:latin typeface="微软雅黑" panose="020B0503020204020204" pitchFamily="34" charset="-122"/>
                <a:ea typeface="微软雅黑" panose="020B0503020204020204" pitchFamily="34" charset="-122"/>
              </a:rPr>
              <a:t>历史学家金冲及在</a:t>
            </a:r>
            <a:r>
              <a:rPr lang="en-US" altLang="zh-CN" sz="1335"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sz="1335" dirty="0">
                <a:solidFill>
                  <a:schemeClr val="tx1">
                    <a:lumMod val="95000"/>
                    <a:lumOff val="5000"/>
                  </a:schemeClr>
                </a:solidFill>
                <a:latin typeface="微软雅黑" panose="020B0503020204020204" pitchFamily="34" charset="-122"/>
                <a:ea typeface="微软雅黑" panose="020B0503020204020204" pitchFamily="34" charset="-122"/>
              </a:rPr>
              <a:t>二十世纪中国史纲</a:t>
            </a:r>
            <a:r>
              <a:rPr lang="en-US" altLang="zh-CN" sz="1335"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sz="1335" dirty="0">
                <a:solidFill>
                  <a:schemeClr val="tx1">
                    <a:lumMod val="95000"/>
                    <a:lumOff val="5000"/>
                  </a:schemeClr>
                </a:solidFill>
                <a:latin typeface="微软雅黑" panose="020B0503020204020204" pitchFamily="34" charset="-122"/>
                <a:ea typeface="微软雅黑" panose="020B0503020204020204" pitchFamily="34" charset="-122"/>
              </a:rPr>
              <a:t>中说：</a:t>
            </a:r>
            <a:r>
              <a:rPr lang="zh-CN" altLang="en-US" sz="1335" b="1" dirty="0">
                <a:solidFill>
                  <a:srgbClr val="C00000"/>
                </a:solidFill>
                <a:latin typeface="微软雅黑" panose="020B0503020204020204" pitchFamily="34" charset="-122"/>
                <a:ea typeface="微软雅黑" panose="020B0503020204020204" pitchFamily="34" charset="-122"/>
              </a:rPr>
              <a:t>“实现中华民族的伟大复兴，在整个二十世纪一直是中国无数志士仁人顽强追求的目标，一直是时代潮流中的突出主题。</a:t>
            </a:r>
            <a:r>
              <a:rPr lang="zh-CN" altLang="en-US" sz="1335" dirty="0">
                <a:solidFill>
                  <a:schemeClr val="tx1">
                    <a:lumMod val="95000"/>
                    <a:lumOff val="5000"/>
                  </a:schemeClr>
                </a:solidFill>
                <a:latin typeface="微软雅黑" panose="020B0503020204020204" pitchFamily="34" charset="-122"/>
                <a:ea typeface="微软雅黑" panose="020B0503020204020204" pitchFamily="34" charset="-122"/>
              </a:rPr>
              <a:t>中国的革命也好，建设也好，改革也好，归根到底是为了实现这个目标。这可以说是贯穿二十世纪中国历史的基本线索。”正是有了中国共产党，近代以来激荡在中华儿女内心深处的民族复兴的梦想渐渐明晰起来，并在革命、建设和改革的不同历史时期呈现出渐次递进的实现阶段和表现形式。 </a:t>
            </a:r>
          </a:p>
        </p:txBody>
      </p:sp>
      <p:sp>
        <p:nvSpPr>
          <p:cNvPr id="4" name="梯形 3"/>
          <p:cNvSpPr/>
          <p:nvPr/>
        </p:nvSpPr>
        <p:spPr bwMode="auto">
          <a:xfrm rot="5400000">
            <a:off x="3344688" y="2517777"/>
            <a:ext cx="4400544" cy="859366"/>
          </a:xfrm>
          <a:prstGeom prst="trapezoid">
            <a:avLst>
              <a:gd name="adj" fmla="val 49890"/>
            </a:avLst>
          </a:prstGeom>
          <a:solidFill>
            <a:schemeClr val="bg1">
              <a:lumMod val="85000"/>
            </a:schemeClr>
          </a:solidFill>
          <a:ln w="9525" cap="flat" cmpd="sng" algn="ctr">
            <a:noFill/>
            <a:prstDash val="solid"/>
            <a:round/>
            <a:headEnd type="none" w="med" len="med"/>
            <a:tailEnd type="none" w="med" len="med"/>
          </a:ln>
          <a:effectLst/>
        </p:spPr>
        <p:txBody>
          <a:bodyPr vert="horz" wrap="square" lIns="101600" tIns="50800" rIns="101600" bIns="50800" numCol="1" rtlCol="0" anchor="t" anchorCtr="0" compatLnSpc="1"/>
          <a:lstStyle/>
          <a:p>
            <a:endParaRPr lang="zh-CN" altLang="en-US">
              <a:latin typeface="Arial" panose="020B0604020202020204" pitchFamily="34" charset="0"/>
            </a:endParaRPr>
          </a:p>
        </p:txBody>
      </p:sp>
      <p:sp>
        <p:nvSpPr>
          <p:cNvPr id="5" name="矩形 4"/>
          <p:cNvSpPr/>
          <p:nvPr/>
        </p:nvSpPr>
        <p:spPr bwMode="auto">
          <a:xfrm>
            <a:off x="556127" y="747187"/>
            <a:ext cx="4557066" cy="4400546"/>
          </a:xfrm>
          <a:prstGeom prst="rect">
            <a:avLst/>
          </a:prstGeom>
          <a:noFill/>
          <a:ln w="12700" cap="flat" cmpd="sng" algn="ctr">
            <a:solidFill>
              <a:schemeClr val="bg1">
                <a:lumMod val="95000"/>
              </a:schemeClr>
            </a:solidFill>
            <a:prstDash val="solid"/>
            <a:round/>
            <a:headEnd type="none" w="med" len="med"/>
            <a:tailEnd type="none" w="med" len="med"/>
          </a:ln>
          <a:effectLst/>
        </p:spPr>
        <p:txBody>
          <a:bodyPr vert="horz" wrap="square" lIns="101600" tIns="50800" rIns="101600" bIns="50800" numCol="1" rtlCol="0" anchor="t" anchorCtr="0" compatLnSpc="1"/>
          <a:lstStyle/>
          <a:p>
            <a:endParaRPr lang="zh-CN" altLang="en-US" dirty="0">
              <a:latin typeface="Arial" panose="020B0604020202020204" pitchFamily="34" charset="0"/>
            </a:endParaRPr>
          </a:p>
        </p:txBody>
      </p:sp>
      <p:sp>
        <p:nvSpPr>
          <p:cNvPr id="10" name="TextBox 9"/>
          <p:cNvSpPr txBox="1"/>
          <p:nvPr/>
        </p:nvSpPr>
        <p:spPr>
          <a:xfrm>
            <a:off x="7067093" y="727008"/>
            <a:ext cx="1183337" cy="263277"/>
          </a:xfrm>
          <a:prstGeom prst="rect">
            <a:avLst/>
          </a:prstGeom>
          <a:noFill/>
        </p:spPr>
        <p:txBody>
          <a:bodyPr wrap="none" rtlCol="0">
            <a:spAutoFit/>
          </a:bodyPr>
          <a:lstStyle/>
          <a:p>
            <a:r>
              <a:rPr lang="zh-CN" altLang="en-US" sz="1110" dirty="0">
                <a:solidFill>
                  <a:srgbClr val="FFC000"/>
                </a:solidFill>
                <a:latin typeface="微软雅黑" panose="020B0503020204020204" pitchFamily="34" charset="-122"/>
                <a:ea typeface="微软雅黑" panose="020B0503020204020204" pitchFamily="34" charset="-122"/>
              </a:rPr>
              <a:t>历史学家金冲及</a:t>
            </a:r>
            <a:endParaRPr lang="zh-CN" altLang="en-US" sz="1110" dirty="0">
              <a:solidFill>
                <a:srgbClr val="FFC000"/>
              </a:solidFill>
            </a:endParaRPr>
          </a:p>
        </p:txBody>
      </p:sp>
      <p:sp>
        <p:nvSpPr>
          <p:cNvPr id="11" name="圆角矩形 10"/>
          <p:cNvSpPr/>
          <p:nvPr/>
        </p:nvSpPr>
        <p:spPr bwMode="auto">
          <a:xfrm>
            <a:off x="6149474" y="1333692"/>
            <a:ext cx="3561347" cy="3162663"/>
          </a:xfrm>
          <a:prstGeom prst="roundRect">
            <a:avLst>
              <a:gd name="adj" fmla="val 9566"/>
            </a:avLst>
          </a:prstGeom>
          <a:noFill/>
          <a:ln w="9525" cap="flat" cmpd="sng" algn="ctr">
            <a:solidFill>
              <a:srgbClr val="C00000"/>
            </a:solidFill>
            <a:prstDash val="dash"/>
            <a:round/>
            <a:headEnd type="none" w="med" len="med"/>
            <a:tailEnd type="none" w="med" len="med"/>
          </a:ln>
          <a:effectLst/>
        </p:spPr>
        <p:txBody>
          <a:bodyPr vert="horz" wrap="square" lIns="101600" tIns="50800" rIns="101600" bIns="50800" numCol="1" rtlCol="0" anchor="t" anchorCtr="0" compatLnSpc="1"/>
          <a:lstStyle/>
          <a:p>
            <a:pPr defTabSz="1015365"/>
            <a:endParaRPr lang="zh-CN" altLang="en-US" sz="2000">
              <a:latin typeface="Arial" panose="020B0604020202020204" pitchFamily="34" charset="0"/>
            </a:endParaRPr>
          </a:p>
        </p:txBody>
      </p:sp>
      <p:sp>
        <p:nvSpPr>
          <p:cNvPr id="14" name="椭圆 13" descr="http://img1.jike.com/get?name=T1FILpBKbb1RCvBVdK"/>
          <p:cNvSpPr/>
          <p:nvPr/>
        </p:nvSpPr>
        <p:spPr>
          <a:xfrm>
            <a:off x="670282" y="3241288"/>
            <a:ext cx="1293984" cy="1293984"/>
          </a:xfrm>
          <a:prstGeom prst="ellipse">
            <a:avLst/>
          </a:prstGeom>
          <a:blipFill>
            <a:blip r:embed="rId3" cstate="email"/>
            <a:stretch>
              <a:fillRect/>
            </a:stretch>
          </a:blipFill>
          <a:ln>
            <a:solidFill>
              <a:srgbClr val="FFC000"/>
            </a:solidFill>
          </a:ln>
          <a:effectLst/>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5" name="椭圆 14" descr="http://img1.jike.com/get?name=T1FILpBKbb1RCvBVdK"/>
          <p:cNvSpPr/>
          <p:nvPr/>
        </p:nvSpPr>
        <p:spPr>
          <a:xfrm>
            <a:off x="2679703" y="2913315"/>
            <a:ext cx="896278" cy="896278"/>
          </a:xfrm>
          <a:prstGeom prst="ellipse">
            <a:avLst/>
          </a:prstGeom>
          <a:blipFill dpi="0" rotWithShape="1">
            <a:blip r:embed="rId4" cstate="email"/>
            <a:srcRect/>
            <a:stretch>
              <a:fillRect r="2000"/>
            </a:stretch>
          </a:blipFill>
          <a:ln>
            <a:solidFill>
              <a:srgbClr val="FFC000"/>
            </a:solidFill>
          </a:ln>
          <a:effectLst/>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3" name="TextBox 12"/>
          <p:cNvSpPr txBox="1"/>
          <p:nvPr/>
        </p:nvSpPr>
        <p:spPr>
          <a:xfrm>
            <a:off x="545697" y="4652517"/>
            <a:ext cx="1937859" cy="571054"/>
          </a:xfrm>
          <a:prstGeom prst="rect">
            <a:avLst/>
          </a:prstGeom>
          <a:noFill/>
        </p:spPr>
        <p:txBody>
          <a:bodyPr wrap="square" rtlCol="0">
            <a:spAutoFit/>
          </a:bodyPr>
          <a:lstStyle/>
          <a:p>
            <a:r>
              <a:rPr lang="en-US" altLang="zh-CN" sz="3110" dirty="0">
                <a:solidFill>
                  <a:srgbClr val="C00000"/>
                </a:solidFill>
                <a:latin typeface="方正综艺简体" panose="02010601030101010101" pitchFamily="2" charset="-122"/>
                <a:ea typeface="方正综艺简体" panose="02010601030101010101" pitchFamily="2" charset="-122"/>
              </a:rPr>
              <a:t>20</a:t>
            </a:r>
            <a:r>
              <a:rPr lang="en-US" altLang="zh-CN" sz="3555" baseline="30000" dirty="0">
                <a:solidFill>
                  <a:srgbClr val="C00000"/>
                </a:solidFill>
                <a:latin typeface="方正综艺简体" panose="02010601030101010101" pitchFamily="2" charset="-122"/>
                <a:ea typeface="方正综艺简体" panose="02010601030101010101" pitchFamily="2" charset="-122"/>
              </a:rPr>
              <a:t>th</a:t>
            </a:r>
            <a:r>
              <a:rPr lang="zh-CN" altLang="en-US" sz="3110" dirty="0">
                <a:solidFill>
                  <a:srgbClr val="C00000"/>
                </a:solidFill>
                <a:latin typeface="方正综艺简体" panose="02010601030101010101" pitchFamily="2" charset="-122"/>
                <a:ea typeface="方正综艺简体" panose="02010601030101010101" pitchFamily="2" charset="-122"/>
              </a:rPr>
              <a:t>世纪</a:t>
            </a:r>
          </a:p>
        </p:txBody>
      </p:sp>
      <p:sp>
        <p:nvSpPr>
          <p:cNvPr id="17" name="椭圆 16" descr="http://img1.jike.com/get?name=T1FILpBKbb1RCvBVdK"/>
          <p:cNvSpPr/>
          <p:nvPr/>
        </p:nvSpPr>
        <p:spPr>
          <a:xfrm>
            <a:off x="8280396" y="239744"/>
            <a:ext cx="1265059" cy="1265059"/>
          </a:xfrm>
          <a:prstGeom prst="ellipse">
            <a:avLst/>
          </a:prstGeom>
          <a:blipFill dpi="0" rotWithShape="1">
            <a:blip r:embed="rId5" cstate="email"/>
            <a:srcRect/>
            <a:stretch>
              <a:fillRect b="2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cxnSp>
        <p:nvCxnSpPr>
          <p:cNvPr id="18" name="直接连接符 17"/>
          <p:cNvCxnSpPr/>
          <p:nvPr/>
        </p:nvCxnSpPr>
        <p:spPr bwMode="auto">
          <a:xfrm flipV="1">
            <a:off x="1964267" y="3449444"/>
            <a:ext cx="715437" cy="239983"/>
          </a:xfrm>
          <a:prstGeom prst="line">
            <a:avLst/>
          </a:prstGeom>
          <a:solidFill>
            <a:schemeClr val="accent1"/>
          </a:solidFill>
          <a:ln w="19050" cap="flat" cmpd="sng" algn="ctr">
            <a:solidFill>
              <a:srgbClr val="FFC000"/>
            </a:solidFill>
            <a:prstDash val="sysDash"/>
            <a:round/>
            <a:headEnd type="none" w="med" len="med"/>
            <a:tailEnd type="none" w="med" len="med"/>
          </a:ln>
          <a:effectLst/>
        </p:spPr>
      </p:cxnSp>
      <p:sp>
        <p:nvSpPr>
          <p:cNvPr id="22" name="椭圆 21" descr="http://img1.jike.com/get?name=T1FILpBKbb1RCvBVdK"/>
          <p:cNvSpPr/>
          <p:nvPr/>
        </p:nvSpPr>
        <p:spPr>
          <a:xfrm>
            <a:off x="1879605" y="2279375"/>
            <a:ext cx="684302" cy="684302"/>
          </a:xfrm>
          <a:prstGeom prst="ellipse">
            <a:avLst/>
          </a:prstGeom>
          <a:blipFill>
            <a:blip r:embed="rId6" cstate="email"/>
            <a:stretch>
              <a:fillRect/>
            </a:stretch>
          </a:blipFill>
          <a:ln>
            <a:solidFill>
              <a:srgbClr val="FFC000"/>
            </a:solidFill>
          </a:ln>
          <a:effectLst/>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3" name="椭圆 22" descr="http://img1.jike.com/get?name=T1FILpBKbb1RCvBVdK"/>
          <p:cNvSpPr/>
          <p:nvPr/>
        </p:nvSpPr>
        <p:spPr>
          <a:xfrm>
            <a:off x="4017353" y="2270443"/>
            <a:ext cx="862706" cy="862706"/>
          </a:xfrm>
          <a:prstGeom prst="ellipse">
            <a:avLst/>
          </a:prstGeom>
          <a:blipFill dpi="0" rotWithShape="1">
            <a:blip r:embed="rId7" cstate="email"/>
            <a:srcRect/>
            <a:stretch>
              <a:fillRect/>
            </a:stretch>
          </a:blipFill>
          <a:ln>
            <a:solidFill>
              <a:srgbClr val="FFC000"/>
            </a:solidFill>
          </a:ln>
          <a:effectLst/>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4" name="椭圆 23" descr="http://img1.jike.com/get?name=T1FILpBKbb1RCvBVdK"/>
          <p:cNvSpPr/>
          <p:nvPr/>
        </p:nvSpPr>
        <p:spPr>
          <a:xfrm>
            <a:off x="3563909" y="3779218"/>
            <a:ext cx="1056269" cy="1056269"/>
          </a:xfrm>
          <a:prstGeom prst="ellipse">
            <a:avLst/>
          </a:prstGeom>
          <a:blipFill>
            <a:blip r:embed="rId8" cstate="email"/>
            <a:stretch>
              <a:fillRect/>
            </a:stretch>
          </a:blipFill>
          <a:ln>
            <a:solidFill>
              <a:srgbClr val="FFC000"/>
            </a:solidFill>
          </a:ln>
          <a:effectLst/>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5" name="椭圆 24" descr="http://img1.jike.com/get?name=T1FILpBKbb1RCvBVdK"/>
          <p:cNvSpPr/>
          <p:nvPr/>
        </p:nvSpPr>
        <p:spPr>
          <a:xfrm>
            <a:off x="4110592" y="1187419"/>
            <a:ext cx="766191" cy="766191"/>
          </a:xfrm>
          <a:prstGeom prst="ellipse">
            <a:avLst/>
          </a:prstGeom>
          <a:blipFill dpi="0" rotWithShape="1">
            <a:blip r:embed="rId9" cstate="email"/>
            <a:srcRect/>
            <a:stretch>
              <a:fillRect t="1000"/>
            </a:stretch>
          </a:blipFill>
          <a:ln>
            <a:solidFill>
              <a:srgbClr val="FFC000"/>
            </a:solidFill>
          </a:ln>
          <a:effectLst/>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6" name="椭圆 25" descr="http://img1.jike.com/get?name=T1FILpBKbb1RCvBVdK"/>
          <p:cNvSpPr/>
          <p:nvPr/>
        </p:nvSpPr>
        <p:spPr>
          <a:xfrm>
            <a:off x="758809" y="917214"/>
            <a:ext cx="1293984" cy="1293984"/>
          </a:xfrm>
          <a:prstGeom prst="ellipse">
            <a:avLst/>
          </a:prstGeom>
          <a:blipFill dpi="0" rotWithShape="1">
            <a:blip r:embed="rId10" cstate="email"/>
            <a:srcRect/>
            <a:stretch>
              <a:fillRect/>
            </a:stretch>
          </a:blipFill>
          <a:ln>
            <a:solidFill>
              <a:srgbClr val="FFC000"/>
            </a:solidFill>
          </a:ln>
          <a:effectLst/>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cxnSp>
        <p:nvCxnSpPr>
          <p:cNvPr id="27" name="直接连接符 26"/>
          <p:cNvCxnSpPr>
            <a:stCxn id="22" idx="5"/>
            <a:endCxn id="15" idx="1"/>
          </p:cNvCxnSpPr>
          <p:nvPr/>
        </p:nvCxnSpPr>
        <p:spPr bwMode="auto">
          <a:xfrm>
            <a:off x="2463693" y="2863463"/>
            <a:ext cx="347267" cy="181109"/>
          </a:xfrm>
          <a:prstGeom prst="line">
            <a:avLst/>
          </a:prstGeom>
          <a:solidFill>
            <a:schemeClr val="accent1"/>
          </a:solidFill>
          <a:ln w="19050" cap="flat" cmpd="sng" algn="ctr">
            <a:solidFill>
              <a:srgbClr val="FFC000"/>
            </a:solidFill>
            <a:prstDash val="sysDash"/>
            <a:round/>
            <a:headEnd type="none" w="med" len="med"/>
            <a:tailEnd type="none" w="med" len="med"/>
          </a:ln>
          <a:effectLst/>
        </p:spPr>
      </p:cxnSp>
      <p:cxnSp>
        <p:nvCxnSpPr>
          <p:cNvPr id="28" name="直接连接符 27"/>
          <p:cNvCxnSpPr>
            <a:stCxn id="25" idx="4"/>
            <a:endCxn id="23" idx="0"/>
          </p:cNvCxnSpPr>
          <p:nvPr/>
        </p:nvCxnSpPr>
        <p:spPr bwMode="auto">
          <a:xfrm flipH="1">
            <a:off x="4448706" y="1953611"/>
            <a:ext cx="44982" cy="316832"/>
          </a:xfrm>
          <a:prstGeom prst="line">
            <a:avLst/>
          </a:prstGeom>
          <a:solidFill>
            <a:schemeClr val="accent1"/>
          </a:solidFill>
          <a:ln w="19050" cap="flat" cmpd="sng" algn="ctr">
            <a:solidFill>
              <a:srgbClr val="FFC000"/>
            </a:solidFill>
            <a:prstDash val="sysDash"/>
            <a:round/>
            <a:headEnd type="none" w="med" len="med"/>
            <a:tailEnd type="none" w="med" len="med"/>
          </a:ln>
          <a:effectLst/>
        </p:spPr>
      </p:cxnSp>
      <p:cxnSp>
        <p:nvCxnSpPr>
          <p:cNvPr id="29" name="直接连接符 28"/>
          <p:cNvCxnSpPr>
            <a:stCxn id="22" idx="1"/>
            <a:endCxn id="26" idx="5"/>
          </p:cNvCxnSpPr>
          <p:nvPr/>
        </p:nvCxnSpPr>
        <p:spPr bwMode="auto">
          <a:xfrm flipH="1" flipV="1">
            <a:off x="1863294" y="2021698"/>
            <a:ext cx="116524" cy="357890"/>
          </a:xfrm>
          <a:prstGeom prst="line">
            <a:avLst/>
          </a:prstGeom>
          <a:solidFill>
            <a:schemeClr val="accent1"/>
          </a:solidFill>
          <a:ln w="19050" cap="flat" cmpd="sng" algn="ctr">
            <a:solidFill>
              <a:srgbClr val="FFC000"/>
            </a:solidFill>
            <a:prstDash val="sysDash"/>
            <a:round/>
            <a:headEnd type="none" w="med" len="med"/>
            <a:tailEnd type="none" w="med" len="med"/>
          </a:ln>
          <a:effectLst/>
        </p:spPr>
      </p:cxnSp>
      <p:cxnSp>
        <p:nvCxnSpPr>
          <p:cNvPr id="30" name="直接连接符 29"/>
          <p:cNvCxnSpPr>
            <a:stCxn id="15" idx="5"/>
            <a:endCxn id="24" idx="1"/>
          </p:cNvCxnSpPr>
          <p:nvPr/>
        </p:nvCxnSpPr>
        <p:spPr bwMode="auto">
          <a:xfrm>
            <a:off x="3444725" y="3678337"/>
            <a:ext cx="273871" cy="255568"/>
          </a:xfrm>
          <a:prstGeom prst="line">
            <a:avLst/>
          </a:prstGeom>
          <a:solidFill>
            <a:schemeClr val="accent1"/>
          </a:solidFill>
          <a:ln w="19050" cap="flat" cmpd="sng" algn="ctr">
            <a:solidFill>
              <a:srgbClr val="FFC000"/>
            </a:solidFill>
            <a:prstDash val="sysDash"/>
            <a:round/>
            <a:headEnd type="none" w="med" len="med"/>
            <a:tailEnd type="none" w="med" len="med"/>
          </a:ln>
          <a:effectLst/>
        </p:spPr>
      </p:cxnSp>
      <p:cxnSp>
        <p:nvCxnSpPr>
          <p:cNvPr id="31" name="直接连接符 30"/>
          <p:cNvCxnSpPr/>
          <p:nvPr/>
        </p:nvCxnSpPr>
        <p:spPr bwMode="auto">
          <a:xfrm flipV="1">
            <a:off x="3575981" y="3025009"/>
            <a:ext cx="441371" cy="216279"/>
          </a:xfrm>
          <a:prstGeom prst="line">
            <a:avLst/>
          </a:prstGeom>
          <a:solidFill>
            <a:schemeClr val="accent1"/>
          </a:solidFill>
          <a:ln w="19050" cap="flat" cmpd="sng" algn="ctr">
            <a:solidFill>
              <a:srgbClr val="FFC000"/>
            </a:solidFill>
            <a:prstDash val="sysDash"/>
            <a:round/>
            <a:headEnd type="none" w="med" len="med"/>
            <a:tailEnd type="none" w="med" len="med"/>
          </a:ln>
          <a:effectLst/>
        </p:spPr>
      </p:cxnSp>
      <p:sp>
        <p:nvSpPr>
          <p:cNvPr id="49" name="椭圆 48" descr="http://img1.jike.com/get?name=T1FILpBKbb1RCvBVdK"/>
          <p:cNvSpPr/>
          <p:nvPr/>
        </p:nvSpPr>
        <p:spPr>
          <a:xfrm>
            <a:off x="2606357" y="1098242"/>
            <a:ext cx="957552" cy="957552"/>
          </a:xfrm>
          <a:prstGeom prst="ellipse">
            <a:avLst/>
          </a:prstGeom>
          <a:blipFill>
            <a:blip r:embed="rId11" cstate="email"/>
            <a:stretch>
              <a:fillRect/>
            </a:stretch>
          </a:blipFill>
          <a:ln>
            <a:solidFill>
              <a:srgbClr val="FFC000"/>
            </a:solidFill>
          </a:ln>
          <a:effectLst/>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cxnSp>
        <p:nvCxnSpPr>
          <p:cNvPr id="53" name="直接连接符 52"/>
          <p:cNvCxnSpPr>
            <a:stCxn id="22" idx="7"/>
          </p:cNvCxnSpPr>
          <p:nvPr/>
        </p:nvCxnSpPr>
        <p:spPr bwMode="auto">
          <a:xfrm flipV="1">
            <a:off x="2463694" y="1953610"/>
            <a:ext cx="370966" cy="425978"/>
          </a:xfrm>
          <a:prstGeom prst="line">
            <a:avLst/>
          </a:prstGeom>
          <a:solidFill>
            <a:schemeClr val="accent1"/>
          </a:solidFill>
          <a:ln w="19050" cap="flat" cmpd="sng" algn="ctr">
            <a:solidFill>
              <a:srgbClr val="FFC000"/>
            </a:solidFill>
            <a:prstDash val="sysDash"/>
            <a:round/>
            <a:headEnd type="none" w="med" len="med"/>
            <a:tailEnd type="none" w="med" len="med"/>
          </a:ln>
          <a:effectLst/>
        </p:spPr>
      </p:cxnSp>
      <p:sp>
        <p:nvSpPr>
          <p:cNvPr id="64" name="椭圆 63" descr="http://img1.jike.com/get?name=T1FILpBKbb1RCvBVdK"/>
          <p:cNvSpPr/>
          <p:nvPr/>
        </p:nvSpPr>
        <p:spPr>
          <a:xfrm>
            <a:off x="4620178" y="3641547"/>
            <a:ext cx="409472" cy="409472"/>
          </a:xfrm>
          <a:prstGeom prst="ellipse">
            <a:avLst/>
          </a:prstGeom>
          <a:solidFill>
            <a:schemeClr val="bg1">
              <a:lumMod val="85000"/>
            </a:schemeClr>
          </a:solidFill>
          <a:ln>
            <a:solidFill>
              <a:srgbClr val="FFC000"/>
            </a:solidFill>
          </a:ln>
          <a:effectLst/>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65" name="椭圆 64" descr="http://img1.jike.com/get?name=T1FILpBKbb1RCvBVdK"/>
          <p:cNvSpPr/>
          <p:nvPr/>
        </p:nvSpPr>
        <p:spPr>
          <a:xfrm>
            <a:off x="1436346" y="2577939"/>
            <a:ext cx="247711" cy="247711"/>
          </a:xfrm>
          <a:prstGeom prst="ellipse">
            <a:avLst/>
          </a:prstGeom>
          <a:solidFill>
            <a:schemeClr val="bg1">
              <a:lumMod val="85000"/>
            </a:schemeClr>
          </a:solidFill>
          <a:ln>
            <a:solidFill>
              <a:srgbClr val="FFC000"/>
            </a:solidFill>
          </a:ln>
          <a:effectLst/>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68" name="椭圆 67" descr="http://img1.jike.com/get?name=T1FILpBKbb1RCvBVdK"/>
          <p:cNvSpPr/>
          <p:nvPr/>
        </p:nvSpPr>
        <p:spPr>
          <a:xfrm>
            <a:off x="4108357" y="1009670"/>
            <a:ext cx="159400" cy="159400"/>
          </a:xfrm>
          <a:prstGeom prst="ellipse">
            <a:avLst/>
          </a:prstGeom>
          <a:solidFill>
            <a:schemeClr val="bg1">
              <a:lumMod val="85000"/>
            </a:schemeClr>
          </a:solidFill>
          <a:ln>
            <a:solidFill>
              <a:srgbClr val="FFC000"/>
            </a:solidFill>
          </a:ln>
          <a:effectLst/>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cSld>
  <p:clrMapOvr>
    <a:masterClrMapping/>
  </p:clrMapOvr>
  <mc:AlternateContent xmlns:mc="http://schemas.openxmlformats.org/markup-compatibility/2006" xmlns:p14="http://schemas.microsoft.com/office/powerpoint/2010/main">
    <mc:Choice Requires="p14">
      <p:transition p14:dur="10" advTm="17000"/>
    </mc:Choice>
    <mc:Fallback xmlns="">
      <p:transition advTm="17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500"/>
                                        <p:tgtEl>
                                          <p:spTgt spid="3"/>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par>
                                <p:cTn id="14" presetID="2" presetClass="entr" presetSubtype="2"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1+#ppt_w/2"/>
                                          </p:val>
                                        </p:tav>
                                        <p:tav tm="100000">
                                          <p:val>
                                            <p:strVal val="#ppt_x"/>
                                          </p:val>
                                        </p:tav>
                                      </p:tavLst>
                                    </p:anim>
                                    <p:anim calcmode="lin" valueType="num">
                                      <p:cBhvr additive="base">
                                        <p:cTn id="17" dur="500" fill="hold"/>
                                        <p:tgtEl>
                                          <p:spTgt spid="10"/>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up)">
                                      <p:cBhvr>
                                        <p:cTn id="21" dur="500"/>
                                        <p:tgtEl>
                                          <p:spTgt spid="11"/>
                                        </p:tgtEl>
                                      </p:cBhvr>
                                    </p:animEffect>
                                  </p:childTnLst>
                                </p:cTn>
                              </p:par>
                            </p:childTnLst>
                          </p:cTn>
                        </p:par>
                        <p:par>
                          <p:cTn id="22" fill="hold">
                            <p:stCondLst>
                              <p:cond delay="2000"/>
                            </p:stCondLst>
                            <p:childTnLst>
                              <p:par>
                                <p:cTn id="23" presetID="14" presetClass="entr" presetSubtype="10" fill="hold" grpId="0"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randombar(horizontal)">
                                      <p:cBhvr>
                                        <p:cTn id="25" dur="500"/>
                                        <p:tgtEl>
                                          <p:spTgt spid="2"/>
                                        </p:tgtEl>
                                      </p:cBhvr>
                                    </p:animEffect>
                                  </p:childTnLst>
                                </p:cTn>
                              </p:par>
                            </p:childTnLst>
                          </p:cTn>
                        </p:par>
                        <p:par>
                          <p:cTn id="26" fill="hold">
                            <p:stCondLst>
                              <p:cond delay="2500"/>
                            </p:stCondLst>
                            <p:childTnLst>
                              <p:par>
                                <p:cTn id="27" presetID="22" presetClass="entr" presetSubtype="2" fill="hold" grpId="0"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wipe(right)">
                                      <p:cBhvr>
                                        <p:cTn id="29" dur="500"/>
                                        <p:tgtEl>
                                          <p:spTgt spid="4"/>
                                        </p:tgtEl>
                                      </p:cBhvr>
                                    </p:animEffect>
                                  </p:childTnLst>
                                </p:cTn>
                              </p:par>
                            </p:childTnLst>
                          </p:cTn>
                        </p:par>
                        <p:par>
                          <p:cTn id="30" fill="hold">
                            <p:stCondLst>
                              <p:cond delay="3000"/>
                            </p:stCondLst>
                            <p:childTnLst>
                              <p:par>
                                <p:cTn id="31" presetID="22" presetClass="entr" presetSubtype="2"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right)">
                                      <p:cBhvr>
                                        <p:cTn id="33" dur="500"/>
                                        <p:tgtEl>
                                          <p:spTgt spid="5"/>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fade">
                                      <p:cBhvr>
                                        <p:cTn id="37" dur="1000"/>
                                        <p:tgtEl>
                                          <p:spTgt spid="32"/>
                                        </p:tgtEl>
                                      </p:cBhvr>
                                    </p:animEffect>
                                    <p:anim calcmode="lin" valueType="num">
                                      <p:cBhvr>
                                        <p:cTn id="38" dur="1000" fill="hold"/>
                                        <p:tgtEl>
                                          <p:spTgt spid="32"/>
                                        </p:tgtEl>
                                        <p:attrNameLst>
                                          <p:attrName>ppt_x</p:attrName>
                                        </p:attrNameLst>
                                      </p:cBhvr>
                                      <p:tavLst>
                                        <p:tav tm="0">
                                          <p:val>
                                            <p:strVal val="#ppt_x"/>
                                          </p:val>
                                        </p:tav>
                                        <p:tav tm="100000">
                                          <p:val>
                                            <p:strVal val="#ppt_x"/>
                                          </p:val>
                                        </p:tav>
                                      </p:tavLst>
                                    </p:anim>
                                    <p:anim calcmode="lin" valueType="num">
                                      <p:cBhvr>
                                        <p:cTn id="39" dur="1000" fill="hold"/>
                                        <p:tgtEl>
                                          <p:spTgt spid="32"/>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3" presetClass="entr" presetSubtype="36" fill="hold"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250" fill="hold"/>
                                        <p:tgtEl>
                                          <p:spTgt spid="26"/>
                                        </p:tgtEl>
                                        <p:attrNameLst>
                                          <p:attrName>ppt_w</p:attrName>
                                        </p:attrNameLst>
                                      </p:cBhvr>
                                      <p:tavLst>
                                        <p:tav tm="0">
                                          <p:val>
                                            <p:strVal val="(6*min(max(#ppt_w*#ppt_h,.3),1)-7.4)/-.7*#ppt_w"/>
                                          </p:val>
                                        </p:tav>
                                        <p:tav tm="100000">
                                          <p:val>
                                            <p:strVal val="#ppt_w"/>
                                          </p:val>
                                        </p:tav>
                                      </p:tavLst>
                                    </p:anim>
                                    <p:anim calcmode="lin" valueType="num">
                                      <p:cBhvr>
                                        <p:cTn id="44" dur="250" fill="hold"/>
                                        <p:tgtEl>
                                          <p:spTgt spid="26"/>
                                        </p:tgtEl>
                                        <p:attrNameLst>
                                          <p:attrName>ppt_h</p:attrName>
                                        </p:attrNameLst>
                                      </p:cBhvr>
                                      <p:tavLst>
                                        <p:tav tm="0">
                                          <p:val>
                                            <p:strVal val="(6*min(max(#ppt_w*#ppt_h,.3),1)-7.4)/-.7*#ppt_h"/>
                                          </p:val>
                                        </p:tav>
                                        <p:tav tm="100000">
                                          <p:val>
                                            <p:strVal val="#ppt_h"/>
                                          </p:val>
                                        </p:tav>
                                      </p:tavLst>
                                    </p:anim>
                                    <p:anim calcmode="lin" valueType="num">
                                      <p:cBhvr>
                                        <p:cTn id="45" dur="250" fill="hold"/>
                                        <p:tgtEl>
                                          <p:spTgt spid="26"/>
                                        </p:tgtEl>
                                        <p:attrNameLst>
                                          <p:attrName>ppt_x</p:attrName>
                                        </p:attrNameLst>
                                      </p:cBhvr>
                                      <p:tavLst>
                                        <p:tav tm="0">
                                          <p:val>
                                            <p:fltVal val="0.5"/>
                                          </p:val>
                                        </p:tav>
                                        <p:tav tm="100000">
                                          <p:val>
                                            <p:strVal val="#ppt_x"/>
                                          </p:val>
                                        </p:tav>
                                      </p:tavLst>
                                    </p:anim>
                                    <p:anim calcmode="lin" valueType="num">
                                      <p:cBhvr>
                                        <p:cTn id="46" dur="250" fill="hold"/>
                                        <p:tgtEl>
                                          <p:spTgt spid="26"/>
                                        </p:tgtEl>
                                        <p:attrNameLst>
                                          <p:attrName>ppt_y</p:attrName>
                                        </p:attrNameLst>
                                      </p:cBhvr>
                                      <p:tavLst>
                                        <p:tav tm="0">
                                          <p:val>
                                            <p:strVal val="1+(6*min(max(#ppt_w*#ppt_h,.3),1)-7.4)/-.7*#ppt_h/2"/>
                                          </p:val>
                                        </p:tav>
                                        <p:tav tm="100000">
                                          <p:val>
                                            <p:strVal val="#ppt_y"/>
                                          </p:val>
                                        </p:tav>
                                      </p:tavLst>
                                    </p:anim>
                                  </p:childTnLst>
                                </p:cTn>
                              </p:par>
                              <p:par>
                                <p:cTn id="47" presetID="23" presetClass="entr" presetSubtype="36" fill="hold" nodeType="withEffect">
                                  <p:stCondLst>
                                    <p:cond delay="300"/>
                                  </p:stCondLst>
                                  <p:childTnLst>
                                    <p:set>
                                      <p:cBhvr>
                                        <p:cTn id="48" dur="1" fill="hold">
                                          <p:stCondLst>
                                            <p:cond delay="0"/>
                                          </p:stCondLst>
                                        </p:cTn>
                                        <p:tgtEl>
                                          <p:spTgt spid="22"/>
                                        </p:tgtEl>
                                        <p:attrNameLst>
                                          <p:attrName>style.visibility</p:attrName>
                                        </p:attrNameLst>
                                      </p:cBhvr>
                                      <p:to>
                                        <p:strVal val="visible"/>
                                      </p:to>
                                    </p:set>
                                    <p:anim calcmode="lin" valueType="num">
                                      <p:cBhvr>
                                        <p:cTn id="49" dur="250" fill="hold"/>
                                        <p:tgtEl>
                                          <p:spTgt spid="22"/>
                                        </p:tgtEl>
                                        <p:attrNameLst>
                                          <p:attrName>ppt_w</p:attrName>
                                        </p:attrNameLst>
                                      </p:cBhvr>
                                      <p:tavLst>
                                        <p:tav tm="0">
                                          <p:val>
                                            <p:strVal val="(6*min(max(#ppt_w*#ppt_h,.3),1)-7.4)/-.7*#ppt_w"/>
                                          </p:val>
                                        </p:tav>
                                        <p:tav tm="100000">
                                          <p:val>
                                            <p:strVal val="#ppt_w"/>
                                          </p:val>
                                        </p:tav>
                                      </p:tavLst>
                                    </p:anim>
                                    <p:anim calcmode="lin" valueType="num">
                                      <p:cBhvr>
                                        <p:cTn id="50" dur="250" fill="hold"/>
                                        <p:tgtEl>
                                          <p:spTgt spid="22"/>
                                        </p:tgtEl>
                                        <p:attrNameLst>
                                          <p:attrName>ppt_h</p:attrName>
                                        </p:attrNameLst>
                                      </p:cBhvr>
                                      <p:tavLst>
                                        <p:tav tm="0">
                                          <p:val>
                                            <p:strVal val="(6*min(max(#ppt_w*#ppt_h,.3),1)-7.4)/-.7*#ppt_h"/>
                                          </p:val>
                                        </p:tav>
                                        <p:tav tm="100000">
                                          <p:val>
                                            <p:strVal val="#ppt_h"/>
                                          </p:val>
                                        </p:tav>
                                      </p:tavLst>
                                    </p:anim>
                                    <p:anim calcmode="lin" valueType="num">
                                      <p:cBhvr>
                                        <p:cTn id="51" dur="250" fill="hold"/>
                                        <p:tgtEl>
                                          <p:spTgt spid="22"/>
                                        </p:tgtEl>
                                        <p:attrNameLst>
                                          <p:attrName>ppt_x</p:attrName>
                                        </p:attrNameLst>
                                      </p:cBhvr>
                                      <p:tavLst>
                                        <p:tav tm="0">
                                          <p:val>
                                            <p:fltVal val="0.5"/>
                                          </p:val>
                                        </p:tav>
                                        <p:tav tm="100000">
                                          <p:val>
                                            <p:strVal val="#ppt_x"/>
                                          </p:val>
                                        </p:tav>
                                      </p:tavLst>
                                    </p:anim>
                                    <p:anim calcmode="lin" valueType="num">
                                      <p:cBhvr>
                                        <p:cTn id="52" dur="250" fill="hold"/>
                                        <p:tgtEl>
                                          <p:spTgt spid="22"/>
                                        </p:tgtEl>
                                        <p:attrNameLst>
                                          <p:attrName>ppt_y</p:attrName>
                                        </p:attrNameLst>
                                      </p:cBhvr>
                                      <p:tavLst>
                                        <p:tav tm="0">
                                          <p:val>
                                            <p:strVal val="1+(6*min(max(#ppt_w*#ppt_h,.3),1)-7.4)/-.7*#ppt_h/2"/>
                                          </p:val>
                                        </p:tav>
                                        <p:tav tm="100000">
                                          <p:val>
                                            <p:strVal val="#ppt_y"/>
                                          </p:val>
                                        </p:tav>
                                      </p:tavLst>
                                    </p:anim>
                                  </p:childTnLst>
                                </p:cTn>
                              </p:par>
                              <p:par>
                                <p:cTn id="53" presetID="23" presetClass="entr" presetSubtype="36" fill="hold" nodeType="withEffect">
                                  <p:stCondLst>
                                    <p:cond delay="550"/>
                                  </p:stCondLst>
                                  <p:childTnLst>
                                    <p:set>
                                      <p:cBhvr>
                                        <p:cTn id="54" dur="1" fill="hold">
                                          <p:stCondLst>
                                            <p:cond delay="0"/>
                                          </p:stCondLst>
                                        </p:cTn>
                                        <p:tgtEl>
                                          <p:spTgt spid="49"/>
                                        </p:tgtEl>
                                        <p:attrNameLst>
                                          <p:attrName>style.visibility</p:attrName>
                                        </p:attrNameLst>
                                      </p:cBhvr>
                                      <p:to>
                                        <p:strVal val="visible"/>
                                      </p:to>
                                    </p:set>
                                    <p:anim calcmode="lin" valueType="num">
                                      <p:cBhvr>
                                        <p:cTn id="55" dur="250" fill="hold"/>
                                        <p:tgtEl>
                                          <p:spTgt spid="49"/>
                                        </p:tgtEl>
                                        <p:attrNameLst>
                                          <p:attrName>ppt_w</p:attrName>
                                        </p:attrNameLst>
                                      </p:cBhvr>
                                      <p:tavLst>
                                        <p:tav tm="0">
                                          <p:val>
                                            <p:strVal val="(6*min(max(#ppt_w*#ppt_h,.3),1)-7.4)/-.7*#ppt_w"/>
                                          </p:val>
                                        </p:tav>
                                        <p:tav tm="100000">
                                          <p:val>
                                            <p:strVal val="#ppt_w"/>
                                          </p:val>
                                        </p:tav>
                                      </p:tavLst>
                                    </p:anim>
                                    <p:anim calcmode="lin" valueType="num">
                                      <p:cBhvr>
                                        <p:cTn id="56" dur="250" fill="hold"/>
                                        <p:tgtEl>
                                          <p:spTgt spid="49"/>
                                        </p:tgtEl>
                                        <p:attrNameLst>
                                          <p:attrName>ppt_h</p:attrName>
                                        </p:attrNameLst>
                                      </p:cBhvr>
                                      <p:tavLst>
                                        <p:tav tm="0">
                                          <p:val>
                                            <p:strVal val="(6*min(max(#ppt_w*#ppt_h,.3),1)-7.4)/-.7*#ppt_h"/>
                                          </p:val>
                                        </p:tav>
                                        <p:tav tm="100000">
                                          <p:val>
                                            <p:strVal val="#ppt_h"/>
                                          </p:val>
                                        </p:tav>
                                      </p:tavLst>
                                    </p:anim>
                                    <p:anim calcmode="lin" valueType="num">
                                      <p:cBhvr>
                                        <p:cTn id="57" dur="250" fill="hold"/>
                                        <p:tgtEl>
                                          <p:spTgt spid="49"/>
                                        </p:tgtEl>
                                        <p:attrNameLst>
                                          <p:attrName>ppt_x</p:attrName>
                                        </p:attrNameLst>
                                      </p:cBhvr>
                                      <p:tavLst>
                                        <p:tav tm="0">
                                          <p:val>
                                            <p:fltVal val="0.5"/>
                                          </p:val>
                                        </p:tav>
                                        <p:tav tm="100000">
                                          <p:val>
                                            <p:strVal val="#ppt_x"/>
                                          </p:val>
                                        </p:tav>
                                      </p:tavLst>
                                    </p:anim>
                                    <p:anim calcmode="lin" valueType="num">
                                      <p:cBhvr>
                                        <p:cTn id="58" dur="250" fill="hold"/>
                                        <p:tgtEl>
                                          <p:spTgt spid="49"/>
                                        </p:tgtEl>
                                        <p:attrNameLst>
                                          <p:attrName>ppt_y</p:attrName>
                                        </p:attrNameLst>
                                      </p:cBhvr>
                                      <p:tavLst>
                                        <p:tav tm="0">
                                          <p:val>
                                            <p:strVal val="1+(6*min(max(#ppt_w*#ppt_h,.3),1)-7.4)/-.7*#ppt_h/2"/>
                                          </p:val>
                                        </p:tav>
                                        <p:tav tm="100000">
                                          <p:val>
                                            <p:strVal val="#ppt_y"/>
                                          </p:val>
                                        </p:tav>
                                      </p:tavLst>
                                    </p:anim>
                                  </p:childTnLst>
                                </p:cTn>
                              </p:par>
                              <p:par>
                                <p:cTn id="59" presetID="23" presetClass="entr" presetSubtype="36" fill="hold" nodeType="withEffect">
                                  <p:stCondLst>
                                    <p:cond delay="450"/>
                                  </p:stCondLst>
                                  <p:childTnLst>
                                    <p:set>
                                      <p:cBhvr>
                                        <p:cTn id="60" dur="1" fill="hold">
                                          <p:stCondLst>
                                            <p:cond delay="0"/>
                                          </p:stCondLst>
                                        </p:cTn>
                                        <p:tgtEl>
                                          <p:spTgt spid="25"/>
                                        </p:tgtEl>
                                        <p:attrNameLst>
                                          <p:attrName>style.visibility</p:attrName>
                                        </p:attrNameLst>
                                      </p:cBhvr>
                                      <p:to>
                                        <p:strVal val="visible"/>
                                      </p:to>
                                    </p:set>
                                    <p:anim calcmode="lin" valueType="num">
                                      <p:cBhvr>
                                        <p:cTn id="61" dur="250" fill="hold"/>
                                        <p:tgtEl>
                                          <p:spTgt spid="25"/>
                                        </p:tgtEl>
                                        <p:attrNameLst>
                                          <p:attrName>ppt_w</p:attrName>
                                        </p:attrNameLst>
                                      </p:cBhvr>
                                      <p:tavLst>
                                        <p:tav tm="0">
                                          <p:val>
                                            <p:strVal val="(6*min(max(#ppt_w*#ppt_h,.3),1)-7.4)/-.7*#ppt_w"/>
                                          </p:val>
                                        </p:tav>
                                        <p:tav tm="100000">
                                          <p:val>
                                            <p:strVal val="#ppt_w"/>
                                          </p:val>
                                        </p:tav>
                                      </p:tavLst>
                                    </p:anim>
                                    <p:anim calcmode="lin" valueType="num">
                                      <p:cBhvr>
                                        <p:cTn id="62" dur="250" fill="hold"/>
                                        <p:tgtEl>
                                          <p:spTgt spid="25"/>
                                        </p:tgtEl>
                                        <p:attrNameLst>
                                          <p:attrName>ppt_h</p:attrName>
                                        </p:attrNameLst>
                                      </p:cBhvr>
                                      <p:tavLst>
                                        <p:tav tm="0">
                                          <p:val>
                                            <p:strVal val="(6*min(max(#ppt_w*#ppt_h,.3),1)-7.4)/-.7*#ppt_h"/>
                                          </p:val>
                                        </p:tav>
                                        <p:tav tm="100000">
                                          <p:val>
                                            <p:strVal val="#ppt_h"/>
                                          </p:val>
                                        </p:tav>
                                      </p:tavLst>
                                    </p:anim>
                                    <p:anim calcmode="lin" valueType="num">
                                      <p:cBhvr>
                                        <p:cTn id="63" dur="250" fill="hold"/>
                                        <p:tgtEl>
                                          <p:spTgt spid="25"/>
                                        </p:tgtEl>
                                        <p:attrNameLst>
                                          <p:attrName>ppt_x</p:attrName>
                                        </p:attrNameLst>
                                      </p:cBhvr>
                                      <p:tavLst>
                                        <p:tav tm="0">
                                          <p:val>
                                            <p:fltVal val="0.5"/>
                                          </p:val>
                                        </p:tav>
                                        <p:tav tm="100000">
                                          <p:val>
                                            <p:strVal val="#ppt_x"/>
                                          </p:val>
                                        </p:tav>
                                      </p:tavLst>
                                    </p:anim>
                                    <p:anim calcmode="lin" valueType="num">
                                      <p:cBhvr>
                                        <p:cTn id="64" dur="250" fill="hold"/>
                                        <p:tgtEl>
                                          <p:spTgt spid="25"/>
                                        </p:tgtEl>
                                        <p:attrNameLst>
                                          <p:attrName>ppt_y</p:attrName>
                                        </p:attrNameLst>
                                      </p:cBhvr>
                                      <p:tavLst>
                                        <p:tav tm="0">
                                          <p:val>
                                            <p:strVal val="1+(6*min(max(#ppt_w*#ppt_h,.3),1)-7.4)/-.7*#ppt_h/2"/>
                                          </p:val>
                                        </p:tav>
                                        <p:tav tm="100000">
                                          <p:val>
                                            <p:strVal val="#ppt_y"/>
                                          </p:val>
                                        </p:tav>
                                      </p:tavLst>
                                    </p:anim>
                                  </p:childTnLst>
                                </p:cTn>
                              </p:par>
                              <p:par>
                                <p:cTn id="65" presetID="23" presetClass="entr" presetSubtype="36" fill="hold" nodeType="withEffect">
                                  <p:stCondLst>
                                    <p:cond delay="250"/>
                                  </p:stCondLst>
                                  <p:childTnLst>
                                    <p:set>
                                      <p:cBhvr>
                                        <p:cTn id="66" dur="1" fill="hold">
                                          <p:stCondLst>
                                            <p:cond delay="0"/>
                                          </p:stCondLst>
                                        </p:cTn>
                                        <p:tgtEl>
                                          <p:spTgt spid="23"/>
                                        </p:tgtEl>
                                        <p:attrNameLst>
                                          <p:attrName>style.visibility</p:attrName>
                                        </p:attrNameLst>
                                      </p:cBhvr>
                                      <p:to>
                                        <p:strVal val="visible"/>
                                      </p:to>
                                    </p:set>
                                    <p:anim calcmode="lin" valueType="num">
                                      <p:cBhvr>
                                        <p:cTn id="67" dur="250" fill="hold"/>
                                        <p:tgtEl>
                                          <p:spTgt spid="23"/>
                                        </p:tgtEl>
                                        <p:attrNameLst>
                                          <p:attrName>ppt_w</p:attrName>
                                        </p:attrNameLst>
                                      </p:cBhvr>
                                      <p:tavLst>
                                        <p:tav tm="0">
                                          <p:val>
                                            <p:strVal val="(6*min(max(#ppt_w*#ppt_h,.3),1)-7.4)/-.7*#ppt_w"/>
                                          </p:val>
                                        </p:tav>
                                        <p:tav tm="100000">
                                          <p:val>
                                            <p:strVal val="#ppt_w"/>
                                          </p:val>
                                        </p:tav>
                                      </p:tavLst>
                                    </p:anim>
                                    <p:anim calcmode="lin" valueType="num">
                                      <p:cBhvr>
                                        <p:cTn id="68" dur="250" fill="hold"/>
                                        <p:tgtEl>
                                          <p:spTgt spid="23"/>
                                        </p:tgtEl>
                                        <p:attrNameLst>
                                          <p:attrName>ppt_h</p:attrName>
                                        </p:attrNameLst>
                                      </p:cBhvr>
                                      <p:tavLst>
                                        <p:tav tm="0">
                                          <p:val>
                                            <p:strVal val="(6*min(max(#ppt_w*#ppt_h,.3),1)-7.4)/-.7*#ppt_h"/>
                                          </p:val>
                                        </p:tav>
                                        <p:tav tm="100000">
                                          <p:val>
                                            <p:strVal val="#ppt_h"/>
                                          </p:val>
                                        </p:tav>
                                      </p:tavLst>
                                    </p:anim>
                                    <p:anim calcmode="lin" valueType="num">
                                      <p:cBhvr>
                                        <p:cTn id="69" dur="250" fill="hold"/>
                                        <p:tgtEl>
                                          <p:spTgt spid="23"/>
                                        </p:tgtEl>
                                        <p:attrNameLst>
                                          <p:attrName>ppt_x</p:attrName>
                                        </p:attrNameLst>
                                      </p:cBhvr>
                                      <p:tavLst>
                                        <p:tav tm="0">
                                          <p:val>
                                            <p:fltVal val="0.5"/>
                                          </p:val>
                                        </p:tav>
                                        <p:tav tm="100000">
                                          <p:val>
                                            <p:strVal val="#ppt_x"/>
                                          </p:val>
                                        </p:tav>
                                      </p:tavLst>
                                    </p:anim>
                                    <p:anim calcmode="lin" valueType="num">
                                      <p:cBhvr>
                                        <p:cTn id="70" dur="250" fill="hold"/>
                                        <p:tgtEl>
                                          <p:spTgt spid="23"/>
                                        </p:tgtEl>
                                        <p:attrNameLst>
                                          <p:attrName>ppt_y</p:attrName>
                                        </p:attrNameLst>
                                      </p:cBhvr>
                                      <p:tavLst>
                                        <p:tav tm="0">
                                          <p:val>
                                            <p:strVal val="1+(6*min(max(#ppt_w*#ppt_h,.3),1)-7.4)/-.7*#ppt_h/2"/>
                                          </p:val>
                                        </p:tav>
                                        <p:tav tm="100000">
                                          <p:val>
                                            <p:strVal val="#ppt_y"/>
                                          </p:val>
                                        </p:tav>
                                      </p:tavLst>
                                    </p:anim>
                                  </p:childTnLst>
                                </p:cTn>
                              </p:par>
                              <p:par>
                                <p:cTn id="71" presetID="23" presetClass="entr" presetSubtype="36" fill="hold" nodeType="withEffect">
                                  <p:stCondLst>
                                    <p:cond delay="600"/>
                                  </p:stCondLst>
                                  <p:childTnLst>
                                    <p:set>
                                      <p:cBhvr>
                                        <p:cTn id="72" dur="1" fill="hold">
                                          <p:stCondLst>
                                            <p:cond delay="0"/>
                                          </p:stCondLst>
                                        </p:cTn>
                                        <p:tgtEl>
                                          <p:spTgt spid="15"/>
                                        </p:tgtEl>
                                        <p:attrNameLst>
                                          <p:attrName>style.visibility</p:attrName>
                                        </p:attrNameLst>
                                      </p:cBhvr>
                                      <p:to>
                                        <p:strVal val="visible"/>
                                      </p:to>
                                    </p:set>
                                    <p:anim calcmode="lin" valueType="num">
                                      <p:cBhvr>
                                        <p:cTn id="73" dur="250" fill="hold"/>
                                        <p:tgtEl>
                                          <p:spTgt spid="15"/>
                                        </p:tgtEl>
                                        <p:attrNameLst>
                                          <p:attrName>ppt_w</p:attrName>
                                        </p:attrNameLst>
                                      </p:cBhvr>
                                      <p:tavLst>
                                        <p:tav tm="0">
                                          <p:val>
                                            <p:strVal val="(6*min(max(#ppt_w*#ppt_h,.3),1)-7.4)/-.7*#ppt_w"/>
                                          </p:val>
                                        </p:tav>
                                        <p:tav tm="100000">
                                          <p:val>
                                            <p:strVal val="#ppt_w"/>
                                          </p:val>
                                        </p:tav>
                                      </p:tavLst>
                                    </p:anim>
                                    <p:anim calcmode="lin" valueType="num">
                                      <p:cBhvr>
                                        <p:cTn id="74" dur="250" fill="hold"/>
                                        <p:tgtEl>
                                          <p:spTgt spid="15"/>
                                        </p:tgtEl>
                                        <p:attrNameLst>
                                          <p:attrName>ppt_h</p:attrName>
                                        </p:attrNameLst>
                                      </p:cBhvr>
                                      <p:tavLst>
                                        <p:tav tm="0">
                                          <p:val>
                                            <p:strVal val="(6*min(max(#ppt_w*#ppt_h,.3),1)-7.4)/-.7*#ppt_h"/>
                                          </p:val>
                                        </p:tav>
                                        <p:tav tm="100000">
                                          <p:val>
                                            <p:strVal val="#ppt_h"/>
                                          </p:val>
                                        </p:tav>
                                      </p:tavLst>
                                    </p:anim>
                                    <p:anim calcmode="lin" valueType="num">
                                      <p:cBhvr>
                                        <p:cTn id="75" dur="250" fill="hold"/>
                                        <p:tgtEl>
                                          <p:spTgt spid="15"/>
                                        </p:tgtEl>
                                        <p:attrNameLst>
                                          <p:attrName>ppt_x</p:attrName>
                                        </p:attrNameLst>
                                      </p:cBhvr>
                                      <p:tavLst>
                                        <p:tav tm="0">
                                          <p:val>
                                            <p:fltVal val="0.5"/>
                                          </p:val>
                                        </p:tav>
                                        <p:tav tm="100000">
                                          <p:val>
                                            <p:strVal val="#ppt_x"/>
                                          </p:val>
                                        </p:tav>
                                      </p:tavLst>
                                    </p:anim>
                                    <p:anim calcmode="lin" valueType="num">
                                      <p:cBhvr>
                                        <p:cTn id="76" dur="250" fill="hold"/>
                                        <p:tgtEl>
                                          <p:spTgt spid="15"/>
                                        </p:tgtEl>
                                        <p:attrNameLst>
                                          <p:attrName>ppt_y</p:attrName>
                                        </p:attrNameLst>
                                      </p:cBhvr>
                                      <p:tavLst>
                                        <p:tav tm="0">
                                          <p:val>
                                            <p:strVal val="1+(6*min(max(#ppt_w*#ppt_h,.3),1)-7.4)/-.7*#ppt_h/2"/>
                                          </p:val>
                                        </p:tav>
                                        <p:tav tm="100000">
                                          <p:val>
                                            <p:strVal val="#ppt_y"/>
                                          </p:val>
                                        </p:tav>
                                      </p:tavLst>
                                    </p:anim>
                                  </p:childTnLst>
                                </p:cTn>
                              </p:par>
                              <p:par>
                                <p:cTn id="77" presetID="23" presetClass="entr" presetSubtype="36" fill="hold" nodeType="withEffect">
                                  <p:stCondLst>
                                    <p:cond delay="250"/>
                                  </p:stCondLst>
                                  <p:childTnLst>
                                    <p:set>
                                      <p:cBhvr>
                                        <p:cTn id="78" dur="1" fill="hold">
                                          <p:stCondLst>
                                            <p:cond delay="0"/>
                                          </p:stCondLst>
                                        </p:cTn>
                                        <p:tgtEl>
                                          <p:spTgt spid="24"/>
                                        </p:tgtEl>
                                        <p:attrNameLst>
                                          <p:attrName>style.visibility</p:attrName>
                                        </p:attrNameLst>
                                      </p:cBhvr>
                                      <p:to>
                                        <p:strVal val="visible"/>
                                      </p:to>
                                    </p:set>
                                    <p:anim calcmode="lin" valueType="num">
                                      <p:cBhvr>
                                        <p:cTn id="79" dur="250" fill="hold"/>
                                        <p:tgtEl>
                                          <p:spTgt spid="24"/>
                                        </p:tgtEl>
                                        <p:attrNameLst>
                                          <p:attrName>ppt_w</p:attrName>
                                        </p:attrNameLst>
                                      </p:cBhvr>
                                      <p:tavLst>
                                        <p:tav tm="0">
                                          <p:val>
                                            <p:strVal val="(6*min(max(#ppt_w*#ppt_h,.3),1)-7.4)/-.7*#ppt_w"/>
                                          </p:val>
                                        </p:tav>
                                        <p:tav tm="100000">
                                          <p:val>
                                            <p:strVal val="#ppt_w"/>
                                          </p:val>
                                        </p:tav>
                                      </p:tavLst>
                                    </p:anim>
                                    <p:anim calcmode="lin" valueType="num">
                                      <p:cBhvr>
                                        <p:cTn id="80" dur="250" fill="hold"/>
                                        <p:tgtEl>
                                          <p:spTgt spid="24"/>
                                        </p:tgtEl>
                                        <p:attrNameLst>
                                          <p:attrName>ppt_h</p:attrName>
                                        </p:attrNameLst>
                                      </p:cBhvr>
                                      <p:tavLst>
                                        <p:tav tm="0">
                                          <p:val>
                                            <p:strVal val="(6*min(max(#ppt_w*#ppt_h,.3),1)-7.4)/-.7*#ppt_h"/>
                                          </p:val>
                                        </p:tav>
                                        <p:tav tm="100000">
                                          <p:val>
                                            <p:strVal val="#ppt_h"/>
                                          </p:val>
                                        </p:tav>
                                      </p:tavLst>
                                    </p:anim>
                                    <p:anim calcmode="lin" valueType="num">
                                      <p:cBhvr>
                                        <p:cTn id="81" dur="250" fill="hold"/>
                                        <p:tgtEl>
                                          <p:spTgt spid="24"/>
                                        </p:tgtEl>
                                        <p:attrNameLst>
                                          <p:attrName>ppt_x</p:attrName>
                                        </p:attrNameLst>
                                      </p:cBhvr>
                                      <p:tavLst>
                                        <p:tav tm="0">
                                          <p:val>
                                            <p:fltVal val="0.5"/>
                                          </p:val>
                                        </p:tav>
                                        <p:tav tm="100000">
                                          <p:val>
                                            <p:strVal val="#ppt_x"/>
                                          </p:val>
                                        </p:tav>
                                      </p:tavLst>
                                    </p:anim>
                                    <p:anim calcmode="lin" valueType="num">
                                      <p:cBhvr>
                                        <p:cTn id="82" dur="250" fill="hold"/>
                                        <p:tgtEl>
                                          <p:spTgt spid="24"/>
                                        </p:tgtEl>
                                        <p:attrNameLst>
                                          <p:attrName>ppt_y</p:attrName>
                                        </p:attrNameLst>
                                      </p:cBhvr>
                                      <p:tavLst>
                                        <p:tav tm="0">
                                          <p:val>
                                            <p:strVal val="1+(6*min(max(#ppt_w*#ppt_h,.3),1)-7.4)/-.7*#ppt_h/2"/>
                                          </p:val>
                                        </p:tav>
                                        <p:tav tm="100000">
                                          <p:val>
                                            <p:strVal val="#ppt_y"/>
                                          </p:val>
                                        </p:tav>
                                      </p:tavLst>
                                    </p:anim>
                                  </p:childTnLst>
                                </p:cTn>
                              </p:par>
                              <p:par>
                                <p:cTn id="83" presetID="23" presetClass="entr" presetSubtype="36" fill="hold" nodeType="withEffect">
                                  <p:stCondLst>
                                    <p:cond delay="750"/>
                                  </p:stCondLst>
                                  <p:childTnLst>
                                    <p:set>
                                      <p:cBhvr>
                                        <p:cTn id="84" dur="1" fill="hold">
                                          <p:stCondLst>
                                            <p:cond delay="0"/>
                                          </p:stCondLst>
                                        </p:cTn>
                                        <p:tgtEl>
                                          <p:spTgt spid="14"/>
                                        </p:tgtEl>
                                        <p:attrNameLst>
                                          <p:attrName>style.visibility</p:attrName>
                                        </p:attrNameLst>
                                      </p:cBhvr>
                                      <p:to>
                                        <p:strVal val="visible"/>
                                      </p:to>
                                    </p:set>
                                    <p:anim calcmode="lin" valueType="num">
                                      <p:cBhvr>
                                        <p:cTn id="85" dur="250" fill="hold"/>
                                        <p:tgtEl>
                                          <p:spTgt spid="14"/>
                                        </p:tgtEl>
                                        <p:attrNameLst>
                                          <p:attrName>ppt_w</p:attrName>
                                        </p:attrNameLst>
                                      </p:cBhvr>
                                      <p:tavLst>
                                        <p:tav tm="0">
                                          <p:val>
                                            <p:strVal val="(6*min(max(#ppt_w*#ppt_h,.3),1)-7.4)/-.7*#ppt_w"/>
                                          </p:val>
                                        </p:tav>
                                        <p:tav tm="100000">
                                          <p:val>
                                            <p:strVal val="#ppt_w"/>
                                          </p:val>
                                        </p:tav>
                                      </p:tavLst>
                                    </p:anim>
                                    <p:anim calcmode="lin" valueType="num">
                                      <p:cBhvr>
                                        <p:cTn id="86" dur="250" fill="hold"/>
                                        <p:tgtEl>
                                          <p:spTgt spid="14"/>
                                        </p:tgtEl>
                                        <p:attrNameLst>
                                          <p:attrName>ppt_h</p:attrName>
                                        </p:attrNameLst>
                                      </p:cBhvr>
                                      <p:tavLst>
                                        <p:tav tm="0">
                                          <p:val>
                                            <p:strVal val="(6*min(max(#ppt_w*#ppt_h,.3),1)-7.4)/-.7*#ppt_h"/>
                                          </p:val>
                                        </p:tav>
                                        <p:tav tm="100000">
                                          <p:val>
                                            <p:strVal val="#ppt_h"/>
                                          </p:val>
                                        </p:tav>
                                      </p:tavLst>
                                    </p:anim>
                                    <p:anim calcmode="lin" valueType="num">
                                      <p:cBhvr>
                                        <p:cTn id="87" dur="250" fill="hold"/>
                                        <p:tgtEl>
                                          <p:spTgt spid="14"/>
                                        </p:tgtEl>
                                        <p:attrNameLst>
                                          <p:attrName>ppt_x</p:attrName>
                                        </p:attrNameLst>
                                      </p:cBhvr>
                                      <p:tavLst>
                                        <p:tav tm="0">
                                          <p:val>
                                            <p:fltVal val="0.5"/>
                                          </p:val>
                                        </p:tav>
                                        <p:tav tm="100000">
                                          <p:val>
                                            <p:strVal val="#ppt_x"/>
                                          </p:val>
                                        </p:tav>
                                      </p:tavLst>
                                    </p:anim>
                                    <p:anim calcmode="lin" valueType="num">
                                      <p:cBhvr>
                                        <p:cTn id="88" dur="250" fill="hold"/>
                                        <p:tgtEl>
                                          <p:spTgt spid="14"/>
                                        </p:tgtEl>
                                        <p:attrNameLst>
                                          <p:attrName>ppt_y</p:attrName>
                                        </p:attrNameLst>
                                      </p:cBhvr>
                                      <p:tavLst>
                                        <p:tav tm="0">
                                          <p:val>
                                            <p:strVal val="1+(6*min(max(#ppt_w*#ppt_h,.3),1)-7.4)/-.7*#ppt_h/2"/>
                                          </p:val>
                                        </p:tav>
                                        <p:tav tm="100000">
                                          <p:val>
                                            <p:strVal val="#ppt_y"/>
                                          </p:val>
                                        </p:tav>
                                      </p:tavLst>
                                    </p:anim>
                                  </p:childTnLst>
                                </p:cTn>
                              </p:par>
                              <p:par>
                                <p:cTn id="89" presetID="23" presetClass="entr" presetSubtype="36" fill="hold" nodeType="withEffect">
                                  <p:stCondLst>
                                    <p:cond delay="250"/>
                                  </p:stCondLst>
                                  <p:childTnLst>
                                    <p:set>
                                      <p:cBhvr>
                                        <p:cTn id="90" dur="1" fill="hold">
                                          <p:stCondLst>
                                            <p:cond delay="0"/>
                                          </p:stCondLst>
                                        </p:cTn>
                                        <p:tgtEl>
                                          <p:spTgt spid="64"/>
                                        </p:tgtEl>
                                        <p:attrNameLst>
                                          <p:attrName>style.visibility</p:attrName>
                                        </p:attrNameLst>
                                      </p:cBhvr>
                                      <p:to>
                                        <p:strVal val="visible"/>
                                      </p:to>
                                    </p:set>
                                    <p:anim calcmode="lin" valueType="num">
                                      <p:cBhvr>
                                        <p:cTn id="91" dur="250" fill="hold"/>
                                        <p:tgtEl>
                                          <p:spTgt spid="64"/>
                                        </p:tgtEl>
                                        <p:attrNameLst>
                                          <p:attrName>ppt_w</p:attrName>
                                        </p:attrNameLst>
                                      </p:cBhvr>
                                      <p:tavLst>
                                        <p:tav tm="0">
                                          <p:val>
                                            <p:strVal val="(6*min(max(#ppt_w*#ppt_h,.3),1)-7.4)/-.7*#ppt_w"/>
                                          </p:val>
                                        </p:tav>
                                        <p:tav tm="100000">
                                          <p:val>
                                            <p:strVal val="#ppt_w"/>
                                          </p:val>
                                        </p:tav>
                                      </p:tavLst>
                                    </p:anim>
                                    <p:anim calcmode="lin" valueType="num">
                                      <p:cBhvr>
                                        <p:cTn id="92" dur="250" fill="hold"/>
                                        <p:tgtEl>
                                          <p:spTgt spid="64"/>
                                        </p:tgtEl>
                                        <p:attrNameLst>
                                          <p:attrName>ppt_h</p:attrName>
                                        </p:attrNameLst>
                                      </p:cBhvr>
                                      <p:tavLst>
                                        <p:tav tm="0">
                                          <p:val>
                                            <p:strVal val="(6*min(max(#ppt_w*#ppt_h,.3),1)-7.4)/-.7*#ppt_h"/>
                                          </p:val>
                                        </p:tav>
                                        <p:tav tm="100000">
                                          <p:val>
                                            <p:strVal val="#ppt_h"/>
                                          </p:val>
                                        </p:tav>
                                      </p:tavLst>
                                    </p:anim>
                                    <p:anim calcmode="lin" valueType="num">
                                      <p:cBhvr>
                                        <p:cTn id="93" dur="250" fill="hold"/>
                                        <p:tgtEl>
                                          <p:spTgt spid="64"/>
                                        </p:tgtEl>
                                        <p:attrNameLst>
                                          <p:attrName>ppt_x</p:attrName>
                                        </p:attrNameLst>
                                      </p:cBhvr>
                                      <p:tavLst>
                                        <p:tav tm="0">
                                          <p:val>
                                            <p:fltVal val="0.5"/>
                                          </p:val>
                                        </p:tav>
                                        <p:tav tm="100000">
                                          <p:val>
                                            <p:strVal val="#ppt_x"/>
                                          </p:val>
                                        </p:tav>
                                      </p:tavLst>
                                    </p:anim>
                                    <p:anim calcmode="lin" valueType="num">
                                      <p:cBhvr>
                                        <p:cTn id="94" dur="250" fill="hold"/>
                                        <p:tgtEl>
                                          <p:spTgt spid="64"/>
                                        </p:tgtEl>
                                        <p:attrNameLst>
                                          <p:attrName>ppt_y</p:attrName>
                                        </p:attrNameLst>
                                      </p:cBhvr>
                                      <p:tavLst>
                                        <p:tav tm="0">
                                          <p:val>
                                            <p:strVal val="1+(6*min(max(#ppt_w*#ppt_h,.3),1)-7.4)/-.7*#ppt_h/2"/>
                                          </p:val>
                                        </p:tav>
                                        <p:tav tm="100000">
                                          <p:val>
                                            <p:strVal val="#ppt_y"/>
                                          </p:val>
                                        </p:tav>
                                      </p:tavLst>
                                    </p:anim>
                                  </p:childTnLst>
                                </p:cTn>
                              </p:par>
                              <p:par>
                                <p:cTn id="95" presetID="23" presetClass="entr" presetSubtype="36" fill="hold" nodeType="withEffect">
                                  <p:stCondLst>
                                    <p:cond delay="750"/>
                                  </p:stCondLst>
                                  <p:childTnLst>
                                    <p:set>
                                      <p:cBhvr>
                                        <p:cTn id="96" dur="1" fill="hold">
                                          <p:stCondLst>
                                            <p:cond delay="0"/>
                                          </p:stCondLst>
                                        </p:cTn>
                                        <p:tgtEl>
                                          <p:spTgt spid="68"/>
                                        </p:tgtEl>
                                        <p:attrNameLst>
                                          <p:attrName>style.visibility</p:attrName>
                                        </p:attrNameLst>
                                      </p:cBhvr>
                                      <p:to>
                                        <p:strVal val="visible"/>
                                      </p:to>
                                    </p:set>
                                    <p:anim calcmode="lin" valueType="num">
                                      <p:cBhvr>
                                        <p:cTn id="97" dur="250" fill="hold"/>
                                        <p:tgtEl>
                                          <p:spTgt spid="68"/>
                                        </p:tgtEl>
                                        <p:attrNameLst>
                                          <p:attrName>ppt_w</p:attrName>
                                        </p:attrNameLst>
                                      </p:cBhvr>
                                      <p:tavLst>
                                        <p:tav tm="0">
                                          <p:val>
                                            <p:strVal val="(6*min(max(#ppt_w*#ppt_h,.3),1)-7.4)/-.7*#ppt_w"/>
                                          </p:val>
                                        </p:tav>
                                        <p:tav tm="100000">
                                          <p:val>
                                            <p:strVal val="#ppt_w"/>
                                          </p:val>
                                        </p:tav>
                                      </p:tavLst>
                                    </p:anim>
                                    <p:anim calcmode="lin" valueType="num">
                                      <p:cBhvr>
                                        <p:cTn id="98" dur="250" fill="hold"/>
                                        <p:tgtEl>
                                          <p:spTgt spid="68"/>
                                        </p:tgtEl>
                                        <p:attrNameLst>
                                          <p:attrName>ppt_h</p:attrName>
                                        </p:attrNameLst>
                                      </p:cBhvr>
                                      <p:tavLst>
                                        <p:tav tm="0">
                                          <p:val>
                                            <p:strVal val="(6*min(max(#ppt_w*#ppt_h,.3),1)-7.4)/-.7*#ppt_h"/>
                                          </p:val>
                                        </p:tav>
                                        <p:tav tm="100000">
                                          <p:val>
                                            <p:strVal val="#ppt_h"/>
                                          </p:val>
                                        </p:tav>
                                      </p:tavLst>
                                    </p:anim>
                                    <p:anim calcmode="lin" valueType="num">
                                      <p:cBhvr>
                                        <p:cTn id="99" dur="250" fill="hold"/>
                                        <p:tgtEl>
                                          <p:spTgt spid="68"/>
                                        </p:tgtEl>
                                        <p:attrNameLst>
                                          <p:attrName>ppt_x</p:attrName>
                                        </p:attrNameLst>
                                      </p:cBhvr>
                                      <p:tavLst>
                                        <p:tav tm="0">
                                          <p:val>
                                            <p:fltVal val="0.5"/>
                                          </p:val>
                                        </p:tav>
                                        <p:tav tm="100000">
                                          <p:val>
                                            <p:strVal val="#ppt_x"/>
                                          </p:val>
                                        </p:tav>
                                      </p:tavLst>
                                    </p:anim>
                                    <p:anim calcmode="lin" valueType="num">
                                      <p:cBhvr>
                                        <p:cTn id="100" dur="250" fill="hold"/>
                                        <p:tgtEl>
                                          <p:spTgt spid="68"/>
                                        </p:tgtEl>
                                        <p:attrNameLst>
                                          <p:attrName>ppt_y</p:attrName>
                                        </p:attrNameLst>
                                      </p:cBhvr>
                                      <p:tavLst>
                                        <p:tav tm="0">
                                          <p:val>
                                            <p:strVal val="1+(6*min(max(#ppt_w*#ppt_h,.3),1)-7.4)/-.7*#ppt_h/2"/>
                                          </p:val>
                                        </p:tav>
                                        <p:tav tm="100000">
                                          <p:val>
                                            <p:strVal val="#ppt_y"/>
                                          </p:val>
                                        </p:tav>
                                      </p:tavLst>
                                    </p:anim>
                                  </p:childTnLst>
                                </p:cTn>
                              </p:par>
                              <p:par>
                                <p:cTn id="101" presetID="23" presetClass="entr" presetSubtype="36" fill="hold" nodeType="withEffect">
                                  <p:stCondLst>
                                    <p:cond delay="250"/>
                                  </p:stCondLst>
                                  <p:childTnLst>
                                    <p:set>
                                      <p:cBhvr>
                                        <p:cTn id="102" dur="1" fill="hold">
                                          <p:stCondLst>
                                            <p:cond delay="0"/>
                                          </p:stCondLst>
                                        </p:cTn>
                                        <p:tgtEl>
                                          <p:spTgt spid="65"/>
                                        </p:tgtEl>
                                        <p:attrNameLst>
                                          <p:attrName>style.visibility</p:attrName>
                                        </p:attrNameLst>
                                      </p:cBhvr>
                                      <p:to>
                                        <p:strVal val="visible"/>
                                      </p:to>
                                    </p:set>
                                    <p:anim calcmode="lin" valueType="num">
                                      <p:cBhvr>
                                        <p:cTn id="103" dur="250" fill="hold"/>
                                        <p:tgtEl>
                                          <p:spTgt spid="65"/>
                                        </p:tgtEl>
                                        <p:attrNameLst>
                                          <p:attrName>ppt_w</p:attrName>
                                        </p:attrNameLst>
                                      </p:cBhvr>
                                      <p:tavLst>
                                        <p:tav tm="0">
                                          <p:val>
                                            <p:strVal val="(6*min(max(#ppt_w*#ppt_h,.3),1)-7.4)/-.7*#ppt_w"/>
                                          </p:val>
                                        </p:tav>
                                        <p:tav tm="100000">
                                          <p:val>
                                            <p:strVal val="#ppt_w"/>
                                          </p:val>
                                        </p:tav>
                                      </p:tavLst>
                                    </p:anim>
                                    <p:anim calcmode="lin" valueType="num">
                                      <p:cBhvr>
                                        <p:cTn id="104" dur="250" fill="hold"/>
                                        <p:tgtEl>
                                          <p:spTgt spid="65"/>
                                        </p:tgtEl>
                                        <p:attrNameLst>
                                          <p:attrName>ppt_h</p:attrName>
                                        </p:attrNameLst>
                                      </p:cBhvr>
                                      <p:tavLst>
                                        <p:tav tm="0">
                                          <p:val>
                                            <p:strVal val="(6*min(max(#ppt_w*#ppt_h,.3),1)-7.4)/-.7*#ppt_h"/>
                                          </p:val>
                                        </p:tav>
                                        <p:tav tm="100000">
                                          <p:val>
                                            <p:strVal val="#ppt_h"/>
                                          </p:val>
                                        </p:tav>
                                      </p:tavLst>
                                    </p:anim>
                                    <p:anim calcmode="lin" valueType="num">
                                      <p:cBhvr>
                                        <p:cTn id="105" dur="250" fill="hold"/>
                                        <p:tgtEl>
                                          <p:spTgt spid="65"/>
                                        </p:tgtEl>
                                        <p:attrNameLst>
                                          <p:attrName>ppt_x</p:attrName>
                                        </p:attrNameLst>
                                      </p:cBhvr>
                                      <p:tavLst>
                                        <p:tav tm="0">
                                          <p:val>
                                            <p:fltVal val="0.5"/>
                                          </p:val>
                                        </p:tav>
                                        <p:tav tm="100000">
                                          <p:val>
                                            <p:strVal val="#ppt_x"/>
                                          </p:val>
                                        </p:tav>
                                      </p:tavLst>
                                    </p:anim>
                                    <p:anim calcmode="lin" valueType="num">
                                      <p:cBhvr>
                                        <p:cTn id="106" dur="25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5000"/>
                            </p:stCondLst>
                            <p:childTnLst>
                              <p:par>
                                <p:cTn id="108" presetID="22" presetClass="entr" presetSubtype="4" fill="hold" nodeType="afterEffect">
                                  <p:stCondLst>
                                    <p:cond delay="0"/>
                                  </p:stCondLst>
                                  <p:childTnLst>
                                    <p:set>
                                      <p:cBhvr>
                                        <p:cTn id="109" dur="1" fill="hold">
                                          <p:stCondLst>
                                            <p:cond delay="0"/>
                                          </p:stCondLst>
                                        </p:cTn>
                                        <p:tgtEl>
                                          <p:spTgt spid="29"/>
                                        </p:tgtEl>
                                        <p:attrNameLst>
                                          <p:attrName>style.visibility</p:attrName>
                                        </p:attrNameLst>
                                      </p:cBhvr>
                                      <p:to>
                                        <p:strVal val="visible"/>
                                      </p:to>
                                    </p:set>
                                    <p:animEffect transition="in" filter="wipe(down)">
                                      <p:cBhvr>
                                        <p:cTn id="110" dur="500"/>
                                        <p:tgtEl>
                                          <p:spTgt spid="29"/>
                                        </p:tgtEl>
                                      </p:cBhvr>
                                    </p:animEffect>
                                  </p:childTnLst>
                                </p:cTn>
                              </p:par>
                              <p:par>
                                <p:cTn id="111" presetID="22" presetClass="entr" presetSubtype="4" fill="hold" nodeType="withEffect">
                                  <p:stCondLst>
                                    <p:cond delay="0"/>
                                  </p:stCondLst>
                                  <p:childTnLst>
                                    <p:set>
                                      <p:cBhvr>
                                        <p:cTn id="112" dur="1" fill="hold">
                                          <p:stCondLst>
                                            <p:cond delay="0"/>
                                          </p:stCondLst>
                                        </p:cTn>
                                        <p:tgtEl>
                                          <p:spTgt spid="53"/>
                                        </p:tgtEl>
                                        <p:attrNameLst>
                                          <p:attrName>style.visibility</p:attrName>
                                        </p:attrNameLst>
                                      </p:cBhvr>
                                      <p:to>
                                        <p:strVal val="visible"/>
                                      </p:to>
                                    </p:set>
                                    <p:animEffect transition="in" filter="wipe(down)">
                                      <p:cBhvr>
                                        <p:cTn id="113" dur="500"/>
                                        <p:tgtEl>
                                          <p:spTgt spid="53"/>
                                        </p:tgtEl>
                                      </p:cBhvr>
                                    </p:animEffect>
                                  </p:childTnLst>
                                </p:cTn>
                              </p:par>
                              <p:par>
                                <p:cTn id="114" presetID="22" presetClass="entr" presetSubtype="4" fill="hold" nodeType="withEffect">
                                  <p:stCondLst>
                                    <p:cond delay="250"/>
                                  </p:stCondLst>
                                  <p:childTnLst>
                                    <p:set>
                                      <p:cBhvr>
                                        <p:cTn id="115" dur="1" fill="hold">
                                          <p:stCondLst>
                                            <p:cond delay="0"/>
                                          </p:stCondLst>
                                        </p:cTn>
                                        <p:tgtEl>
                                          <p:spTgt spid="28"/>
                                        </p:tgtEl>
                                        <p:attrNameLst>
                                          <p:attrName>style.visibility</p:attrName>
                                        </p:attrNameLst>
                                      </p:cBhvr>
                                      <p:to>
                                        <p:strVal val="visible"/>
                                      </p:to>
                                    </p:set>
                                    <p:animEffect transition="in" filter="wipe(down)">
                                      <p:cBhvr>
                                        <p:cTn id="116" dur="500"/>
                                        <p:tgtEl>
                                          <p:spTgt spid="28"/>
                                        </p:tgtEl>
                                      </p:cBhvr>
                                    </p:animEffect>
                                  </p:childTnLst>
                                </p:cTn>
                              </p:par>
                              <p:par>
                                <p:cTn id="117" presetID="22" presetClass="entr" presetSubtype="4" fill="hold" nodeType="with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down)">
                                      <p:cBhvr>
                                        <p:cTn id="119" dur="500"/>
                                        <p:tgtEl>
                                          <p:spTgt spid="31"/>
                                        </p:tgtEl>
                                      </p:cBhvr>
                                    </p:animEffect>
                                  </p:childTnLst>
                                </p:cTn>
                              </p:par>
                              <p:par>
                                <p:cTn id="120" presetID="22" presetClass="entr" presetSubtype="4" fill="hold" nodeType="withEffect">
                                  <p:stCondLst>
                                    <p:cond delay="500"/>
                                  </p:stCondLst>
                                  <p:childTnLst>
                                    <p:set>
                                      <p:cBhvr>
                                        <p:cTn id="121" dur="1" fill="hold">
                                          <p:stCondLst>
                                            <p:cond delay="0"/>
                                          </p:stCondLst>
                                        </p:cTn>
                                        <p:tgtEl>
                                          <p:spTgt spid="27"/>
                                        </p:tgtEl>
                                        <p:attrNameLst>
                                          <p:attrName>style.visibility</p:attrName>
                                        </p:attrNameLst>
                                      </p:cBhvr>
                                      <p:to>
                                        <p:strVal val="visible"/>
                                      </p:to>
                                    </p:set>
                                    <p:animEffect transition="in" filter="wipe(down)">
                                      <p:cBhvr>
                                        <p:cTn id="122" dur="500"/>
                                        <p:tgtEl>
                                          <p:spTgt spid="27"/>
                                        </p:tgtEl>
                                      </p:cBhvr>
                                    </p:animEffect>
                                  </p:childTnLst>
                                </p:cTn>
                              </p:par>
                              <p:par>
                                <p:cTn id="123" presetID="22" presetClass="entr" presetSubtype="4" fill="hold" nodeType="withEffect">
                                  <p:stCondLst>
                                    <p:cond delay="0"/>
                                  </p:stCondLst>
                                  <p:childTnLst>
                                    <p:set>
                                      <p:cBhvr>
                                        <p:cTn id="124" dur="1" fill="hold">
                                          <p:stCondLst>
                                            <p:cond delay="0"/>
                                          </p:stCondLst>
                                        </p:cTn>
                                        <p:tgtEl>
                                          <p:spTgt spid="18"/>
                                        </p:tgtEl>
                                        <p:attrNameLst>
                                          <p:attrName>style.visibility</p:attrName>
                                        </p:attrNameLst>
                                      </p:cBhvr>
                                      <p:to>
                                        <p:strVal val="visible"/>
                                      </p:to>
                                    </p:set>
                                    <p:animEffect transition="in" filter="wipe(down)">
                                      <p:cBhvr>
                                        <p:cTn id="125" dur="500"/>
                                        <p:tgtEl>
                                          <p:spTgt spid="18"/>
                                        </p:tgtEl>
                                      </p:cBhvr>
                                    </p:animEffect>
                                  </p:childTnLst>
                                </p:cTn>
                              </p:par>
                              <p:par>
                                <p:cTn id="126" presetID="22" presetClass="entr" presetSubtype="4" fill="hold" nodeType="withEffect">
                                  <p:stCondLst>
                                    <p:cond delay="250"/>
                                  </p:stCondLst>
                                  <p:childTnLst>
                                    <p:set>
                                      <p:cBhvr>
                                        <p:cTn id="127" dur="1" fill="hold">
                                          <p:stCondLst>
                                            <p:cond delay="0"/>
                                          </p:stCondLst>
                                        </p:cTn>
                                        <p:tgtEl>
                                          <p:spTgt spid="30"/>
                                        </p:tgtEl>
                                        <p:attrNameLst>
                                          <p:attrName>style.visibility</p:attrName>
                                        </p:attrNameLst>
                                      </p:cBhvr>
                                      <p:to>
                                        <p:strVal val="visible"/>
                                      </p:to>
                                    </p:set>
                                    <p:animEffect transition="in" filter="wipe(down)">
                                      <p:cBhvr>
                                        <p:cTn id="128" dur="500"/>
                                        <p:tgtEl>
                                          <p:spTgt spid="30"/>
                                        </p:tgtEl>
                                      </p:cBhvr>
                                    </p:animEffect>
                                  </p:childTnLst>
                                </p:cTn>
                              </p:par>
                            </p:childTnLst>
                          </p:cTn>
                        </p:par>
                        <p:par>
                          <p:cTn id="129" fill="hold">
                            <p:stCondLst>
                              <p:cond delay="5500"/>
                            </p:stCondLst>
                            <p:childTnLst>
                              <p:par>
                                <p:cTn id="130" presetID="42" presetClass="entr" presetSubtype="0" fill="hold" grpId="0" nodeType="afterEffect">
                                  <p:stCondLst>
                                    <p:cond delay="0"/>
                                  </p:stCondLst>
                                  <p:childTnLst>
                                    <p:set>
                                      <p:cBhvr>
                                        <p:cTn id="131" dur="1" fill="hold">
                                          <p:stCondLst>
                                            <p:cond delay="0"/>
                                          </p:stCondLst>
                                        </p:cTn>
                                        <p:tgtEl>
                                          <p:spTgt spid="13"/>
                                        </p:tgtEl>
                                        <p:attrNameLst>
                                          <p:attrName>style.visibility</p:attrName>
                                        </p:attrNameLst>
                                      </p:cBhvr>
                                      <p:to>
                                        <p:strVal val="visible"/>
                                      </p:to>
                                    </p:set>
                                    <p:animEffect transition="in" filter="fade">
                                      <p:cBhvr>
                                        <p:cTn id="132" dur="1000"/>
                                        <p:tgtEl>
                                          <p:spTgt spid="13"/>
                                        </p:tgtEl>
                                      </p:cBhvr>
                                    </p:animEffect>
                                    <p:anim calcmode="lin" valueType="num">
                                      <p:cBhvr>
                                        <p:cTn id="133" dur="1000" fill="hold"/>
                                        <p:tgtEl>
                                          <p:spTgt spid="13"/>
                                        </p:tgtEl>
                                        <p:attrNameLst>
                                          <p:attrName>ppt_x</p:attrName>
                                        </p:attrNameLst>
                                      </p:cBhvr>
                                      <p:tavLst>
                                        <p:tav tm="0">
                                          <p:val>
                                            <p:strVal val="#ppt_x"/>
                                          </p:val>
                                        </p:tav>
                                        <p:tav tm="100000">
                                          <p:val>
                                            <p:strVal val="#ppt_x"/>
                                          </p:val>
                                        </p:tav>
                                      </p:tavLst>
                                    </p:anim>
                                    <p:anim calcmode="lin" valueType="num">
                                      <p:cBhvr>
                                        <p:cTn id="13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 grpId="0" animBg="1"/>
      <p:bldP spid="2" grpId="0"/>
      <p:bldP spid="4" grpId="0" animBg="1"/>
      <p:bldP spid="5" grpId="0" animBg="1"/>
      <p:bldP spid="10" grpId="0"/>
      <p:bldP spid="11" grpId="0" animBg="1"/>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椭圆 7"/>
          <p:cNvSpPr/>
          <p:nvPr/>
        </p:nvSpPr>
        <p:spPr bwMode="auto">
          <a:xfrm rot="19464893">
            <a:off x="1524266" y="1321618"/>
            <a:ext cx="2729021" cy="2883959"/>
          </a:xfrm>
          <a:prstGeom prst="ellipse">
            <a:avLst/>
          </a:prstGeom>
          <a:gradFill>
            <a:gsLst>
              <a:gs pos="0">
                <a:schemeClr val="bg1">
                  <a:alpha val="44000"/>
                </a:schemeClr>
              </a:gs>
              <a:gs pos="100000">
                <a:schemeClr val="accent1">
                  <a:tint val="23500"/>
                  <a:satMod val="160000"/>
                  <a:alpha val="0"/>
                </a:schemeClr>
              </a:gs>
            </a:gsLst>
            <a:lin ang="5400000" scaled="0"/>
          </a:gradFill>
          <a:ln w="9525" cap="flat" cmpd="sng" algn="ctr">
            <a:gradFill>
              <a:gsLst>
                <a:gs pos="0">
                  <a:srgbClr val="FFC000"/>
                </a:gs>
                <a:gs pos="100000">
                  <a:schemeClr val="accent1">
                    <a:tint val="23500"/>
                    <a:satMod val="160000"/>
                    <a:alpha val="0"/>
                  </a:schemeClr>
                </a:gs>
              </a:gsLst>
              <a:lin ang="5400000" scaled="0"/>
            </a:gradFill>
            <a:prstDash val="solid"/>
            <a:round/>
            <a:headEnd type="none" w="med" len="med"/>
            <a:tailEnd type="none" w="med" len="med"/>
          </a:ln>
          <a:effectLst>
            <a:outerShdw blurRad="76200" sx="102000" sy="102000" algn="ctr" rotWithShape="0">
              <a:prstClr val="black">
                <a:alpha val="42000"/>
              </a:prstClr>
            </a:outerShdw>
          </a:effectLst>
        </p:spPr>
        <p:txBody>
          <a:bodyPr vert="horz" wrap="square" lIns="101600" tIns="50800" rIns="101600" bIns="50800" numCol="1" rtlCol="0" anchor="t" anchorCtr="0" compatLnSpc="1"/>
          <a:lstStyle/>
          <a:p>
            <a:endParaRPr lang="zh-CN" altLang="en-US">
              <a:latin typeface="Arial" panose="020B0604020202020204" pitchFamily="34" charset="0"/>
            </a:endParaRPr>
          </a:p>
        </p:txBody>
      </p:sp>
      <p:sp>
        <p:nvSpPr>
          <p:cNvPr id="5" name="矩形标注 4"/>
          <p:cNvSpPr/>
          <p:nvPr/>
        </p:nvSpPr>
        <p:spPr bwMode="auto">
          <a:xfrm>
            <a:off x="3920855" y="1315039"/>
            <a:ext cx="3520573" cy="667568"/>
          </a:xfrm>
          <a:prstGeom prst="wedgeRectCallout">
            <a:avLst>
              <a:gd name="adj1" fmla="val -18428"/>
              <a:gd name="adj2" fmla="val 73821"/>
            </a:avLst>
          </a:prstGeom>
          <a:pattFill prst="pct50">
            <a:fgClr>
              <a:srgbClr val="FF0000"/>
            </a:fgClr>
            <a:bgClr>
              <a:srgbClr val="C00000"/>
            </a:bgClr>
          </a:pattFill>
          <a:ln w="9525" cap="flat" cmpd="sng" algn="ctr">
            <a:solidFill>
              <a:srgbClr val="FFFF00"/>
            </a:solidFill>
            <a:prstDash val="solid"/>
            <a:round/>
            <a:headEnd type="none" w="med" len="med"/>
            <a:tailEnd type="none" w="med" len="med"/>
          </a:ln>
          <a:effectLst>
            <a:outerShdw blurRad="76200" sx="102000" sy="102000" algn="ctr" rotWithShape="0">
              <a:prstClr val="black">
                <a:alpha val="42000"/>
              </a:prstClr>
            </a:outerShdw>
          </a:effectLst>
        </p:spPr>
        <p:txBody>
          <a:bodyPr vert="horz" wrap="square" lIns="101600" tIns="50800" rIns="101600" bIns="50800" numCol="1" rtlCol="0" anchor="t" anchorCtr="0" compatLnSpc="1"/>
          <a:lstStyle/>
          <a:p>
            <a:endParaRPr lang="zh-CN" altLang="en-US">
              <a:latin typeface="Arial" panose="020B0604020202020204" pitchFamily="34" charset="0"/>
            </a:endParaRPr>
          </a:p>
        </p:txBody>
      </p:sp>
      <p:sp>
        <p:nvSpPr>
          <p:cNvPr id="6" name="TextBox 5"/>
          <p:cNvSpPr txBox="1"/>
          <p:nvPr/>
        </p:nvSpPr>
        <p:spPr>
          <a:xfrm>
            <a:off x="3884871" y="1350985"/>
            <a:ext cx="3520574" cy="571182"/>
          </a:xfrm>
          <a:prstGeom prst="rect">
            <a:avLst/>
          </a:prstGeom>
          <a:noFill/>
        </p:spPr>
        <p:txBody>
          <a:bodyPr wrap="square" rtlCol="0">
            <a:spAutoFit/>
          </a:bodyPr>
          <a:lstStyle/>
          <a:p>
            <a:pPr algn="just"/>
            <a:r>
              <a:rPr lang="zh-CN" altLang="en-US" sz="1555" dirty="0">
                <a:solidFill>
                  <a:srgbClr val="FFC000"/>
                </a:solidFill>
                <a:latin typeface="微软雅黑" panose="020B0503020204020204" pitchFamily="34" charset="-122"/>
                <a:ea typeface="微软雅黑" panose="020B0503020204020204" pitchFamily="34" charset="-122"/>
              </a:rPr>
              <a:t>在当代中国，中国梦具体的实现形式，就是建设中国特色社会主义。</a:t>
            </a:r>
          </a:p>
        </p:txBody>
      </p:sp>
      <p:pic>
        <p:nvPicPr>
          <p:cNvPr id="8195" name="Picture 3" descr="C:\Users\PC\Desktop\flag2008\china.png"/>
          <p:cNvPicPr>
            <a:picLocks noChangeAspect="1" noChangeArrowheads="1"/>
          </p:cNvPicPr>
          <p:nvPr/>
        </p:nvPicPr>
        <p:blipFill>
          <a:blip r:embed="rId3" cstate="email"/>
          <a:srcRect/>
          <a:stretch>
            <a:fillRect/>
          </a:stretch>
        </p:blipFill>
        <p:spPr bwMode="auto">
          <a:xfrm rot="21155925">
            <a:off x="795420" y="-649282"/>
            <a:ext cx="2581624" cy="2581623"/>
          </a:xfrm>
          <a:prstGeom prst="rect">
            <a:avLst/>
          </a:prstGeom>
          <a:noFill/>
          <a:extLst>
            <a:ext uri="{909E8E84-426E-40DD-AFC4-6F175D3DCCD1}">
              <a14:hiddenFill xmlns:a14="http://schemas.microsoft.com/office/drawing/2010/main">
                <a:solidFill>
                  <a:srgbClr val="FFFFFF"/>
                </a:solidFill>
              </a14:hiddenFill>
            </a:ext>
          </a:extLst>
        </p:spPr>
      </p:pic>
      <p:sp>
        <p:nvSpPr>
          <p:cNvPr id="9" name="矩形标注 8"/>
          <p:cNvSpPr/>
          <p:nvPr/>
        </p:nvSpPr>
        <p:spPr bwMode="auto">
          <a:xfrm>
            <a:off x="5173244" y="2488808"/>
            <a:ext cx="4170321" cy="827299"/>
          </a:xfrm>
          <a:prstGeom prst="wedgeRectCallout">
            <a:avLst>
              <a:gd name="adj1" fmla="val 1197"/>
              <a:gd name="adj2" fmla="val 111346"/>
            </a:avLst>
          </a:prstGeom>
          <a:pattFill prst="pct50">
            <a:fgClr>
              <a:srgbClr val="FF0000"/>
            </a:fgClr>
            <a:bgClr>
              <a:srgbClr val="C00000"/>
            </a:bgClr>
          </a:pattFill>
          <a:ln w="9525" cap="flat" cmpd="sng" algn="ctr">
            <a:solidFill>
              <a:srgbClr val="FFFF00"/>
            </a:solidFill>
            <a:prstDash val="solid"/>
            <a:round/>
            <a:headEnd type="none" w="med" len="med"/>
            <a:tailEnd type="none" w="med" len="med"/>
          </a:ln>
          <a:effectLst>
            <a:outerShdw blurRad="76200" sx="102000" sy="102000" algn="ctr" rotWithShape="0">
              <a:prstClr val="black">
                <a:alpha val="42000"/>
              </a:prstClr>
            </a:outerShdw>
          </a:effectLst>
        </p:spPr>
        <p:txBody>
          <a:bodyPr vert="horz" wrap="square" lIns="101600" tIns="50800" rIns="101600" bIns="50800" numCol="1" rtlCol="0" anchor="t" anchorCtr="0" compatLnSpc="1"/>
          <a:lstStyle/>
          <a:p>
            <a:endParaRPr lang="zh-CN" altLang="en-US">
              <a:latin typeface="Arial" panose="020B0604020202020204" pitchFamily="34" charset="0"/>
            </a:endParaRPr>
          </a:p>
        </p:txBody>
      </p:sp>
      <p:sp>
        <p:nvSpPr>
          <p:cNvPr id="10" name="TextBox 9"/>
          <p:cNvSpPr txBox="1"/>
          <p:nvPr/>
        </p:nvSpPr>
        <p:spPr>
          <a:xfrm>
            <a:off x="5167498" y="2467503"/>
            <a:ext cx="4142811" cy="848181"/>
          </a:xfrm>
          <a:prstGeom prst="rect">
            <a:avLst/>
          </a:prstGeom>
          <a:noFill/>
        </p:spPr>
        <p:txBody>
          <a:bodyPr wrap="square" rtlCol="0">
            <a:spAutoFit/>
          </a:bodyPr>
          <a:lstStyle/>
          <a:p>
            <a:pPr algn="just"/>
            <a:r>
              <a:rPr lang="zh-CN" altLang="en-US" sz="1555" dirty="0">
                <a:solidFill>
                  <a:srgbClr val="FFC000"/>
                </a:solidFill>
                <a:latin typeface="微软雅黑" panose="020B0503020204020204" pitchFamily="34" charset="-122"/>
                <a:ea typeface="微软雅黑" panose="020B0503020204020204" pitchFamily="34" charset="-122"/>
              </a:rPr>
              <a:t>党的</a:t>
            </a:r>
            <a:r>
              <a:rPr lang="zh-CN" altLang="en-US" b="1" dirty="0">
                <a:solidFill>
                  <a:srgbClr val="FFFF00"/>
                </a:solidFill>
                <a:latin typeface="微软雅黑" panose="020B0503020204020204" pitchFamily="34" charset="-122"/>
                <a:ea typeface="微软雅黑" panose="020B0503020204020204" pitchFamily="34" charset="-122"/>
              </a:rPr>
              <a:t>十八大</a:t>
            </a:r>
            <a:r>
              <a:rPr lang="zh-CN" altLang="en-US" sz="1555" dirty="0">
                <a:solidFill>
                  <a:srgbClr val="FFC000"/>
                </a:solidFill>
                <a:latin typeface="微软雅黑" panose="020B0503020204020204" pitchFamily="34" charset="-122"/>
                <a:ea typeface="微软雅黑" panose="020B0503020204020204" pitchFamily="34" charset="-122"/>
              </a:rPr>
              <a:t>指出，建设中国特色社主义的总任务，是实现社会主义现代化和中华民族伟大复兴。</a:t>
            </a:r>
          </a:p>
        </p:txBody>
      </p:sp>
      <p:sp>
        <p:nvSpPr>
          <p:cNvPr id="11" name="矩形标注 10"/>
          <p:cNvSpPr/>
          <p:nvPr/>
        </p:nvSpPr>
        <p:spPr bwMode="auto">
          <a:xfrm>
            <a:off x="2086232" y="3969447"/>
            <a:ext cx="6551142" cy="827299"/>
          </a:xfrm>
          <a:prstGeom prst="wedgeRectCallout">
            <a:avLst>
              <a:gd name="adj1" fmla="val -18428"/>
              <a:gd name="adj2" fmla="val 73821"/>
            </a:avLst>
          </a:prstGeom>
          <a:pattFill prst="pct50">
            <a:fgClr>
              <a:srgbClr val="FF0000"/>
            </a:fgClr>
            <a:bgClr>
              <a:srgbClr val="C00000"/>
            </a:bgClr>
          </a:pattFill>
          <a:ln w="9525" cap="flat" cmpd="sng" algn="ctr">
            <a:solidFill>
              <a:srgbClr val="FFFF00"/>
            </a:solidFill>
            <a:prstDash val="solid"/>
            <a:round/>
            <a:headEnd type="none" w="med" len="med"/>
            <a:tailEnd type="none" w="med" len="med"/>
          </a:ln>
          <a:effectLst>
            <a:outerShdw blurRad="76200" sx="102000" sy="102000" algn="ctr" rotWithShape="0">
              <a:prstClr val="black">
                <a:alpha val="42000"/>
              </a:prstClr>
            </a:outerShdw>
          </a:effectLst>
        </p:spPr>
        <p:txBody>
          <a:bodyPr vert="horz" wrap="square" lIns="101600" tIns="50800" rIns="101600" bIns="50800" numCol="1" rtlCol="0" anchor="t" anchorCtr="0" compatLnSpc="1"/>
          <a:lstStyle/>
          <a:p>
            <a:endParaRPr lang="zh-CN" altLang="en-US">
              <a:latin typeface="Arial" panose="020B0604020202020204" pitchFamily="34" charset="0"/>
            </a:endParaRPr>
          </a:p>
        </p:txBody>
      </p:sp>
      <p:sp>
        <p:nvSpPr>
          <p:cNvPr id="12" name="TextBox 11"/>
          <p:cNvSpPr txBox="1"/>
          <p:nvPr/>
        </p:nvSpPr>
        <p:spPr>
          <a:xfrm>
            <a:off x="2108081" y="3990120"/>
            <a:ext cx="6515159" cy="810607"/>
          </a:xfrm>
          <a:prstGeom prst="rect">
            <a:avLst/>
          </a:prstGeom>
          <a:noFill/>
        </p:spPr>
        <p:txBody>
          <a:bodyPr wrap="square" rtlCol="0">
            <a:spAutoFit/>
          </a:bodyPr>
          <a:lstStyle/>
          <a:p>
            <a:pPr algn="just"/>
            <a:r>
              <a:rPr lang="zh-CN" altLang="en-US" sz="1555" dirty="0">
                <a:solidFill>
                  <a:srgbClr val="FFC000"/>
                </a:solidFill>
                <a:latin typeface="微软雅黑" panose="020B0503020204020204" pitchFamily="34" charset="-122"/>
                <a:ea typeface="微软雅黑" panose="020B0503020204020204" pitchFamily="34" charset="-122"/>
              </a:rPr>
              <a:t>建设中国特色社会主义，把我国建设成为富强民主文明和谐的社会主义现代化国家，是当代中国最大的政治任务，是全党全国各族人民共同的理想和奋斗目标。</a:t>
            </a:r>
          </a:p>
        </p:txBody>
      </p:sp>
      <p:sp>
        <p:nvSpPr>
          <p:cNvPr id="7" name="椭圆形标注 6"/>
          <p:cNvSpPr/>
          <p:nvPr/>
        </p:nvSpPr>
        <p:spPr bwMode="auto">
          <a:xfrm>
            <a:off x="1690305" y="1575553"/>
            <a:ext cx="1966578" cy="1906871"/>
          </a:xfrm>
          <a:prstGeom prst="wedgeEllipseCallout">
            <a:avLst>
              <a:gd name="adj1" fmla="val 51459"/>
              <a:gd name="adj2" fmla="val 34023"/>
            </a:avLst>
          </a:prstGeom>
          <a:blipFill dpi="0" rotWithShape="1">
            <a:blip r:embed="rId4" cstate="email">
              <a:extLst>
                <a:ext uri="{BEBA8EAE-BF5A-486C-A8C5-ECC9F3942E4B}">
                  <a14:imgProps xmlns:a14="http://schemas.microsoft.com/office/drawing/2010/main">
                    <a14:imgLayer r:embed="rId5">
                      <a14:imgEffect>
                        <a14:saturation sat="400000"/>
                      </a14:imgEffect>
                    </a14:imgLayer>
                  </a14:imgProps>
                </a:ext>
              </a:extLst>
            </a:blip>
            <a:srcRect/>
            <a:stretch>
              <a:fillRect l="-38000" t="1000" r="-30000" b="-2000"/>
            </a:stretch>
          </a:blipFill>
          <a:ln w="15875" cap="flat" cmpd="sng" algn="ctr">
            <a:solidFill>
              <a:schemeClr val="bg1"/>
            </a:solidFill>
            <a:prstDash val="solid"/>
            <a:round/>
            <a:headEnd type="none" w="med" len="med"/>
            <a:tailEnd type="none" w="med" len="med"/>
          </a:ln>
          <a:effectLst>
            <a:outerShdw blurRad="76200" sx="102000" sy="102000" algn="ctr" rotWithShape="0">
              <a:prstClr val="black">
                <a:alpha val="42000"/>
              </a:prstClr>
            </a:outerShdw>
          </a:effectLst>
        </p:spPr>
        <p:txBody>
          <a:bodyPr vert="horz" wrap="square" lIns="101600" tIns="50800" rIns="101600" bIns="50800" numCol="1" rtlCol="0" anchor="t" anchorCtr="0" compatLnSpc="1"/>
          <a:lstStyle/>
          <a:p>
            <a:endParaRPr lang="zh-CN" altLang="en-US">
              <a:latin typeface="Arial" panose="020B0604020202020204" pitchFamily="34" charset="0"/>
            </a:endParaRPr>
          </a:p>
        </p:txBody>
      </p:sp>
      <p:sp>
        <p:nvSpPr>
          <p:cNvPr id="2" name="TextBox 1"/>
          <p:cNvSpPr txBox="1"/>
          <p:nvPr/>
        </p:nvSpPr>
        <p:spPr>
          <a:xfrm>
            <a:off x="252856" y="3165087"/>
            <a:ext cx="9660392" cy="571054"/>
          </a:xfrm>
          <a:prstGeom prst="rect">
            <a:avLst/>
          </a:prstGeom>
          <a:noFill/>
        </p:spPr>
        <p:txBody>
          <a:bodyPr wrap="square" rtlCol="0">
            <a:spAutoFit/>
          </a:bodyPr>
          <a:lstStyle/>
          <a:p>
            <a:pPr algn="just"/>
            <a:r>
              <a:rPr lang="zh-CN" altLang="en-US" sz="3110" b="1" dirty="0">
                <a:solidFill>
                  <a:srgbClr val="FFC000"/>
                </a:solidFill>
                <a:latin typeface="微软雅黑" panose="020B0503020204020204" pitchFamily="34" charset="-122"/>
                <a:ea typeface="微软雅黑" panose="020B0503020204020204" pitchFamily="34" charset="-122"/>
              </a:rPr>
              <a:t>党的十八大把这一总目标具体分解为两个百年的目标。</a:t>
            </a:r>
          </a:p>
        </p:txBody>
      </p:sp>
      <p:pic>
        <p:nvPicPr>
          <p:cNvPr id="8196" name="Picture 4" descr="C:\Users\PC\Desktop\Nipic_8030063_20120622083254199314.png"/>
          <p:cNvPicPr>
            <a:picLocks noChangeAspect="1" noChangeArrowheads="1"/>
          </p:cNvPicPr>
          <p:nvPr/>
        </p:nvPicPr>
        <p:blipFill>
          <a:blip r:embed="rId6" cstate="email"/>
          <a:srcRect/>
          <a:stretch>
            <a:fillRect/>
          </a:stretch>
        </p:blipFill>
        <p:spPr bwMode="auto">
          <a:xfrm rot="20752928">
            <a:off x="150152" y="1499663"/>
            <a:ext cx="2532188" cy="1676960"/>
          </a:xfrm>
          <a:prstGeom prst="rect">
            <a:avLst/>
          </a:prstGeom>
          <a:noFill/>
          <a:effectLst>
            <a:outerShdw blurRad="165100" dist="38100" dir="5400000" sx="98000" sy="98000" algn="t" rotWithShape="0">
              <a:prstClr val="black">
                <a:alpha val="79000"/>
              </a:prstClr>
            </a:outerShdw>
          </a:effectLst>
          <a:extLst>
            <a:ext uri="{909E8E84-426E-40DD-AFC4-6F175D3DCCD1}">
              <a14:hiddenFill xmlns:a14="http://schemas.microsoft.com/office/drawing/2010/main">
                <a:solidFill>
                  <a:srgbClr val="FFFFFF"/>
                </a:solidFill>
              </a14:hiddenFill>
            </a:ext>
          </a:extLst>
        </p:spPr>
      </p:pic>
      <p:cxnSp>
        <p:nvCxnSpPr>
          <p:cNvPr id="16" name="直接连接符 15"/>
          <p:cNvCxnSpPr/>
          <p:nvPr/>
        </p:nvCxnSpPr>
        <p:spPr bwMode="auto">
          <a:xfrm flipV="1">
            <a:off x="349616" y="3746501"/>
            <a:ext cx="9520099" cy="18139"/>
          </a:xfrm>
          <a:prstGeom prst="line">
            <a:avLst/>
          </a:prstGeom>
          <a:solidFill>
            <a:schemeClr val="accent1"/>
          </a:solidFill>
          <a:ln w="9525" cap="flat" cmpd="sng" algn="ctr">
            <a:solidFill>
              <a:srgbClr val="FFC000"/>
            </a:solidFill>
            <a:prstDash val="solid"/>
            <a:round/>
            <a:headEnd type="none" w="med" len="med"/>
            <a:tailEnd type="none" w="med" len="med"/>
          </a:ln>
          <a:effectLst/>
        </p:spPr>
      </p:cxnSp>
      <p:sp>
        <p:nvSpPr>
          <p:cNvPr id="21" name="TextBox 20"/>
          <p:cNvSpPr txBox="1"/>
          <p:nvPr/>
        </p:nvSpPr>
        <p:spPr>
          <a:xfrm>
            <a:off x="6823502" y="3156945"/>
            <a:ext cx="2045109" cy="571054"/>
          </a:xfrm>
          <a:prstGeom prst="rect">
            <a:avLst/>
          </a:prstGeom>
          <a:noFill/>
        </p:spPr>
        <p:txBody>
          <a:bodyPr wrap="square" rtlCol="0">
            <a:spAutoFit/>
          </a:bodyPr>
          <a:lstStyle/>
          <a:p>
            <a:pPr algn="just"/>
            <a:r>
              <a:rPr lang="zh-CN" altLang="en-US" sz="3110" b="1" kern="1100" spc="122" dirty="0">
                <a:solidFill>
                  <a:schemeClr val="bg1"/>
                </a:solidFill>
                <a:latin typeface="微软雅黑" panose="020B0503020204020204" pitchFamily="34" charset="-122"/>
                <a:ea typeface="微软雅黑" panose="020B0503020204020204" pitchFamily="34" charset="-122"/>
              </a:rPr>
              <a:t>两个百年</a:t>
            </a:r>
          </a:p>
        </p:txBody>
      </p:sp>
    </p:spTree>
  </p:cSld>
  <p:clrMapOvr>
    <a:masterClrMapping/>
  </p:clrMapOvr>
  <mc:AlternateContent xmlns:mc="http://schemas.openxmlformats.org/markup-compatibility/2006" xmlns:p14="http://schemas.microsoft.com/office/powerpoint/2010/main">
    <mc:Choice Requires="p14">
      <p:transition p14:dur="10" advTm="17000"/>
    </mc:Choice>
    <mc:Fallback xmlns="">
      <p:transition advTm="17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195"/>
                                        </p:tgtEl>
                                        <p:attrNameLst>
                                          <p:attrName>style.visibility</p:attrName>
                                        </p:attrNameLst>
                                      </p:cBhvr>
                                      <p:to>
                                        <p:strVal val="visible"/>
                                      </p:to>
                                    </p:set>
                                    <p:animEffect transition="in" filter="wipe(left)">
                                      <p:cBhvr>
                                        <p:cTn id="7" dur="500"/>
                                        <p:tgtEl>
                                          <p:spTgt spid="8195"/>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500"/>
                                        <p:tgtEl>
                                          <p:spTgt spid="6"/>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left)">
                                      <p:cBhvr>
                                        <p:cTn id="21" dur="500"/>
                                        <p:tgtEl>
                                          <p:spTgt spid="8"/>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par>
                          <p:cTn id="26" fill="hold">
                            <p:stCondLst>
                              <p:cond delay="3000"/>
                            </p:stCondLst>
                            <p:childTnLst>
                              <p:par>
                                <p:cTn id="27" presetID="26" presetClass="emph" presetSubtype="0" fill="hold" grpId="1" nodeType="afterEffect">
                                  <p:stCondLst>
                                    <p:cond delay="0"/>
                                  </p:stCondLst>
                                  <p:childTnLst>
                                    <p:animEffect transition="out" filter="fade">
                                      <p:cBhvr>
                                        <p:cTn id="28" dur="500" tmFilter="0, 0; .2, .5; .8, .5; 1, 0"/>
                                        <p:tgtEl>
                                          <p:spTgt spid="7"/>
                                        </p:tgtEl>
                                      </p:cBhvr>
                                    </p:animEffect>
                                    <p:animScale>
                                      <p:cBhvr>
                                        <p:cTn id="29" dur="250" autoRev="1" fill="hold"/>
                                        <p:tgtEl>
                                          <p:spTgt spid="7"/>
                                        </p:tgtEl>
                                      </p:cBhvr>
                                      <p:by x="105000" y="105000"/>
                                    </p:animScale>
                                  </p:childTnLst>
                                </p:cTn>
                              </p:par>
                            </p:childTnLst>
                          </p:cTn>
                        </p:par>
                        <p:par>
                          <p:cTn id="30" fill="hold">
                            <p:stCondLst>
                              <p:cond delay="3500"/>
                            </p:stCondLst>
                            <p:childTnLst>
                              <p:par>
                                <p:cTn id="31" presetID="47"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anim calcmode="lin" valueType="num">
                                      <p:cBhvr>
                                        <p:cTn id="34" dur="1000" fill="hold"/>
                                        <p:tgtEl>
                                          <p:spTgt spid="9"/>
                                        </p:tgtEl>
                                        <p:attrNameLst>
                                          <p:attrName>ppt_x</p:attrName>
                                        </p:attrNameLst>
                                      </p:cBhvr>
                                      <p:tavLst>
                                        <p:tav tm="0">
                                          <p:val>
                                            <p:strVal val="#ppt_x"/>
                                          </p:val>
                                        </p:tav>
                                        <p:tav tm="100000">
                                          <p:val>
                                            <p:strVal val="#ppt_x"/>
                                          </p:val>
                                        </p:tav>
                                      </p:tavLst>
                                    </p:anim>
                                    <p:anim calcmode="lin" valueType="num">
                                      <p:cBhvr>
                                        <p:cTn id="35" dur="1000" fill="hold"/>
                                        <p:tgtEl>
                                          <p:spTgt spid="9"/>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14" presetClass="entr" presetSubtype="1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randombar(horizontal)">
                                      <p:cBhvr>
                                        <p:cTn id="39" dur="500"/>
                                        <p:tgtEl>
                                          <p:spTgt spid="10"/>
                                        </p:tgtEl>
                                      </p:cBhvr>
                                    </p:animEffect>
                                  </p:childTnLst>
                                </p:cTn>
                              </p:par>
                            </p:childTnLst>
                          </p:cTn>
                        </p:par>
                        <p:par>
                          <p:cTn id="40" fill="hold">
                            <p:stCondLst>
                              <p:cond delay="5000"/>
                            </p:stCondLst>
                            <p:childTnLst>
                              <p:par>
                                <p:cTn id="41" presetID="47" presetClass="entr" presetSubtype="0"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1000"/>
                                        <p:tgtEl>
                                          <p:spTgt spid="11"/>
                                        </p:tgtEl>
                                      </p:cBhvr>
                                    </p:animEffect>
                                    <p:anim calcmode="lin" valueType="num">
                                      <p:cBhvr>
                                        <p:cTn id="44" dur="1000" fill="hold"/>
                                        <p:tgtEl>
                                          <p:spTgt spid="11"/>
                                        </p:tgtEl>
                                        <p:attrNameLst>
                                          <p:attrName>ppt_x</p:attrName>
                                        </p:attrNameLst>
                                      </p:cBhvr>
                                      <p:tavLst>
                                        <p:tav tm="0">
                                          <p:val>
                                            <p:strVal val="#ppt_x"/>
                                          </p:val>
                                        </p:tav>
                                        <p:tav tm="100000">
                                          <p:val>
                                            <p:strVal val="#ppt_x"/>
                                          </p:val>
                                        </p:tav>
                                      </p:tavLst>
                                    </p:anim>
                                    <p:anim calcmode="lin" valueType="num">
                                      <p:cBhvr>
                                        <p:cTn id="45" dur="1000" fill="hold"/>
                                        <p:tgtEl>
                                          <p:spTgt spid="1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14" presetClass="entr" presetSubtype="10"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randombar(horizontal)">
                                      <p:cBhvr>
                                        <p:cTn id="49" dur="500"/>
                                        <p:tgtEl>
                                          <p:spTgt spid="12"/>
                                        </p:tgtEl>
                                      </p:cBhvr>
                                    </p:animEffect>
                                  </p:childTnLst>
                                </p:cTn>
                              </p:par>
                              <p:par>
                                <p:cTn id="50" presetID="31" presetClass="exit" presetSubtype="0" fill="hold" nodeType="withEffect">
                                  <p:stCondLst>
                                    <p:cond delay="2250"/>
                                  </p:stCondLst>
                                  <p:childTnLst>
                                    <p:anim calcmode="lin" valueType="num">
                                      <p:cBhvr>
                                        <p:cTn id="51" dur="1000"/>
                                        <p:tgtEl>
                                          <p:spTgt spid="8195"/>
                                        </p:tgtEl>
                                        <p:attrNameLst>
                                          <p:attrName>ppt_w</p:attrName>
                                        </p:attrNameLst>
                                      </p:cBhvr>
                                      <p:tavLst>
                                        <p:tav tm="0">
                                          <p:val>
                                            <p:strVal val="ppt_w"/>
                                          </p:val>
                                        </p:tav>
                                        <p:tav tm="100000">
                                          <p:val>
                                            <p:fltVal val="0"/>
                                          </p:val>
                                        </p:tav>
                                      </p:tavLst>
                                    </p:anim>
                                    <p:anim calcmode="lin" valueType="num">
                                      <p:cBhvr>
                                        <p:cTn id="52" dur="1000"/>
                                        <p:tgtEl>
                                          <p:spTgt spid="8195"/>
                                        </p:tgtEl>
                                        <p:attrNameLst>
                                          <p:attrName>ppt_h</p:attrName>
                                        </p:attrNameLst>
                                      </p:cBhvr>
                                      <p:tavLst>
                                        <p:tav tm="0">
                                          <p:val>
                                            <p:strVal val="ppt_h"/>
                                          </p:val>
                                        </p:tav>
                                        <p:tav tm="100000">
                                          <p:val>
                                            <p:fltVal val="0"/>
                                          </p:val>
                                        </p:tav>
                                      </p:tavLst>
                                    </p:anim>
                                    <p:anim calcmode="lin" valueType="num">
                                      <p:cBhvr>
                                        <p:cTn id="53" dur="1000"/>
                                        <p:tgtEl>
                                          <p:spTgt spid="8195"/>
                                        </p:tgtEl>
                                        <p:attrNameLst>
                                          <p:attrName>style.rotation</p:attrName>
                                        </p:attrNameLst>
                                      </p:cBhvr>
                                      <p:tavLst>
                                        <p:tav tm="0">
                                          <p:val>
                                            <p:fltVal val="0"/>
                                          </p:val>
                                        </p:tav>
                                        <p:tav tm="100000">
                                          <p:val>
                                            <p:fltVal val="90"/>
                                          </p:val>
                                        </p:tav>
                                      </p:tavLst>
                                    </p:anim>
                                    <p:animEffect transition="out" filter="fade">
                                      <p:cBhvr>
                                        <p:cTn id="54" dur="1000"/>
                                        <p:tgtEl>
                                          <p:spTgt spid="8195"/>
                                        </p:tgtEl>
                                      </p:cBhvr>
                                    </p:animEffect>
                                    <p:set>
                                      <p:cBhvr>
                                        <p:cTn id="55" dur="1" fill="hold">
                                          <p:stCondLst>
                                            <p:cond delay="999"/>
                                          </p:stCondLst>
                                        </p:cTn>
                                        <p:tgtEl>
                                          <p:spTgt spid="8195"/>
                                        </p:tgtEl>
                                        <p:attrNameLst>
                                          <p:attrName>style.visibility</p:attrName>
                                        </p:attrNameLst>
                                      </p:cBhvr>
                                      <p:to>
                                        <p:strVal val="hidden"/>
                                      </p:to>
                                    </p:set>
                                  </p:childTnLst>
                                </p:cTn>
                              </p:par>
                            </p:childTnLst>
                          </p:cTn>
                        </p:par>
                        <p:par>
                          <p:cTn id="56" fill="hold">
                            <p:stCondLst>
                              <p:cond delay="6500"/>
                            </p:stCondLst>
                            <p:childTnLst>
                              <p:par>
                                <p:cTn id="57" presetID="37" presetClass="exit" presetSubtype="0" fill="hold" grpId="1" nodeType="afterEffect">
                                  <p:stCondLst>
                                    <p:cond delay="0"/>
                                  </p:stCondLst>
                                  <p:childTnLst>
                                    <p:animEffect transition="out" filter="fade">
                                      <p:cBhvr>
                                        <p:cTn id="58" dur="1000"/>
                                        <p:tgtEl>
                                          <p:spTgt spid="5"/>
                                        </p:tgtEl>
                                      </p:cBhvr>
                                    </p:animEffect>
                                    <p:anim calcmode="lin" valueType="num">
                                      <p:cBhvr>
                                        <p:cTn id="59" dur="1000"/>
                                        <p:tgtEl>
                                          <p:spTgt spid="5"/>
                                        </p:tgtEl>
                                        <p:attrNameLst>
                                          <p:attrName>ppt_x</p:attrName>
                                        </p:attrNameLst>
                                      </p:cBhvr>
                                      <p:tavLst>
                                        <p:tav tm="0">
                                          <p:val>
                                            <p:strVal val="ppt_x"/>
                                          </p:val>
                                        </p:tav>
                                        <p:tav tm="100000">
                                          <p:val>
                                            <p:strVal val="ppt_x"/>
                                          </p:val>
                                        </p:tav>
                                      </p:tavLst>
                                    </p:anim>
                                    <p:anim calcmode="lin" valueType="num">
                                      <p:cBhvr>
                                        <p:cTn id="60" dur="100" decel="100000"/>
                                        <p:tgtEl>
                                          <p:spTgt spid="5"/>
                                        </p:tgtEl>
                                        <p:attrNameLst>
                                          <p:attrName>ppt_y</p:attrName>
                                        </p:attrNameLst>
                                      </p:cBhvr>
                                      <p:tavLst>
                                        <p:tav tm="0">
                                          <p:val>
                                            <p:strVal val="ppt_y"/>
                                          </p:val>
                                        </p:tav>
                                        <p:tav tm="100000">
                                          <p:val>
                                            <p:strVal val="ppt_y-.03"/>
                                          </p:val>
                                        </p:tav>
                                      </p:tavLst>
                                    </p:anim>
                                    <p:anim calcmode="lin" valueType="num">
                                      <p:cBhvr>
                                        <p:cTn id="61" dur="900" accel="100000">
                                          <p:stCondLst>
                                            <p:cond delay="100"/>
                                          </p:stCondLst>
                                        </p:cTn>
                                        <p:tgtEl>
                                          <p:spTgt spid="5"/>
                                        </p:tgtEl>
                                        <p:attrNameLst>
                                          <p:attrName>ppt_y</p:attrName>
                                        </p:attrNameLst>
                                      </p:cBhvr>
                                      <p:tavLst>
                                        <p:tav tm="0">
                                          <p:val>
                                            <p:strVal val="ppt_y"/>
                                          </p:val>
                                        </p:tav>
                                        <p:tav tm="100000">
                                          <p:val>
                                            <p:strVal val="ppt_y+1"/>
                                          </p:val>
                                        </p:tav>
                                      </p:tavLst>
                                    </p:anim>
                                    <p:set>
                                      <p:cBhvr>
                                        <p:cTn id="62" dur="1" fill="hold">
                                          <p:stCondLst>
                                            <p:cond delay="999"/>
                                          </p:stCondLst>
                                        </p:cTn>
                                        <p:tgtEl>
                                          <p:spTgt spid="5"/>
                                        </p:tgtEl>
                                        <p:attrNameLst>
                                          <p:attrName>style.visibility</p:attrName>
                                        </p:attrNameLst>
                                      </p:cBhvr>
                                      <p:to>
                                        <p:strVal val="hidden"/>
                                      </p:to>
                                    </p:set>
                                  </p:childTnLst>
                                </p:cTn>
                              </p:par>
                              <p:par>
                                <p:cTn id="63" presetID="37" presetClass="exit" presetSubtype="0" fill="hold" grpId="1" nodeType="withEffect">
                                  <p:stCondLst>
                                    <p:cond delay="250"/>
                                  </p:stCondLst>
                                  <p:childTnLst>
                                    <p:animEffect transition="out" filter="fade">
                                      <p:cBhvr>
                                        <p:cTn id="64" dur="1000"/>
                                        <p:tgtEl>
                                          <p:spTgt spid="8"/>
                                        </p:tgtEl>
                                      </p:cBhvr>
                                    </p:animEffect>
                                    <p:anim calcmode="lin" valueType="num">
                                      <p:cBhvr>
                                        <p:cTn id="65" dur="1000"/>
                                        <p:tgtEl>
                                          <p:spTgt spid="8"/>
                                        </p:tgtEl>
                                        <p:attrNameLst>
                                          <p:attrName>ppt_x</p:attrName>
                                        </p:attrNameLst>
                                      </p:cBhvr>
                                      <p:tavLst>
                                        <p:tav tm="0">
                                          <p:val>
                                            <p:strVal val="ppt_x"/>
                                          </p:val>
                                        </p:tav>
                                        <p:tav tm="100000">
                                          <p:val>
                                            <p:strVal val="ppt_x"/>
                                          </p:val>
                                        </p:tav>
                                      </p:tavLst>
                                    </p:anim>
                                    <p:anim calcmode="lin" valueType="num">
                                      <p:cBhvr>
                                        <p:cTn id="66" dur="100" decel="100000"/>
                                        <p:tgtEl>
                                          <p:spTgt spid="8"/>
                                        </p:tgtEl>
                                        <p:attrNameLst>
                                          <p:attrName>ppt_y</p:attrName>
                                        </p:attrNameLst>
                                      </p:cBhvr>
                                      <p:tavLst>
                                        <p:tav tm="0">
                                          <p:val>
                                            <p:strVal val="ppt_y"/>
                                          </p:val>
                                        </p:tav>
                                        <p:tav tm="100000">
                                          <p:val>
                                            <p:strVal val="ppt_y-.03"/>
                                          </p:val>
                                        </p:tav>
                                      </p:tavLst>
                                    </p:anim>
                                    <p:anim calcmode="lin" valueType="num">
                                      <p:cBhvr>
                                        <p:cTn id="67" dur="900" accel="100000">
                                          <p:stCondLst>
                                            <p:cond delay="100"/>
                                          </p:stCondLst>
                                        </p:cTn>
                                        <p:tgtEl>
                                          <p:spTgt spid="8"/>
                                        </p:tgtEl>
                                        <p:attrNameLst>
                                          <p:attrName>ppt_y</p:attrName>
                                        </p:attrNameLst>
                                      </p:cBhvr>
                                      <p:tavLst>
                                        <p:tav tm="0">
                                          <p:val>
                                            <p:strVal val="ppt_y"/>
                                          </p:val>
                                        </p:tav>
                                        <p:tav tm="100000">
                                          <p:val>
                                            <p:strVal val="ppt_y+1"/>
                                          </p:val>
                                        </p:tav>
                                      </p:tavLst>
                                    </p:anim>
                                    <p:set>
                                      <p:cBhvr>
                                        <p:cTn id="68" dur="1" fill="hold">
                                          <p:stCondLst>
                                            <p:cond delay="999"/>
                                          </p:stCondLst>
                                        </p:cTn>
                                        <p:tgtEl>
                                          <p:spTgt spid="8"/>
                                        </p:tgtEl>
                                        <p:attrNameLst>
                                          <p:attrName>style.visibility</p:attrName>
                                        </p:attrNameLst>
                                      </p:cBhvr>
                                      <p:to>
                                        <p:strVal val="hidden"/>
                                      </p:to>
                                    </p:set>
                                  </p:childTnLst>
                                </p:cTn>
                              </p:par>
                              <p:par>
                                <p:cTn id="69" presetID="37" presetClass="exit" presetSubtype="0" fill="hold" grpId="2" nodeType="withEffect">
                                  <p:stCondLst>
                                    <p:cond delay="500"/>
                                  </p:stCondLst>
                                  <p:childTnLst>
                                    <p:animEffect transition="out" filter="fade">
                                      <p:cBhvr>
                                        <p:cTn id="70" dur="1000"/>
                                        <p:tgtEl>
                                          <p:spTgt spid="7"/>
                                        </p:tgtEl>
                                      </p:cBhvr>
                                    </p:animEffect>
                                    <p:anim calcmode="lin" valueType="num">
                                      <p:cBhvr>
                                        <p:cTn id="71" dur="1000"/>
                                        <p:tgtEl>
                                          <p:spTgt spid="7"/>
                                        </p:tgtEl>
                                        <p:attrNameLst>
                                          <p:attrName>ppt_x</p:attrName>
                                        </p:attrNameLst>
                                      </p:cBhvr>
                                      <p:tavLst>
                                        <p:tav tm="0">
                                          <p:val>
                                            <p:strVal val="ppt_x"/>
                                          </p:val>
                                        </p:tav>
                                        <p:tav tm="100000">
                                          <p:val>
                                            <p:strVal val="ppt_x"/>
                                          </p:val>
                                        </p:tav>
                                      </p:tavLst>
                                    </p:anim>
                                    <p:anim calcmode="lin" valueType="num">
                                      <p:cBhvr>
                                        <p:cTn id="72" dur="100" decel="100000"/>
                                        <p:tgtEl>
                                          <p:spTgt spid="7"/>
                                        </p:tgtEl>
                                        <p:attrNameLst>
                                          <p:attrName>ppt_y</p:attrName>
                                        </p:attrNameLst>
                                      </p:cBhvr>
                                      <p:tavLst>
                                        <p:tav tm="0">
                                          <p:val>
                                            <p:strVal val="ppt_y"/>
                                          </p:val>
                                        </p:tav>
                                        <p:tav tm="100000">
                                          <p:val>
                                            <p:strVal val="ppt_y-.03"/>
                                          </p:val>
                                        </p:tav>
                                      </p:tavLst>
                                    </p:anim>
                                    <p:anim calcmode="lin" valueType="num">
                                      <p:cBhvr>
                                        <p:cTn id="73" dur="900" accel="100000">
                                          <p:stCondLst>
                                            <p:cond delay="100"/>
                                          </p:stCondLst>
                                        </p:cTn>
                                        <p:tgtEl>
                                          <p:spTgt spid="7"/>
                                        </p:tgtEl>
                                        <p:attrNameLst>
                                          <p:attrName>ppt_y</p:attrName>
                                        </p:attrNameLst>
                                      </p:cBhvr>
                                      <p:tavLst>
                                        <p:tav tm="0">
                                          <p:val>
                                            <p:strVal val="ppt_y"/>
                                          </p:val>
                                        </p:tav>
                                        <p:tav tm="100000">
                                          <p:val>
                                            <p:strVal val="ppt_y+1"/>
                                          </p:val>
                                        </p:tav>
                                      </p:tavLst>
                                    </p:anim>
                                    <p:set>
                                      <p:cBhvr>
                                        <p:cTn id="74" dur="1" fill="hold">
                                          <p:stCondLst>
                                            <p:cond delay="999"/>
                                          </p:stCondLst>
                                        </p:cTn>
                                        <p:tgtEl>
                                          <p:spTgt spid="7"/>
                                        </p:tgtEl>
                                        <p:attrNameLst>
                                          <p:attrName>style.visibility</p:attrName>
                                        </p:attrNameLst>
                                      </p:cBhvr>
                                      <p:to>
                                        <p:strVal val="hidden"/>
                                      </p:to>
                                    </p:set>
                                  </p:childTnLst>
                                </p:cTn>
                              </p:par>
                              <p:par>
                                <p:cTn id="75" presetID="37" presetClass="exit" presetSubtype="0" fill="hold" grpId="1" nodeType="withEffect">
                                  <p:stCondLst>
                                    <p:cond delay="750"/>
                                  </p:stCondLst>
                                  <p:childTnLst>
                                    <p:animEffect transition="out" filter="fade">
                                      <p:cBhvr>
                                        <p:cTn id="76" dur="1000"/>
                                        <p:tgtEl>
                                          <p:spTgt spid="9"/>
                                        </p:tgtEl>
                                      </p:cBhvr>
                                    </p:animEffect>
                                    <p:anim calcmode="lin" valueType="num">
                                      <p:cBhvr>
                                        <p:cTn id="77" dur="1000"/>
                                        <p:tgtEl>
                                          <p:spTgt spid="9"/>
                                        </p:tgtEl>
                                        <p:attrNameLst>
                                          <p:attrName>ppt_x</p:attrName>
                                        </p:attrNameLst>
                                      </p:cBhvr>
                                      <p:tavLst>
                                        <p:tav tm="0">
                                          <p:val>
                                            <p:strVal val="ppt_x"/>
                                          </p:val>
                                        </p:tav>
                                        <p:tav tm="100000">
                                          <p:val>
                                            <p:strVal val="ppt_x"/>
                                          </p:val>
                                        </p:tav>
                                      </p:tavLst>
                                    </p:anim>
                                    <p:anim calcmode="lin" valueType="num">
                                      <p:cBhvr>
                                        <p:cTn id="78" dur="100" decel="100000"/>
                                        <p:tgtEl>
                                          <p:spTgt spid="9"/>
                                        </p:tgtEl>
                                        <p:attrNameLst>
                                          <p:attrName>ppt_y</p:attrName>
                                        </p:attrNameLst>
                                      </p:cBhvr>
                                      <p:tavLst>
                                        <p:tav tm="0">
                                          <p:val>
                                            <p:strVal val="ppt_y"/>
                                          </p:val>
                                        </p:tav>
                                        <p:tav tm="100000">
                                          <p:val>
                                            <p:strVal val="ppt_y-.03"/>
                                          </p:val>
                                        </p:tav>
                                      </p:tavLst>
                                    </p:anim>
                                    <p:anim calcmode="lin" valueType="num">
                                      <p:cBhvr>
                                        <p:cTn id="79" dur="900" accel="100000">
                                          <p:stCondLst>
                                            <p:cond delay="100"/>
                                          </p:stCondLst>
                                        </p:cTn>
                                        <p:tgtEl>
                                          <p:spTgt spid="9"/>
                                        </p:tgtEl>
                                        <p:attrNameLst>
                                          <p:attrName>ppt_y</p:attrName>
                                        </p:attrNameLst>
                                      </p:cBhvr>
                                      <p:tavLst>
                                        <p:tav tm="0">
                                          <p:val>
                                            <p:strVal val="ppt_y"/>
                                          </p:val>
                                        </p:tav>
                                        <p:tav tm="100000">
                                          <p:val>
                                            <p:strVal val="ppt_y+1"/>
                                          </p:val>
                                        </p:tav>
                                      </p:tavLst>
                                    </p:anim>
                                    <p:set>
                                      <p:cBhvr>
                                        <p:cTn id="80" dur="1" fill="hold">
                                          <p:stCondLst>
                                            <p:cond delay="999"/>
                                          </p:stCondLst>
                                        </p:cTn>
                                        <p:tgtEl>
                                          <p:spTgt spid="9"/>
                                        </p:tgtEl>
                                        <p:attrNameLst>
                                          <p:attrName>style.visibility</p:attrName>
                                        </p:attrNameLst>
                                      </p:cBhvr>
                                      <p:to>
                                        <p:strVal val="hidden"/>
                                      </p:to>
                                    </p:set>
                                  </p:childTnLst>
                                </p:cTn>
                              </p:par>
                              <p:par>
                                <p:cTn id="81" presetID="37" presetClass="exit" presetSubtype="0" fill="hold" grpId="1" nodeType="withEffect">
                                  <p:stCondLst>
                                    <p:cond delay="1000"/>
                                  </p:stCondLst>
                                  <p:childTnLst>
                                    <p:animEffect transition="out" filter="fade">
                                      <p:cBhvr>
                                        <p:cTn id="82" dur="1000"/>
                                        <p:tgtEl>
                                          <p:spTgt spid="11"/>
                                        </p:tgtEl>
                                      </p:cBhvr>
                                    </p:animEffect>
                                    <p:anim calcmode="lin" valueType="num">
                                      <p:cBhvr>
                                        <p:cTn id="83" dur="1000"/>
                                        <p:tgtEl>
                                          <p:spTgt spid="11"/>
                                        </p:tgtEl>
                                        <p:attrNameLst>
                                          <p:attrName>ppt_x</p:attrName>
                                        </p:attrNameLst>
                                      </p:cBhvr>
                                      <p:tavLst>
                                        <p:tav tm="0">
                                          <p:val>
                                            <p:strVal val="ppt_x"/>
                                          </p:val>
                                        </p:tav>
                                        <p:tav tm="100000">
                                          <p:val>
                                            <p:strVal val="ppt_x"/>
                                          </p:val>
                                        </p:tav>
                                      </p:tavLst>
                                    </p:anim>
                                    <p:anim calcmode="lin" valueType="num">
                                      <p:cBhvr>
                                        <p:cTn id="84" dur="100" decel="100000"/>
                                        <p:tgtEl>
                                          <p:spTgt spid="11"/>
                                        </p:tgtEl>
                                        <p:attrNameLst>
                                          <p:attrName>ppt_y</p:attrName>
                                        </p:attrNameLst>
                                      </p:cBhvr>
                                      <p:tavLst>
                                        <p:tav tm="0">
                                          <p:val>
                                            <p:strVal val="ppt_y"/>
                                          </p:val>
                                        </p:tav>
                                        <p:tav tm="100000">
                                          <p:val>
                                            <p:strVal val="ppt_y-.03"/>
                                          </p:val>
                                        </p:tav>
                                      </p:tavLst>
                                    </p:anim>
                                    <p:anim calcmode="lin" valueType="num">
                                      <p:cBhvr>
                                        <p:cTn id="85" dur="900" accel="100000">
                                          <p:stCondLst>
                                            <p:cond delay="100"/>
                                          </p:stCondLst>
                                        </p:cTn>
                                        <p:tgtEl>
                                          <p:spTgt spid="11"/>
                                        </p:tgtEl>
                                        <p:attrNameLst>
                                          <p:attrName>ppt_y</p:attrName>
                                        </p:attrNameLst>
                                      </p:cBhvr>
                                      <p:tavLst>
                                        <p:tav tm="0">
                                          <p:val>
                                            <p:strVal val="ppt_y"/>
                                          </p:val>
                                        </p:tav>
                                        <p:tav tm="100000">
                                          <p:val>
                                            <p:strVal val="ppt_y+1"/>
                                          </p:val>
                                        </p:tav>
                                      </p:tavLst>
                                    </p:anim>
                                    <p:set>
                                      <p:cBhvr>
                                        <p:cTn id="86" dur="1" fill="hold">
                                          <p:stCondLst>
                                            <p:cond delay="999"/>
                                          </p:stCondLst>
                                        </p:cTn>
                                        <p:tgtEl>
                                          <p:spTgt spid="11"/>
                                        </p:tgtEl>
                                        <p:attrNameLst>
                                          <p:attrName>style.visibility</p:attrName>
                                        </p:attrNameLst>
                                      </p:cBhvr>
                                      <p:to>
                                        <p:strVal val="hidden"/>
                                      </p:to>
                                    </p:set>
                                  </p:childTnLst>
                                </p:cTn>
                              </p:par>
                            </p:childTnLst>
                          </p:cTn>
                        </p:par>
                        <p:par>
                          <p:cTn id="87" fill="hold">
                            <p:stCondLst>
                              <p:cond delay="7500"/>
                            </p:stCondLst>
                            <p:childTnLst>
                              <p:par>
                                <p:cTn id="88" presetID="55" presetClass="exit" presetSubtype="0" fill="hold" grpId="2" nodeType="afterEffect">
                                  <p:stCondLst>
                                    <p:cond delay="0"/>
                                  </p:stCondLst>
                                  <p:childTnLst>
                                    <p:anim calcmode="lin" valueType="num">
                                      <p:cBhvr>
                                        <p:cTn id="89" dur="1000"/>
                                        <p:tgtEl>
                                          <p:spTgt spid="6"/>
                                        </p:tgtEl>
                                        <p:attrNameLst>
                                          <p:attrName>ppt_w</p:attrName>
                                        </p:attrNameLst>
                                      </p:cBhvr>
                                      <p:tavLst>
                                        <p:tav tm="0">
                                          <p:val>
                                            <p:strVal val="ppt_w"/>
                                          </p:val>
                                        </p:tav>
                                        <p:tav tm="100000">
                                          <p:val>
                                            <p:strVal val="ppt_w*0.70"/>
                                          </p:val>
                                        </p:tav>
                                      </p:tavLst>
                                    </p:anim>
                                    <p:anim calcmode="lin" valueType="num">
                                      <p:cBhvr>
                                        <p:cTn id="90" dur="1000"/>
                                        <p:tgtEl>
                                          <p:spTgt spid="6"/>
                                        </p:tgtEl>
                                        <p:attrNameLst>
                                          <p:attrName>ppt_h</p:attrName>
                                        </p:attrNameLst>
                                      </p:cBhvr>
                                      <p:tavLst>
                                        <p:tav tm="0">
                                          <p:val>
                                            <p:strVal val="ppt_h"/>
                                          </p:val>
                                        </p:tav>
                                        <p:tav tm="100000">
                                          <p:val>
                                            <p:strVal val="ppt_h"/>
                                          </p:val>
                                        </p:tav>
                                      </p:tavLst>
                                    </p:anim>
                                    <p:animEffect transition="out" filter="fade">
                                      <p:cBhvr>
                                        <p:cTn id="91" dur="1000"/>
                                        <p:tgtEl>
                                          <p:spTgt spid="6"/>
                                        </p:tgtEl>
                                      </p:cBhvr>
                                    </p:animEffect>
                                    <p:set>
                                      <p:cBhvr>
                                        <p:cTn id="92" dur="1" fill="hold">
                                          <p:stCondLst>
                                            <p:cond delay="999"/>
                                          </p:stCondLst>
                                        </p:cTn>
                                        <p:tgtEl>
                                          <p:spTgt spid="6"/>
                                        </p:tgtEl>
                                        <p:attrNameLst>
                                          <p:attrName>style.visibility</p:attrName>
                                        </p:attrNameLst>
                                      </p:cBhvr>
                                      <p:to>
                                        <p:strVal val="hidden"/>
                                      </p:to>
                                    </p:set>
                                  </p:childTnLst>
                                </p:cTn>
                              </p:par>
                              <p:par>
                                <p:cTn id="93" presetID="55" presetClass="exit" presetSubtype="0" fill="hold" grpId="2" nodeType="withEffect">
                                  <p:stCondLst>
                                    <p:cond delay="250"/>
                                  </p:stCondLst>
                                  <p:childTnLst>
                                    <p:anim calcmode="lin" valueType="num">
                                      <p:cBhvr>
                                        <p:cTn id="94" dur="1000"/>
                                        <p:tgtEl>
                                          <p:spTgt spid="10"/>
                                        </p:tgtEl>
                                        <p:attrNameLst>
                                          <p:attrName>ppt_w</p:attrName>
                                        </p:attrNameLst>
                                      </p:cBhvr>
                                      <p:tavLst>
                                        <p:tav tm="0">
                                          <p:val>
                                            <p:strVal val="ppt_w"/>
                                          </p:val>
                                        </p:tav>
                                        <p:tav tm="100000">
                                          <p:val>
                                            <p:strVal val="ppt_w*0.70"/>
                                          </p:val>
                                        </p:tav>
                                      </p:tavLst>
                                    </p:anim>
                                    <p:anim calcmode="lin" valueType="num">
                                      <p:cBhvr>
                                        <p:cTn id="95" dur="1000"/>
                                        <p:tgtEl>
                                          <p:spTgt spid="10"/>
                                        </p:tgtEl>
                                        <p:attrNameLst>
                                          <p:attrName>ppt_h</p:attrName>
                                        </p:attrNameLst>
                                      </p:cBhvr>
                                      <p:tavLst>
                                        <p:tav tm="0">
                                          <p:val>
                                            <p:strVal val="ppt_h"/>
                                          </p:val>
                                        </p:tav>
                                        <p:tav tm="100000">
                                          <p:val>
                                            <p:strVal val="ppt_h"/>
                                          </p:val>
                                        </p:tav>
                                      </p:tavLst>
                                    </p:anim>
                                    <p:animEffect transition="out" filter="fade">
                                      <p:cBhvr>
                                        <p:cTn id="96" dur="1000"/>
                                        <p:tgtEl>
                                          <p:spTgt spid="10"/>
                                        </p:tgtEl>
                                      </p:cBhvr>
                                    </p:animEffect>
                                    <p:set>
                                      <p:cBhvr>
                                        <p:cTn id="97" dur="1" fill="hold">
                                          <p:stCondLst>
                                            <p:cond delay="999"/>
                                          </p:stCondLst>
                                        </p:cTn>
                                        <p:tgtEl>
                                          <p:spTgt spid="10"/>
                                        </p:tgtEl>
                                        <p:attrNameLst>
                                          <p:attrName>style.visibility</p:attrName>
                                        </p:attrNameLst>
                                      </p:cBhvr>
                                      <p:to>
                                        <p:strVal val="hidden"/>
                                      </p:to>
                                    </p:set>
                                  </p:childTnLst>
                                </p:cTn>
                              </p:par>
                              <p:par>
                                <p:cTn id="98" presetID="55" presetClass="exit" presetSubtype="0" fill="hold" grpId="2" nodeType="withEffect">
                                  <p:stCondLst>
                                    <p:cond delay="500"/>
                                  </p:stCondLst>
                                  <p:childTnLst>
                                    <p:anim calcmode="lin" valueType="num">
                                      <p:cBhvr>
                                        <p:cTn id="99" dur="1000"/>
                                        <p:tgtEl>
                                          <p:spTgt spid="12"/>
                                        </p:tgtEl>
                                        <p:attrNameLst>
                                          <p:attrName>ppt_w</p:attrName>
                                        </p:attrNameLst>
                                      </p:cBhvr>
                                      <p:tavLst>
                                        <p:tav tm="0">
                                          <p:val>
                                            <p:strVal val="ppt_w"/>
                                          </p:val>
                                        </p:tav>
                                        <p:tav tm="100000">
                                          <p:val>
                                            <p:strVal val="ppt_w*0.70"/>
                                          </p:val>
                                        </p:tav>
                                      </p:tavLst>
                                    </p:anim>
                                    <p:anim calcmode="lin" valueType="num">
                                      <p:cBhvr>
                                        <p:cTn id="100" dur="1000"/>
                                        <p:tgtEl>
                                          <p:spTgt spid="12"/>
                                        </p:tgtEl>
                                        <p:attrNameLst>
                                          <p:attrName>ppt_h</p:attrName>
                                        </p:attrNameLst>
                                      </p:cBhvr>
                                      <p:tavLst>
                                        <p:tav tm="0">
                                          <p:val>
                                            <p:strVal val="ppt_h"/>
                                          </p:val>
                                        </p:tav>
                                        <p:tav tm="100000">
                                          <p:val>
                                            <p:strVal val="ppt_h"/>
                                          </p:val>
                                        </p:tav>
                                      </p:tavLst>
                                    </p:anim>
                                    <p:animEffect transition="out" filter="fade">
                                      <p:cBhvr>
                                        <p:cTn id="101" dur="1000"/>
                                        <p:tgtEl>
                                          <p:spTgt spid="12"/>
                                        </p:tgtEl>
                                      </p:cBhvr>
                                    </p:animEffect>
                                    <p:set>
                                      <p:cBhvr>
                                        <p:cTn id="102" dur="1" fill="hold">
                                          <p:stCondLst>
                                            <p:cond delay="999"/>
                                          </p:stCondLst>
                                        </p:cTn>
                                        <p:tgtEl>
                                          <p:spTgt spid="12"/>
                                        </p:tgtEl>
                                        <p:attrNameLst>
                                          <p:attrName>style.visibility</p:attrName>
                                        </p:attrNameLst>
                                      </p:cBhvr>
                                      <p:to>
                                        <p:strVal val="hidden"/>
                                      </p:to>
                                    </p:set>
                                  </p:childTnLst>
                                </p:cTn>
                              </p:par>
                            </p:childTnLst>
                          </p:cTn>
                        </p:par>
                        <p:par>
                          <p:cTn id="103" fill="hold">
                            <p:stCondLst>
                              <p:cond delay="8500"/>
                            </p:stCondLst>
                            <p:childTnLst>
                              <p:par>
                                <p:cTn id="104" presetID="2" presetClass="entr" presetSubtype="2" fill="hold" nodeType="afterEffect">
                                  <p:stCondLst>
                                    <p:cond delay="0"/>
                                  </p:stCondLst>
                                  <p:childTnLst>
                                    <p:set>
                                      <p:cBhvr>
                                        <p:cTn id="105" dur="1" fill="hold">
                                          <p:stCondLst>
                                            <p:cond delay="0"/>
                                          </p:stCondLst>
                                        </p:cTn>
                                        <p:tgtEl>
                                          <p:spTgt spid="8196"/>
                                        </p:tgtEl>
                                        <p:attrNameLst>
                                          <p:attrName>style.visibility</p:attrName>
                                        </p:attrNameLst>
                                      </p:cBhvr>
                                      <p:to>
                                        <p:strVal val="visible"/>
                                      </p:to>
                                    </p:set>
                                    <p:anim calcmode="lin" valueType="num">
                                      <p:cBhvr additive="base">
                                        <p:cTn id="106" dur="2500" fill="hold"/>
                                        <p:tgtEl>
                                          <p:spTgt spid="8196"/>
                                        </p:tgtEl>
                                        <p:attrNameLst>
                                          <p:attrName>ppt_x</p:attrName>
                                        </p:attrNameLst>
                                      </p:cBhvr>
                                      <p:tavLst>
                                        <p:tav tm="0">
                                          <p:val>
                                            <p:strVal val="1+#ppt_w/2"/>
                                          </p:val>
                                        </p:tav>
                                        <p:tav tm="100000">
                                          <p:val>
                                            <p:strVal val="#ppt_x"/>
                                          </p:val>
                                        </p:tav>
                                      </p:tavLst>
                                    </p:anim>
                                    <p:anim calcmode="lin" valueType="num">
                                      <p:cBhvr additive="base">
                                        <p:cTn id="107" dur="2500" fill="hold"/>
                                        <p:tgtEl>
                                          <p:spTgt spid="8196"/>
                                        </p:tgtEl>
                                        <p:attrNameLst>
                                          <p:attrName>ppt_y</p:attrName>
                                        </p:attrNameLst>
                                      </p:cBhvr>
                                      <p:tavLst>
                                        <p:tav tm="0">
                                          <p:val>
                                            <p:strVal val="#ppt_y"/>
                                          </p:val>
                                        </p:tav>
                                        <p:tav tm="100000">
                                          <p:val>
                                            <p:strVal val="#ppt_y"/>
                                          </p:val>
                                        </p:tav>
                                      </p:tavLst>
                                    </p:anim>
                                  </p:childTnLst>
                                </p:cTn>
                              </p:par>
                            </p:childTnLst>
                          </p:cTn>
                        </p:par>
                        <p:par>
                          <p:cTn id="108" fill="hold">
                            <p:stCondLst>
                              <p:cond delay="11000"/>
                            </p:stCondLst>
                            <p:childTnLst>
                              <p:par>
                                <p:cTn id="109" presetID="2" presetClass="entr" presetSubtype="2" fill="hold" grpId="0" nodeType="afterEffect">
                                  <p:stCondLst>
                                    <p:cond delay="0"/>
                                  </p:stCondLst>
                                  <p:childTnLst>
                                    <p:set>
                                      <p:cBhvr>
                                        <p:cTn id="110" dur="1" fill="hold">
                                          <p:stCondLst>
                                            <p:cond delay="0"/>
                                          </p:stCondLst>
                                        </p:cTn>
                                        <p:tgtEl>
                                          <p:spTgt spid="2"/>
                                        </p:tgtEl>
                                        <p:attrNameLst>
                                          <p:attrName>style.visibility</p:attrName>
                                        </p:attrNameLst>
                                      </p:cBhvr>
                                      <p:to>
                                        <p:strVal val="visible"/>
                                      </p:to>
                                    </p:set>
                                    <p:anim calcmode="lin" valueType="num">
                                      <p:cBhvr additive="base">
                                        <p:cTn id="111" dur="3000" fill="hold"/>
                                        <p:tgtEl>
                                          <p:spTgt spid="2"/>
                                        </p:tgtEl>
                                        <p:attrNameLst>
                                          <p:attrName>ppt_x</p:attrName>
                                        </p:attrNameLst>
                                      </p:cBhvr>
                                      <p:tavLst>
                                        <p:tav tm="0">
                                          <p:val>
                                            <p:strVal val="1+#ppt_w/2"/>
                                          </p:val>
                                        </p:tav>
                                        <p:tav tm="100000">
                                          <p:val>
                                            <p:strVal val="#ppt_x"/>
                                          </p:val>
                                        </p:tav>
                                      </p:tavLst>
                                    </p:anim>
                                    <p:anim calcmode="lin" valueType="num">
                                      <p:cBhvr additive="base">
                                        <p:cTn id="112" dur="3000" fill="hold"/>
                                        <p:tgtEl>
                                          <p:spTgt spid="2"/>
                                        </p:tgtEl>
                                        <p:attrNameLst>
                                          <p:attrName>ppt_y</p:attrName>
                                        </p:attrNameLst>
                                      </p:cBhvr>
                                      <p:tavLst>
                                        <p:tav tm="0">
                                          <p:val>
                                            <p:strVal val="#ppt_y"/>
                                          </p:val>
                                        </p:tav>
                                        <p:tav tm="100000">
                                          <p:val>
                                            <p:strVal val="#ppt_y"/>
                                          </p:val>
                                        </p:tav>
                                      </p:tavLst>
                                    </p:anim>
                                  </p:childTnLst>
                                </p:cTn>
                              </p:par>
                            </p:childTnLst>
                          </p:cTn>
                        </p:par>
                        <p:par>
                          <p:cTn id="113" fill="hold">
                            <p:stCondLst>
                              <p:cond delay="14000"/>
                            </p:stCondLst>
                            <p:childTnLst>
                              <p:par>
                                <p:cTn id="114" presetID="63" presetClass="path" presetSubtype="0" accel="50000" decel="50000" fill="hold" nodeType="afterEffect">
                                  <p:stCondLst>
                                    <p:cond delay="0"/>
                                  </p:stCondLst>
                                  <p:childTnLst>
                                    <p:animMotion origin="layout" path="M 2.77778E-7 -3.43143E-6 L 0.36059 -3.43143E-6 " pathEditMode="relative" rAng="0" ptsTypes="AA">
                                      <p:cBhvr>
                                        <p:cTn id="115" dur="2000" fill="hold"/>
                                        <p:tgtEl>
                                          <p:spTgt spid="8196"/>
                                        </p:tgtEl>
                                        <p:attrNameLst>
                                          <p:attrName>ppt_x</p:attrName>
                                          <p:attrName>ppt_y</p:attrName>
                                        </p:attrNameLst>
                                      </p:cBhvr>
                                      <p:rCtr x="18021" y="0"/>
                                    </p:animMotion>
                                  </p:childTnLst>
                                </p:cTn>
                              </p:par>
                            </p:childTnLst>
                          </p:cTn>
                        </p:par>
                        <p:par>
                          <p:cTn id="116" fill="hold">
                            <p:stCondLst>
                              <p:cond delay="16000"/>
                            </p:stCondLst>
                            <p:childTnLst>
                              <p:par>
                                <p:cTn id="117" presetID="2" presetClass="entr" presetSubtype="4" fill="hold" nodeType="afterEffect">
                                  <p:stCondLst>
                                    <p:cond delay="0"/>
                                  </p:stCondLst>
                                  <p:childTnLst>
                                    <p:set>
                                      <p:cBhvr>
                                        <p:cTn id="118" dur="1" fill="hold">
                                          <p:stCondLst>
                                            <p:cond delay="0"/>
                                          </p:stCondLst>
                                        </p:cTn>
                                        <p:tgtEl>
                                          <p:spTgt spid="16"/>
                                        </p:tgtEl>
                                        <p:attrNameLst>
                                          <p:attrName>style.visibility</p:attrName>
                                        </p:attrNameLst>
                                      </p:cBhvr>
                                      <p:to>
                                        <p:strVal val="visible"/>
                                      </p:to>
                                    </p:set>
                                    <p:anim calcmode="lin" valueType="num">
                                      <p:cBhvr additive="base">
                                        <p:cTn id="119" dur="250" fill="hold"/>
                                        <p:tgtEl>
                                          <p:spTgt spid="16"/>
                                        </p:tgtEl>
                                        <p:attrNameLst>
                                          <p:attrName>ppt_x</p:attrName>
                                        </p:attrNameLst>
                                      </p:cBhvr>
                                      <p:tavLst>
                                        <p:tav tm="0">
                                          <p:val>
                                            <p:strVal val="#ppt_x"/>
                                          </p:val>
                                        </p:tav>
                                        <p:tav tm="100000">
                                          <p:val>
                                            <p:strVal val="#ppt_x"/>
                                          </p:val>
                                        </p:tav>
                                      </p:tavLst>
                                    </p:anim>
                                    <p:anim calcmode="lin" valueType="num">
                                      <p:cBhvr additive="base">
                                        <p:cTn id="120" dur="250" fill="hold"/>
                                        <p:tgtEl>
                                          <p:spTgt spid="16"/>
                                        </p:tgtEl>
                                        <p:attrNameLst>
                                          <p:attrName>ppt_y</p:attrName>
                                        </p:attrNameLst>
                                      </p:cBhvr>
                                      <p:tavLst>
                                        <p:tav tm="0">
                                          <p:val>
                                            <p:strVal val="1+#ppt_h/2"/>
                                          </p:val>
                                        </p:tav>
                                        <p:tav tm="100000">
                                          <p:val>
                                            <p:strVal val="#ppt_y"/>
                                          </p:val>
                                        </p:tav>
                                      </p:tavLst>
                                    </p:anim>
                                  </p:childTnLst>
                                </p:cTn>
                              </p:par>
                            </p:childTnLst>
                          </p:cTn>
                        </p:par>
                        <p:par>
                          <p:cTn id="121" fill="hold">
                            <p:stCondLst>
                              <p:cond delay="16500"/>
                            </p:stCondLst>
                            <p:childTnLst>
                              <p:par>
                                <p:cTn id="122" presetID="10" presetClass="entr" presetSubtype="0" fill="hold" grpId="0" nodeType="afterEffect">
                                  <p:stCondLst>
                                    <p:cond delay="0"/>
                                  </p:stCondLst>
                                  <p:childTnLst>
                                    <p:set>
                                      <p:cBhvr>
                                        <p:cTn id="123" dur="1" fill="hold">
                                          <p:stCondLst>
                                            <p:cond delay="0"/>
                                          </p:stCondLst>
                                        </p:cTn>
                                        <p:tgtEl>
                                          <p:spTgt spid="21"/>
                                        </p:tgtEl>
                                        <p:attrNameLst>
                                          <p:attrName>style.visibility</p:attrName>
                                        </p:attrNameLst>
                                      </p:cBhvr>
                                      <p:to>
                                        <p:strVal val="visible"/>
                                      </p:to>
                                    </p:set>
                                    <p:animEffect transition="in" filter="fade">
                                      <p:cBhvr>
                                        <p:cTn id="124" dur="1500"/>
                                        <p:tgtEl>
                                          <p:spTgt spid="21"/>
                                        </p:tgtEl>
                                      </p:cBhvr>
                                    </p:animEffect>
                                  </p:childTnLst>
                                </p:cTn>
                              </p:par>
                            </p:childTnLst>
                          </p:cTn>
                        </p:par>
                        <p:par>
                          <p:cTn id="125" fill="hold">
                            <p:stCondLst>
                              <p:cond delay="18000"/>
                            </p:stCondLst>
                            <p:childTnLst>
                              <p:par>
                                <p:cTn id="126" presetID="26" presetClass="emph" presetSubtype="0" repeatCount="3000" fill="hold" grpId="1" nodeType="afterEffect">
                                  <p:stCondLst>
                                    <p:cond delay="0"/>
                                  </p:stCondLst>
                                  <p:childTnLst>
                                    <p:animEffect transition="out" filter="fade">
                                      <p:cBhvr>
                                        <p:cTn id="127" dur="250" tmFilter="0, 0; .2, .5; .8, .5; 1, 0"/>
                                        <p:tgtEl>
                                          <p:spTgt spid="21"/>
                                        </p:tgtEl>
                                      </p:cBhvr>
                                    </p:animEffect>
                                    <p:animScale>
                                      <p:cBhvr>
                                        <p:cTn id="128" dur="125" autoRev="1" fill="hold"/>
                                        <p:tgtEl>
                                          <p:spTgt spid="21"/>
                                        </p:tgtEl>
                                      </p:cBhvr>
                                      <p:by x="105000" y="105000"/>
                                    </p:animScale>
                                  </p:childTnLst>
                                </p:cTn>
                              </p:par>
                            </p:childTnLst>
                          </p:cTn>
                        </p:par>
                        <p:par>
                          <p:cTn id="129" fill="hold">
                            <p:stCondLst>
                              <p:cond delay="18500"/>
                            </p:stCondLst>
                            <p:childTnLst>
                              <p:par>
                                <p:cTn id="130" presetID="2" presetClass="exit" presetSubtype="1" fill="hold" nodeType="afterEffect">
                                  <p:stCondLst>
                                    <p:cond delay="0"/>
                                  </p:stCondLst>
                                  <p:childTnLst>
                                    <p:anim calcmode="lin" valueType="num">
                                      <p:cBhvr additive="base">
                                        <p:cTn id="131" dur="500"/>
                                        <p:tgtEl>
                                          <p:spTgt spid="8196"/>
                                        </p:tgtEl>
                                        <p:attrNameLst>
                                          <p:attrName>ppt_x</p:attrName>
                                        </p:attrNameLst>
                                      </p:cBhvr>
                                      <p:tavLst>
                                        <p:tav tm="0">
                                          <p:val>
                                            <p:strVal val="ppt_x"/>
                                          </p:val>
                                        </p:tav>
                                        <p:tav tm="100000">
                                          <p:val>
                                            <p:strVal val="ppt_x"/>
                                          </p:val>
                                        </p:tav>
                                      </p:tavLst>
                                    </p:anim>
                                    <p:anim calcmode="lin" valueType="num">
                                      <p:cBhvr additive="base">
                                        <p:cTn id="132" dur="500"/>
                                        <p:tgtEl>
                                          <p:spTgt spid="8196"/>
                                        </p:tgtEl>
                                        <p:attrNameLst>
                                          <p:attrName>ppt_y</p:attrName>
                                        </p:attrNameLst>
                                      </p:cBhvr>
                                      <p:tavLst>
                                        <p:tav tm="0">
                                          <p:val>
                                            <p:strVal val="ppt_y"/>
                                          </p:val>
                                        </p:tav>
                                        <p:tav tm="100000">
                                          <p:val>
                                            <p:strVal val="0-ppt_h/2"/>
                                          </p:val>
                                        </p:tav>
                                      </p:tavLst>
                                    </p:anim>
                                    <p:set>
                                      <p:cBhvr>
                                        <p:cTn id="133" dur="1" fill="hold">
                                          <p:stCondLst>
                                            <p:cond delay="499"/>
                                          </p:stCondLst>
                                        </p:cTn>
                                        <p:tgtEl>
                                          <p:spTgt spid="8196"/>
                                        </p:tgtEl>
                                        <p:attrNameLst>
                                          <p:attrName>style.visibility</p:attrName>
                                        </p:attrNameLst>
                                      </p:cBhvr>
                                      <p:to>
                                        <p:strVal val="hidden"/>
                                      </p:to>
                                    </p:set>
                                  </p:childTnLst>
                                </p:cTn>
                              </p:par>
                              <p:par>
                                <p:cTn id="134" presetID="2" presetClass="exit" presetSubtype="1" fill="hold" grpId="1" nodeType="withEffect">
                                  <p:stCondLst>
                                    <p:cond delay="0"/>
                                  </p:stCondLst>
                                  <p:childTnLst>
                                    <p:anim calcmode="lin" valueType="num">
                                      <p:cBhvr additive="base">
                                        <p:cTn id="135" dur="500"/>
                                        <p:tgtEl>
                                          <p:spTgt spid="2"/>
                                        </p:tgtEl>
                                        <p:attrNameLst>
                                          <p:attrName>ppt_x</p:attrName>
                                        </p:attrNameLst>
                                      </p:cBhvr>
                                      <p:tavLst>
                                        <p:tav tm="0">
                                          <p:val>
                                            <p:strVal val="ppt_x"/>
                                          </p:val>
                                        </p:tav>
                                        <p:tav tm="100000">
                                          <p:val>
                                            <p:strVal val="ppt_x"/>
                                          </p:val>
                                        </p:tav>
                                      </p:tavLst>
                                    </p:anim>
                                    <p:anim calcmode="lin" valueType="num">
                                      <p:cBhvr additive="base">
                                        <p:cTn id="136" dur="500"/>
                                        <p:tgtEl>
                                          <p:spTgt spid="2"/>
                                        </p:tgtEl>
                                        <p:attrNameLst>
                                          <p:attrName>ppt_y</p:attrName>
                                        </p:attrNameLst>
                                      </p:cBhvr>
                                      <p:tavLst>
                                        <p:tav tm="0">
                                          <p:val>
                                            <p:strVal val="ppt_y"/>
                                          </p:val>
                                        </p:tav>
                                        <p:tav tm="100000">
                                          <p:val>
                                            <p:strVal val="0-ppt_h/2"/>
                                          </p:val>
                                        </p:tav>
                                      </p:tavLst>
                                    </p:anim>
                                    <p:set>
                                      <p:cBhvr>
                                        <p:cTn id="137" dur="1" fill="hold">
                                          <p:stCondLst>
                                            <p:cond delay="499"/>
                                          </p:stCondLst>
                                        </p:cTn>
                                        <p:tgtEl>
                                          <p:spTgt spid="2"/>
                                        </p:tgtEl>
                                        <p:attrNameLst>
                                          <p:attrName>style.visibility</p:attrName>
                                        </p:attrNameLst>
                                      </p:cBhvr>
                                      <p:to>
                                        <p:strVal val="hidden"/>
                                      </p:to>
                                    </p:set>
                                  </p:childTnLst>
                                </p:cTn>
                              </p:par>
                              <p:par>
                                <p:cTn id="138" presetID="2" presetClass="exit" presetSubtype="1" fill="hold" nodeType="withEffect">
                                  <p:stCondLst>
                                    <p:cond delay="0"/>
                                  </p:stCondLst>
                                  <p:childTnLst>
                                    <p:anim calcmode="lin" valueType="num">
                                      <p:cBhvr additive="base">
                                        <p:cTn id="139" dur="500"/>
                                        <p:tgtEl>
                                          <p:spTgt spid="16"/>
                                        </p:tgtEl>
                                        <p:attrNameLst>
                                          <p:attrName>ppt_x</p:attrName>
                                        </p:attrNameLst>
                                      </p:cBhvr>
                                      <p:tavLst>
                                        <p:tav tm="0">
                                          <p:val>
                                            <p:strVal val="ppt_x"/>
                                          </p:val>
                                        </p:tav>
                                        <p:tav tm="100000">
                                          <p:val>
                                            <p:strVal val="ppt_x"/>
                                          </p:val>
                                        </p:tav>
                                      </p:tavLst>
                                    </p:anim>
                                    <p:anim calcmode="lin" valueType="num">
                                      <p:cBhvr additive="base">
                                        <p:cTn id="140" dur="500"/>
                                        <p:tgtEl>
                                          <p:spTgt spid="16"/>
                                        </p:tgtEl>
                                        <p:attrNameLst>
                                          <p:attrName>ppt_y</p:attrName>
                                        </p:attrNameLst>
                                      </p:cBhvr>
                                      <p:tavLst>
                                        <p:tav tm="0">
                                          <p:val>
                                            <p:strVal val="ppt_y"/>
                                          </p:val>
                                        </p:tav>
                                        <p:tav tm="100000">
                                          <p:val>
                                            <p:strVal val="0-ppt_h/2"/>
                                          </p:val>
                                        </p:tav>
                                      </p:tavLst>
                                    </p:anim>
                                    <p:set>
                                      <p:cBhvr>
                                        <p:cTn id="141"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5" grpId="0" animBg="1"/>
      <p:bldP spid="5" grpId="1" animBg="1"/>
      <p:bldP spid="6" grpId="0"/>
      <p:bldP spid="6" grpId="2"/>
      <p:bldP spid="9" grpId="0" animBg="1"/>
      <p:bldP spid="9" grpId="1" animBg="1"/>
      <p:bldP spid="10" grpId="0"/>
      <p:bldP spid="10" grpId="2"/>
      <p:bldP spid="11" grpId="0" animBg="1"/>
      <p:bldP spid="11" grpId="1" animBg="1"/>
      <p:bldP spid="12" grpId="0"/>
      <p:bldP spid="12" grpId="2"/>
      <p:bldP spid="7" grpId="0" animBg="1"/>
      <p:bldP spid="7" grpId="1" animBg="1"/>
      <p:bldP spid="7" grpId="2" animBg="1"/>
      <p:bldP spid="2" grpId="0"/>
      <p:bldP spid="2" grpId="1"/>
      <p:bldP spid="21" grpId="0"/>
      <p:bldP spid="21" grpId="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1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1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主题">
  <a:themeElements>
    <a:clrScheme name="1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1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主题">
  <a:themeElements>
    <a:clrScheme name="1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1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2643</Words>
  <Application>Microsoft Office PowerPoint</Application>
  <PresentationFormat>自定义</PresentationFormat>
  <Paragraphs>138</Paragraphs>
  <Slides>29</Slides>
  <Notes>29</Notes>
  <HiddenSlides>0</HiddenSlides>
  <MMClips>0</MMClips>
  <ScaleCrop>false</ScaleCrop>
  <HeadingPairs>
    <vt:vector size="6" baseType="variant">
      <vt:variant>
        <vt:lpstr>已用的字体</vt:lpstr>
      </vt:variant>
      <vt:variant>
        <vt:i4>5</vt:i4>
      </vt:variant>
      <vt:variant>
        <vt:lpstr>主题</vt:lpstr>
      </vt:variant>
      <vt:variant>
        <vt:i4>4</vt:i4>
      </vt:variant>
      <vt:variant>
        <vt:lpstr>幻灯片标题</vt:lpstr>
      </vt:variant>
      <vt:variant>
        <vt:i4>29</vt:i4>
      </vt:variant>
    </vt:vector>
  </HeadingPairs>
  <TitlesOfParts>
    <vt:vector size="38" baseType="lpstr">
      <vt:lpstr>方正综艺简体</vt:lpstr>
      <vt:lpstr>华康俪金黑W8(P)</vt:lpstr>
      <vt:lpstr>微软雅黑</vt:lpstr>
      <vt:lpstr>Arial</vt:lpstr>
      <vt:lpstr>Calibri</vt:lpstr>
      <vt:lpstr>Office 主题</vt:lpstr>
      <vt:lpstr>1_Office 主题</vt:lpstr>
      <vt:lpstr>2_Office 主题</vt:lpstr>
      <vt:lpstr>3_Office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394</cp:revision>
  <cp:lastPrinted>2411-12-30T00:00:00Z</cp:lastPrinted>
  <dcterms:created xsi:type="dcterms:W3CDTF">2010-06-23T08:13:00Z</dcterms:created>
  <dcterms:modified xsi:type="dcterms:W3CDTF">2021-01-05T07:27:07Z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2052-11.1.0.9208</vt:lpwstr>
  </property>
</Properties>
</file>