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256" r:id="rId3"/>
    <p:sldId id="257" r:id="rId4"/>
    <p:sldId id="296" r:id="rId5"/>
    <p:sldId id="264" r:id="rId6"/>
    <p:sldId id="268" r:id="rId7"/>
    <p:sldId id="269" r:id="rId8"/>
    <p:sldId id="285" r:id="rId9"/>
    <p:sldId id="265" r:id="rId10"/>
    <p:sldId id="297" r:id="rId11"/>
    <p:sldId id="261" r:id="rId12"/>
    <p:sldId id="271" r:id="rId13"/>
    <p:sldId id="273" r:id="rId14"/>
    <p:sldId id="279" r:id="rId15"/>
    <p:sldId id="295" r:id="rId16"/>
    <p:sldId id="298" r:id="rId17"/>
    <p:sldId id="277" r:id="rId18"/>
    <p:sldId id="258" r:id="rId19"/>
    <p:sldId id="263" r:id="rId20"/>
    <p:sldId id="267" r:id="rId21"/>
    <p:sldId id="287" r:id="rId22"/>
    <p:sldId id="299" r:id="rId23"/>
    <p:sldId id="266" r:id="rId24"/>
    <p:sldId id="276" r:id="rId25"/>
    <p:sldId id="278" r:id="rId26"/>
    <p:sldId id="280" r:id="rId27"/>
    <p:sldId id="281" r:id="rId28"/>
    <p:sldId id="300"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5C1"/>
    <a:srgbClr val="A6742D"/>
    <a:srgbClr val="675654"/>
    <a:srgbClr val="413C6F"/>
    <a:srgbClr val="D85507"/>
    <a:srgbClr val="C3171E"/>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2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更多模板下载地址httpsliangliangtuwen.tmall.com（复制链接到浏览器打开）</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更多模板下载地址httpsliangliangtuwen.tmall.com（复制链接到浏览器打开）</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更多模板下载地址httpsliangliangtuwen.tmall.com（复制链接到浏览器打开）</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更多模板下载地址httpsliangliangtuwen.tmall.com（复制链接到浏览器打开）</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更多模板下载地址httpsliangliangtuwen.tmall.com（复制链接到浏览器打开）</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sp>
        <p:nvSpPr>
          <p:cNvPr id="8" name="五边形 7"/>
          <p:cNvSpPr/>
          <p:nvPr userDrawn="1"/>
        </p:nvSpPr>
        <p:spPr>
          <a:xfrm>
            <a:off x="-1" y="242075"/>
            <a:ext cx="3275857" cy="38545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a:xfrm>
            <a:off x="61020" y="224061"/>
            <a:ext cx="8229600" cy="421556"/>
          </a:xfrm>
        </p:spPr>
        <p:txBody>
          <a:bodyPr>
            <a:noAutofit/>
          </a:bodyPr>
          <a:lstStyle>
            <a:lvl1pPr algn="l">
              <a:defRPr sz="18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6" name="组合 5"/>
          <p:cNvGrpSpPr/>
          <p:nvPr userDrawn="1"/>
        </p:nvGrpSpPr>
        <p:grpSpPr>
          <a:xfrm>
            <a:off x="378" y="4723766"/>
            <a:ext cx="9143621" cy="419733"/>
            <a:chOff x="379" y="4723766"/>
            <a:chExt cx="9084248" cy="419733"/>
          </a:xfrm>
        </p:grpSpPr>
        <p:pic>
          <p:nvPicPr>
            <p:cNvPr id="11" name="图片 10"/>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9" y="4723766"/>
              <a:ext cx="2272922" cy="419733"/>
            </a:xfrm>
            <a:prstGeom prst="rect">
              <a:avLst/>
            </a:prstGeom>
          </p:spPr>
        </p:pic>
        <p:pic>
          <p:nvPicPr>
            <p:cNvPr id="12" name="图片 1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70821" y="4723766"/>
              <a:ext cx="2272922" cy="419733"/>
            </a:xfrm>
            <a:prstGeom prst="rect">
              <a:avLst/>
            </a:prstGeom>
          </p:spPr>
        </p:pic>
        <p:pic>
          <p:nvPicPr>
            <p:cNvPr id="13" name="图片 12"/>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41263" y="4723766"/>
              <a:ext cx="2272922" cy="419733"/>
            </a:xfrm>
            <a:prstGeom prst="rect">
              <a:avLst/>
            </a:prstGeom>
          </p:spPr>
        </p:pic>
        <p:pic>
          <p:nvPicPr>
            <p:cNvPr id="14" name="图片 13"/>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811705" y="4723766"/>
              <a:ext cx="2272922" cy="419733"/>
            </a:xfrm>
            <a:prstGeom prst="rect">
              <a:avLst/>
            </a:prstGeom>
          </p:spPr>
        </p:pic>
      </p:grpSp>
      <p:pic>
        <p:nvPicPr>
          <p:cNvPr id="15" name="图片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26400" y="148777"/>
            <a:ext cx="979926" cy="993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E6849EC-D59D-4321-85E3-DED940673F6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sp>
        <p:nvSpPr>
          <p:cNvPr id="22" name="文本框 21"/>
          <p:cNvSpPr txBox="1"/>
          <p:nvPr/>
        </p:nvSpPr>
        <p:spPr>
          <a:xfrm>
            <a:off x="1728914" y="2730088"/>
            <a:ext cx="5686172" cy="830997"/>
          </a:xfrm>
          <a:prstGeom prst="rect">
            <a:avLst/>
          </a:prstGeom>
          <a:noFill/>
        </p:spPr>
        <p:txBody>
          <a:bodyPr wrap="none" rtlCol="0">
            <a:spAutoFit/>
          </a:bodyPr>
          <a:lstStyle/>
          <a:p>
            <a:r>
              <a:rPr lang="zh-CN" altLang="en-US" sz="4800" b="1" dirty="0">
                <a:solidFill>
                  <a:srgbClr val="FF0000"/>
                </a:solidFill>
              </a:rPr>
              <a:t>共青团动态</a:t>
            </a:r>
            <a:r>
              <a:rPr lang="en-US" altLang="zh-CN" sz="4800" b="1" dirty="0">
                <a:solidFill>
                  <a:srgbClr val="FF0000"/>
                </a:solidFill>
                <a:latin typeface="+mj-ea"/>
                <a:ea typeface="+mj-ea"/>
              </a:rPr>
              <a:t>PPT</a:t>
            </a:r>
            <a:r>
              <a:rPr lang="zh-CN" altLang="en-US" sz="4800" b="1" dirty="0">
                <a:solidFill>
                  <a:srgbClr val="FF0000"/>
                </a:solidFill>
              </a:rPr>
              <a:t>模板</a:t>
            </a: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330" y="457958"/>
            <a:ext cx="2085341" cy="2114609"/>
          </a:xfrm>
          <a:prstGeom prst="rect">
            <a:avLst/>
          </a:prstGeom>
        </p:spPr>
      </p:pic>
      <p:sp>
        <p:nvSpPr>
          <p:cNvPr id="5" name="文本框 4"/>
          <p:cNvSpPr txBox="1"/>
          <p:nvPr/>
        </p:nvSpPr>
        <p:spPr>
          <a:xfrm>
            <a:off x="6096000" y="4660900"/>
            <a:ext cx="2226310" cy="337185"/>
          </a:xfrm>
          <a:prstGeom prst="rect">
            <a:avLst/>
          </a:prstGeom>
          <a:noFill/>
        </p:spPr>
        <p:txBody>
          <a:bodyPr wrap="none" rtlCol="0">
            <a:spAutoFit/>
          </a:bodyPr>
          <a:lstStyle/>
          <a:p>
            <a:pPr algn="l"/>
            <a:r>
              <a:rPr lang="zh-CN" altLang="en-US" sz="1600">
                <a:solidFill>
                  <a:schemeClr val="bg1"/>
                </a:solidFill>
              </a:rPr>
              <a:t>汇报：</a:t>
            </a:r>
            <a:r>
              <a:rPr lang="en-US" altLang="zh-CN" sz="1600">
                <a:solidFill>
                  <a:schemeClr val="bg1"/>
                </a:solidFill>
              </a:rPr>
              <a:t>xiazaii  </a:t>
            </a:r>
            <a:r>
              <a:rPr lang="zh-CN" altLang="en-US" sz="1600">
                <a:solidFill>
                  <a:schemeClr val="bg1"/>
                </a:solidFill>
              </a:rPr>
              <a:t>导师：</a:t>
            </a:r>
            <a:r>
              <a:rPr lang="en-US" altLang="zh-CN" sz="1600">
                <a:solidFill>
                  <a:schemeClr val="bg1"/>
                </a:solidFill>
              </a:rPr>
              <a:t>xx</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0000" fill="hold" grpId="0" nodeType="afterEffect">
                                  <p:stCondLst>
                                    <p:cond delay="0"/>
                                  </p:stCondLst>
                                  <p:iterate type="lt">
                                    <p:tmPct val="1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pic>
        <p:nvPicPr>
          <p:cNvPr id="3" name="_effect"/>
          <p:cNvPicPr>
            <a:picLocks noChangeAspect="1" noChangeArrowheads="1"/>
          </p:cNvPicPr>
          <p:nvPr/>
        </p:nvPicPr>
        <p:blipFill>
          <a:blip r:embed="rId3" cstate="print">
            <a:lum bright="20000"/>
          </a:blip>
          <a:srcRect/>
          <a:stretch>
            <a:fillRect/>
          </a:stretch>
        </p:blipFill>
        <p:spPr bwMode="gray">
          <a:xfrm>
            <a:off x="2183833" y="3957375"/>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3" cstate="print">
            <a:lum bright="20000"/>
          </a:blip>
          <a:srcRect/>
          <a:stretch>
            <a:fillRect/>
          </a:stretch>
        </p:blipFill>
        <p:spPr bwMode="gray">
          <a:xfrm>
            <a:off x="4510454" y="3957375"/>
            <a:ext cx="2677443" cy="403407"/>
          </a:xfrm>
          <a:prstGeom prst="rect">
            <a:avLst/>
          </a:prstGeom>
          <a:noFill/>
          <a:ln w="9525">
            <a:miter lim="800000"/>
            <a:headEnd/>
            <a:tailEnd/>
          </a:ln>
          <a:effectLst/>
        </p:spPr>
      </p:pic>
      <p:sp>
        <p:nvSpPr>
          <p:cNvPr id="5" name="_color1"/>
          <p:cNvSpPr/>
          <p:nvPr/>
        </p:nvSpPr>
        <p:spPr bwMode="gray">
          <a:xfrm>
            <a:off x="2401640" y="3371235"/>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 name="_color1"/>
          <p:cNvSpPr/>
          <p:nvPr/>
        </p:nvSpPr>
        <p:spPr bwMode="gray">
          <a:xfrm>
            <a:off x="2404054" y="1543501"/>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 name="_color1"/>
          <p:cNvSpPr/>
          <p:nvPr/>
        </p:nvSpPr>
        <p:spPr bwMode="gray">
          <a:xfrm>
            <a:off x="3477274" y="1543501"/>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 name="_color1"/>
          <p:cNvSpPr/>
          <p:nvPr/>
        </p:nvSpPr>
        <p:spPr bwMode="gray">
          <a:xfrm>
            <a:off x="2213313" y="2207473"/>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9" name="_color1"/>
          <p:cNvSpPr/>
          <p:nvPr/>
        </p:nvSpPr>
        <p:spPr bwMode="gray">
          <a:xfrm>
            <a:off x="3523148" y="3379685"/>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0" name="_color1"/>
          <p:cNvSpPr/>
          <p:nvPr/>
        </p:nvSpPr>
        <p:spPr bwMode="gray">
          <a:xfrm>
            <a:off x="4729163" y="1543501"/>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1" name="_color1"/>
          <p:cNvSpPr/>
          <p:nvPr/>
        </p:nvSpPr>
        <p:spPr bwMode="gray">
          <a:xfrm>
            <a:off x="5849465" y="1543501"/>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2" name="_color1"/>
          <p:cNvSpPr/>
          <p:nvPr/>
        </p:nvSpPr>
        <p:spPr bwMode="gray">
          <a:xfrm>
            <a:off x="4731578" y="3379685"/>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3" name="_color1"/>
          <p:cNvSpPr/>
          <p:nvPr/>
        </p:nvSpPr>
        <p:spPr bwMode="gray">
          <a:xfrm>
            <a:off x="5807212" y="3371235"/>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4" name="_color1"/>
          <p:cNvSpPr/>
          <p:nvPr/>
        </p:nvSpPr>
        <p:spPr bwMode="gray">
          <a:xfrm>
            <a:off x="6742809" y="2211094"/>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5" name="_color1"/>
          <p:cNvSpPr/>
          <p:nvPr/>
        </p:nvSpPr>
        <p:spPr bwMode="gray">
          <a:xfrm>
            <a:off x="4421323" y="2215923"/>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de-DE" altLang="zh-CN"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2387153" y="2256008"/>
            <a:ext cx="218008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a:t>
            </a:r>
            <a:endParaRPr kumimoji="0" lang="en-US" altLang="zh-CN"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a:t>
            </a:r>
          </a:p>
        </p:txBody>
      </p:sp>
      <p:sp>
        <p:nvSpPr>
          <p:cNvPr id="17" name="TextBox 16"/>
          <p:cNvSpPr txBox="1"/>
          <p:nvPr/>
        </p:nvSpPr>
        <p:spPr>
          <a:xfrm>
            <a:off x="4704113" y="2211710"/>
            <a:ext cx="218135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a:t>
            </a:r>
            <a:endParaRPr kumimoji="0" lang="en-US" altLang="zh-CN"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a:t>
            </a:r>
          </a:p>
        </p:txBody>
      </p:sp>
      <p:sp>
        <p:nvSpPr>
          <p:cNvPr id="18" name="Text Box 40"/>
          <p:cNvSpPr txBox="1">
            <a:spLocks noChangeArrowheads="1"/>
          </p:cNvSpPr>
          <p:nvPr/>
        </p:nvSpPr>
        <p:spPr bwMode="gray">
          <a:xfrm>
            <a:off x="290126" y="4287013"/>
            <a:ext cx="3255336" cy="609398"/>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19" name="Rectangle 11"/>
          <p:cNvSpPr>
            <a:spLocks noChangeArrowheads="1"/>
          </p:cNvSpPr>
          <p:nvPr/>
        </p:nvSpPr>
        <p:spPr bwMode="gray">
          <a:xfrm>
            <a:off x="364146" y="3910143"/>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单击此处输入小标题</a:t>
            </a:r>
          </a:p>
        </p:txBody>
      </p:sp>
      <p:sp>
        <p:nvSpPr>
          <p:cNvPr id="20" name="Text Box 40"/>
          <p:cNvSpPr txBox="1">
            <a:spLocks noChangeArrowheads="1"/>
          </p:cNvSpPr>
          <p:nvPr/>
        </p:nvSpPr>
        <p:spPr bwMode="gray">
          <a:xfrm>
            <a:off x="5592464" y="1076412"/>
            <a:ext cx="3255336" cy="587469"/>
          </a:xfrm>
          <a:prstGeom prst="rect">
            <a:avLst/>
          </a:prstGeom>
          <a:noFill/>
          <a:ln w="9525">
            <a:noFill/>
            <a:miter lim="800000"/>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21" name="Rectangle 11"/>
          <p:cNvSpPr>
            <a:spLocks noChangeArrowheads="1"/>
          </p:cNvSpPr>
          <p:nvPr/>
        </p:nvSpPr>
        <p:spPr bwMode="gray">
          <a:xfrm>
            <a:off x="6228184" y="699542"/>
            <a:ext cx="2500330" cy="358775"/>
          </a:xfrm>
          <a:prstGeom prst="rect">
            <a:avLst/>
          </a:prstGeom>
          <a:noFill/>
          <a:ln>
            <a:noFill/>
          </a:ln>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1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
                                        <p:tgtEl>
                                          <p:spTgt spid="1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
                                        <p:tgtEl>
                                          <p:spTgt spid="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100"/>
                                        <p:tgtEl>
                                          <p:spTgt spid="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300"/>
                                        <p:tgtEl>
                                          <p:spTgt spid="3"/>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300"/>
                                        <p:tgtEl>
                                          <p:spTgt spid="4"/>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2799"/>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7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gtEl>
                                        <p:attrNameLst>
                                          <p:attrName>ppt_y</p:attrName>
                                        </p:attrNameLst>
                                      </p:cBhvr>
                                      <p:tavLst>
                                        <p:tav tm="0">
                                          <p:val>
                                            <p:strVal val="#ppt_y"/>
                                          </p:val>
                                        </p:tav>
                                        <p:tav tm="100000">
                                          <p:val>
                                            <p:strVal val="#ppt_y"/>
                                          </p:val>
                                        </p:tav>
                                      </p:tavLst>
                                    </p:anim>
                                    <p:anim calcmode="lin" valueType="num">
                                      <p:cBhvr>
                                        <p:cTn id="8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gtEl>
                                      </p:cBhvr>
                                    </p:animEffect>
                                  </p:childTnLst>
                                </p:cTn>
                              </p:par>
                            </p:childTnLst>
                          </p:cTn>
                        </p:par>
                        <p:par>
                          <p:cTn id="84" fill="hold">
                            <p:stCondLst>
                              <p:cond delay="4449"/>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750"/>
                                        <p:tgtEl>
                                          <p:spTgt spid="20"/>
                                        </p:tgtEl>
                                      </p:cBhvr>
                                    </p:animEffect>
                                    <p:anim calcmode="lin" valueType="num">
                                      <p:cBhvr>
                                        <p:cTn id="88" dur="750" fill="hold"/>
                                        <p:tgtEl>
                                          <p:spTgt spid="20"/>
                                        </p:tgtEl>
                                        <p:attrNameLst>
                                          <p:attrName>ppt_x</p:attrName>
                                        </p:attrNameLst>
                                      </p:cBhvr>
                                      <p:tavLst>
                                        <p:tav tm="0">
                                          <p:val>
                                            <p:strVal val="#ppt_x"/>
                                          </p:val>
                                        </p:tav>
                                        <p:tav tm="100000">
                                          <p:val>
                                            <p:strVal val="#ppt_x"/>
                                          </p:val>
                                        </p:tav>
                                      </p:tavLst>
                                    </p:anim>
                                    <p:anim calcmode="lin" valueType="num">
                                      <p:cBhvr>
                                        <p:cTn id="8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cs typeface="+mn-cs"/>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cs typeface="+mn-cs"/>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cs typeface="+mn-cs"/>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标题</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rPr>
              <a:t>50</a:t>
            </a: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rPr>
              <a:t>30</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rPr>
              <a:t>65</a:t>
            </a: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rPr>
              <a:t>80</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3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点击添加图表说明</a:t>
            </a:r>
          </a:p>
          <a:p>
            <a:pPr marL="0" marR="0" lvl="0" indent="0" algn="ctr" defTabSz="914400" rtl="0" eaLnBrk="1" fontAlgn="auto" latinLnBrk="0" hangingPunct="1">
              <a:lnSpc>
                <a:spcPct val="3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点击添加图表说明</a:t>
            </a:r>
          </a:p>
          <a:p>
            <a:pPr marL="0" marR="0" lvl="0" indent="0" algn="ctr" defTabSz="914400" rtl="0" eaLnBrk="1" fontAlgn="auto" latinLnBrk="0" hangingPunct="1">
              <a:lnSpc>
                <a:spcPct val="3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点击添加图表说明</a:t>
            </a:r>
            <a:endParaRPr kumimoji="0" lang="en-US" altLang="zh-CN" sz="16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auto" latinLnBrk="0" hangingPunct="1">
              <a:lnSpc>
                <a:spcPct val="3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点击添加图表说明</a:t>
            </a:r>
            <a:endParaRPr kumimoji="0" lang="zh-CN" altLang="en-US" sz="1600" b="1" i="0" u="none" strike="noStrike" kern="1200" cap="none" spc="0" normalizeH="0" baseline="0" noProof="0" dirty="0">
              <a:ln>
                <a:noFill/>
              </a:ln>
              <a:solidFill>
                <a:srgbClr val="C80000"/>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pic>
        <p:nvPicPr>
          <p:cNvPr id="3" name="Picture 36" descr="中国地图副本"/>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contrast="-38000"/>
                    </a14:imgEffect>
                    <a14:imgEffect>
                      <a14:colorTemperature colorTemp="11500"/>
                    </a14:imgEffect>
                    <a14:imgEffect>
                      <a14:saturation sat="210000"/>
                    </a14:imgEffect>
                    <a14:imgEffect>
                      <a14:sharpenSoften amount="50000"/>
                    </a14:imgEffect>
                  </a14:imgLayer>
                </a14:imgProps>
              </a:ext>
              <a:ext uri="{28A0092B-C50C-407E-A947-70E740481C1C}">
                <a14:useLocalDpi xmlns:a14="http://schemas.microsoft.com/office/drawing/2010/main" val="0"/>
              </a:ext>
            </a:extLst>
          </a:blip>
          <a:srcRect b="17883"/>
          <a:stretch>
            <a:fillRect/>
          </a:stretch>
        </p:blipFill>
        <p:spPr bwMode="auto">
          <a:xfrm>
            <a:off x="1390094" y="1347614"/>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605818" y="2648044"/>
            <a:ext cx="241356" cy="241356"/>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5" name="Line 56"/>
          <p:cNvSpPr>
            <a:spLocks noChangeShapeType="1"/>
          </p:cNvSpPr>
          <p:nvPr/>
        </p:nvSpPr>
        <p:spPr bwMode="auto">
          <a:xfrm flipH="1">
            <a:off x="4726494" y="2768722"/>
            <a:ext cx="3405821" cy="0"/>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 name="TextBox 52"/>
          <p:cNvSpPr txBox="1">
            <a:spLocks noChangeArrowheads="1"/>
          </p:cNvSpPr>
          <p:nvPr/>
        </p:nvSpPr>
        <p:spPr bwMode="auto">
          <a:xfrm>
            <a:off x="5004660" y="2792451"/>
            <a:ext cx="2519363" cy="369332"/>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单击添加文本</a:t>
            </a:r>
            <a:r>
              <a:rPr kumimoji="0" lang="en-US" altLang="zh-CN" sz="18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 … …</a:t>
            </a:r>
            <a:endParaRPr kumimoji="0" lang="zh-CN" altLang="en-US" sz="18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381371" y="3400519"/>
            <a:ext cx="230890" cy="230890"/>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宋体" panose="02010600030101010101" pitchFamily="2" charset="-122"/>
              <a:cs typeface="+mn-cs"/>
            </a:endParaRPr>
          </a:p>
        </p:txBody>
      </p:sp>
      <p:sp>
        <p:nvSpPr>
          <p:cNvPr id="8" name="Rectangle 55"/>
          <p:cNvSpPr>
            <a:spLocks noChangeArrowheads="1"/>
          </p:cNvSpPr>
          <p:nvPr/>
        </p:nvSpPr>
        <p:spPr bwMode="auto">
          <a:xfrm>
            <a:off x="611560" y="4013773"/>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rPr>
              <a:t>单击此处添加段落文字内容</a:t>
            </a:r>
            <a:endParaRPr kumimoji="0" lang="zh-CN" alt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rPr>
              <a:t>单击此处添加段落文字内容</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rPr>
              <a:t>单击此处添加段落文字内容</a:t>
            </a:r>
          </a:p>
        </p:txBody>
      </p:sp>
      <p:grpSp>
        <p:nvGrpSpPr>
          <p:cNvPr id="9" name="组合 8"/>
          <p:cNvGrpSpPr/>
          <p:nvPr/>
        </p:nvGrpSpPr>
        <p:grpSpPr>
          <a:xfrm>
            <a:off x="715516" y="3506439"/>
            <a:ext cx="2771774" cy="485359"/>
            <a:chOff x="381000" y="3096770"/>
            <a:chExt cx="2771774" cy="485359"/>
          </a:xfrm>
        </p:grpSpPr>
        <p:sp>
          <p:nvSpPr>
            <p:cNvPr id="10"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endParaRPr>
            </a:p>
          </p:txBody>
        </p:sp>
        <p:sp>
          <p:nvSpPr>
            <p:cNvPr id="11"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endParaRPr>
            </a:p>
          </p:txBody>
        </p:sp>
      </p:grpSp>
      <p:sp>
        <p:nvSpPr>
          <p:cNvPr id="12" name="Text Box 5"/>
          <p:cNvSpPr txBox="1">
            <a:spLocks noChangeArrowheads="1"/>
          </p:cNvSpPr>
          <p:nvPr/>
        </p:nvSpPr>
        <p:spPr bwMode="auto">
          <a:xfrm>
            <a:off x="4992205" y="2330616"/>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C80000"/>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13" name="矩形 12"/>
          <p:cNvSpPr/>
          <p:nvPr/>
        </p:nvSpPr>
        <p:spPr>
          <a:xfrm>
            <a:off x="5209081" y="3939902"/>
            <a:ext cx="1525863"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    补充说明</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在此录入文字</a:t>
            </a:r>
            <a:endParaRPr kumimoji="0" lang="en-US" altLang="zh-CN"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在此录入文字</a:t>
            </a:r>
          </a:p>
        </p:txBody>
      </p:sp>
      <p:sp>
        <p:nvSpPr>
          <p:cNvPr id="14" name="矩形 13"/>
          <p:cNvSpPr/>
          <p:nvPr/>
        </p:nvSpPr>
        <p:spPr>
          <a:xfrm>
            <a:off x="6870400" y="3939902"/>
            <a:ext cx="1482006"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    补充说明</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在此录入文字</a:t>
            </a:r>
            <a:endParaRPr kumimoji="0" lang="en-US" altLang="zh-CN"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在此录入文字</a:t>
            </a:r>
          </a:p>
        </p:txBody>
      </p:sp>
      <p:sp>
        <p:nvSpPr>
          <p:cNvPr id="15" name="椭圆 14"/>
          <p:cNvSpPr/>
          <p:nvPr/>
        </p:nvSpPr>
        <p:spPr>
          <a:xfrm>
            <a:off x="6914263" y="4030329"/>
            <a:ext cx="147754" cy="147754"/>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sp>
        <p:nvSpPr>
          <p:cNvPr id="16" name="椭圆 15"/>
          <p:cNvSpPr/>
          <p:nvPr/>
        </p:nvSpPr>
        <p:spPr>
          <a:xfrm>
            <a:off x="5264441" y="4024681"/>
            <a:ext cx="145572" cy="145572"/>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6*min(max(#ppt_w*#ppt_h,.3),1)-7.4)/-.7*#ppt_w"/>
                                          </p:val>
                                        </p:tav>
                                        <p:tav tm="100000">
                                          <p:val>
                                            <p:strVal val="#ppt_w"/>
                                          </p:val>
                                        </p:tav>
                                      </p:tavLst>
                                    </p:anim>
                                    <p:anim calcmode="lin" valueType="num">
                                      <p:cBhvr>
                                        <p:cTn id="14" dur="500" fill="hold"/>
                                        <p:tgtEl>
                                          <p:spTgt spid="4"/>
                                        </p:tgtEl>
                                        <p:attrNameLst>
                                          <p:attrName>ppt_h</p:attrName>
                                        </p:attrNameLst>
                                      </p:cBhvr>
                                      <p:tavLst>
                                        <p:tav tm="0">
                                          <p:val>
                                            <p:strVal val="(6*min(max(#ppt_w*#ppt_h,.3),1)-7.4)/-.7*#ppt_h"/>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strVal val="1+(6*min(max(#ppt_w*#ppt_h,.3),1)-7.4)/-.7*#ppt_h/2"/>
                                          </p:val>
                                        </p:tav>
                                        <p:tav tm="100000">
                                          <p:val>
                                            <p:strVal val="#ppt_y"/>
                                          </p:val>
                                        </p:tav>
                                      </p:tavLst>
                                    </p:anim>
                                  </p:childTnLst>
                                </p:cTn>
                              </p:par>
                              <p:par>
                                <p:cTn id="17" presetID="49" presetClass="entr" presetSubtype="0" decel="100000"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ppt_x</p:attrName>
                                        </p:attrNameLst>
                                      </p:cBhvr>
                                      <p:tavLst>
                                        <p:tav tm="0">
                                          <p:val>
                                            <p:strVal val="#ppt_x+#ppt_w*1.125000"/>
                                          </p:val>
                                        </p:tav>
                                        <p:tav tm="100000">
                                          <p:val>
                                            <p:strVal val="#ppt_x"/>
                                          </p:val>
                                        </p:tav>
                                      </p:tavLst>
                                    </p:anim>
                                    <p:animEffect transition="in" filter="wipe(left)">
                                      <p:cBhvr>
                                        <p:cTn id="31" dur="500"/>
                                        <p:tgtEl>
                                          <p:spTgt spid="6"/>
                                        </p:tgtEl>
                                      </p:cBhvr>
                                    </p:animEffect>
                                  </p:childTnLst>
                                </p:cTn>
                              </p:par>
                            </p:childTnLst>
                          </p:cTn>
                        </p:par>
                        <p:par>
                          <p:cTn id="32" fill="hold">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6*min(max(#ppt_w*#ppt_h,.3),1)-7.4)/-.7*#ppt_w"/>
                                          </p:val>
                                        </p:tav>
                                        <p:tav tm="100000">
                                          <p:val>
                                            <p:strVal val="#ppt_w"/>
                                          </p:val>
                                        </p:tav>
                                      </p:tavLst>
                                    </p:anim>
                                    <p:anim calcmode="lin" valueType="num">
                                      <p:cBhvr>
                                        <p:cTn id="36" dur="500" fill="hold"/>
                                        <p:tgtEl>
                                          <p:spTgt spid="7"/>
                                        </p:tgtEl>
                                        <p:attrNameLst>
                                          <p:attrName>ppt_h</p:attrName>
                                        </p:attrNameLst>
                                      </p:cBhvr>
                                      <p:tavLst>
                                        <p:tav tm="0">
                                          <p:val>
                                            <p:strVal val="(6*min(max(#ppt_w*#ppt_h,.3),1)-7.4)/-.7*#ppt_h"/>
                                          </p:val>
                                        </p:tav>
                                        <p:tav tm="100000">
                                          <p:val>
                                            <p:strVal val="#ppt_h"/>
                                          </p:val>
                                        </p:tav>
                                      </p:tavLst>
                                    </p:anim>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3" presetClass="entr" presetSubtype="3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strVal val="(6*min(max(#ppt_w*#ppt_h,.3),1)-7.4)/-.7*#ppt_w"/>
                                          </p:val>
                                        </p:tav>
                                        <p:tav tm="100000">
                                          <p:val>
                                            <p:strVal val="#ppt_w"/>
                                          </p:val>
                                        </p:tav>
                                      </p:tavLst>
                                    </p:anim>
                                    <p:anim calcmode="lin" valueType="num">
                                      <p:cBhvr>
                                        <p:cTn id="51" dur="500" fill="hold"/>
                                        <p:tgtEl>
                                          <p:spTgt spid="15"/>
                                        </p:tgtEl>
                                        <p:attrNameLst>
                                          <p:attrName>ppt_h</p:attrName>
                                        </p:attrNameLst>
                                      </p:cBhvr>
                                      <p:tavLst>
                                        <p:tav tm="0">
                                          <p:val>
                                            <p:strVal val="(6*min(max(#ppt_w*#ppt_h,.3),1)-7.4)/-.7*#ppt_h"/>
                                          </p:val>
                                        </p:tav>
                                        <p:tav tm="100000">
                                          <p:val>
                                            <p:strVal val="#ppt_h"/>
                                          </p:val>
                                        </p:tav>
                                      </p:tavLst>
                                    </p:anim>
                                    <p:anim calcmode="lin" valueType="num">
                                      <p:cBhvr>
                                        <p:cTn id="52" dur="500" fill="hold"/>
                                        <p:tgtEl>
                                          <p:spTgt spid="15"/>
                                        </p:tgtEl>
                                        <p:attrNameLst>
                                          <p:attrName>ppt_x</p:attrName>
                                        </p:attrNameLst>
                                      </p:cBhvr>
                                      <p:tavLst>
                                        <p:tav tm="0">
                                          <p:val>
                                            <p:fltVal val="0.5"/>
                                          </p:val>
                                        </p:tav>
                                        <p:tav tm="100000">
                                          <p:val>
                                            <p:strVal val="#ppt_x"/>
                                          </p:val>
                                        </p:tav>
                                      </p:tavLst>
                                    </p:anim>
                                    <p:anim calcmode="lin" valueType="num">
                                      <p:cBhvr>
                                        <p:cTn id="53"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3500"/>
                            </p:stCondLst>
                            <p:childTnLst>
                              <p:par>
                                <p:cTn id="55" presetID="23" presetClass="entr" presetSubtype="3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strVal val="(6*min(max(#ppt_w*#ppt_h,.3),1)-7.4)/-.7*#ppt_w"/>
                                          </p:val>
                                        </p:tav>
                                        <p:tav tm="100000">
                                          <p:val>
                                            <p:strVal val="#ppt_w"/>
                                          </p:val>
                                        </p:tav>
                                      </p:tavLst>
                                    </p:anim>
                                    <p:anim calcmode="lin" valueType="num">
                                      <p:cBhvr>
                                        <p:cTn id="58" dur="500" fill="hold"/>
                                        <p:tgtEl>
                                          <p:spTgt spid="16"/>
                                        </p:tgtEl>
                                        <p:attrNameLst>
                                          <p:attrName>ppt_h</p:attrName>
                                        </p:attrNameLst>
                                      </p:cBhvr>
                                      <p:tavLst>
                                        <p:tav tm="0">
                                          <p:val>
                                            <p:strVal val="(6*min(max(#ppt_w*#ppt_h,.3),1)-7.4)/-.7*#ppt_h"/>
                                          </p:val>
                                        </p:tav>
                                        <p:tav tm="100000">
                                          <p:val>
                                            <p:strVal val="#ppt_h"/>
                                          </p:val>
                                        </p:tav>
                                      </p:tavLst>
                                    </p:anim>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50" fill="hold"/>
                                        <p:tgtEl>
                                          <p:spTgt spid="13"/>
                                        </p:tgtEl>
                                        <p:attrNameLst>
                                          <p:attrName>ppt_x</p:attrName>
                                        </p:attrNameLst>
                                      </p:cBhvr>
                                      <p:tavLst>
                                        <p:tav tm="0">
                                          <p:val>
                                            <p:strVal val="#ppt_x"/>
                                          </p:val>
                                        </p:tav>
                                        <p:tav tm="100000">
                                          <p:val>
                                            <p:strVal val="#ppt_x"/>
                                          </p:val>
                                        </p:tav>
                                      </p:tavLst>
                                    </p:anim>
                                    <p:anim calcmode="lin" valueType="num">
                                      <p:cBhvr additive="base">
                                        <p:cTn id="65" dur="250" fill="hold"/>
                                        <p:tgtEl>
                                          <p:spTgt spid="1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250" fill="hold"/>
                                        <p:tgtEl>
                                          <p:spTgt spid="14"/>
                                        </p:tgtEl>
                                        <p:attrNameLst>
                                          <p:attrName>ppt_x</p:attrName>
                                        </p:attrNameLst>
                                      </p:cBhvr>
                                      <p:tavLst>
                                        <p:tav tm="0">
                                          <p:val>
                                            <p:strVal val="#ppt_x"/>
                                          </p:val>
                                        </p:tav>
                                        <p:tav tm="100000">
                                          <p:val>
                                            <p:strVal val="#ppt_x"/>
                                          </p:val>
                                        </p:tav>
                                      </p:tavLst>
                                    </p:anim>
                                    <p:anim calcmode="lin" valueType="num">
                                      <p:cBhvr additive="base">
                                        <p:cTn id="69"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12" grpId="0"/>
      <p:bldP spid="13" grpId="0"/>
      <p:bldP spid="14"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grpSp>
        <p:nvGrpSpPr>
          <p:cNvPr id="131" name="组合 130"/>
          <p:cNvGrpSpPr/>
          <p:nvPr/>
        </p:nvGrpSpPr>
        <p:grpSpPr>
          <a:xfrm>
            <a:off x="933624" y="574727"/>
            <a:ext cx="1215718" cy="2400657"/>
            <a:chOff x="702732" y="1342594"/>
            <a:chExt cx="1215718" cy="2400657"/>
          </a:xfrm>
        </p:grpSpPr>
        <p:sp>
          <p:nvSpPr>
            <p:cNvPr id="132" name="TextBox 131"/>
            <p:cNvSpPr txBox="1"/>
            <p:nvPr/>
          </p:nvSpPr>
          <p:spPr>
            <a:xfrm>
              <a:off x="702732" y="1342594"/>
              <a:ext cx="1015663" cy="240065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过渡页</a:t>
              </a:r>
            </a:p>
          </p:txBody>
        </p:sp>
        <p:sp>
          <p:nvSpPr>
            <p:cNvPr id="133" name="TextBox 132"/>
            <p:cNvSpPr txBox="1"/>
            <p:nvPr/>
          </p:nvSpPr>
          <p:spPr>
            <a:xfrm>
              <a:off x="1456785" y="2052576"/>
              <a:ext cx="461665" cy="120802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2" name="文本框 1"/>
          <p:cNvSpPr txBox="1"/>
          <p:nvPr/>
        </p:nvSpPr>
        <p:spPr>
          <a:xfrm>
            <a:off x="3820061" y="896527"/>
            <a:ext cx="2646878" cy="830997"/>
          </a:xfrm>
          <a:prstGeom prst="rect">
            <a:avLst/>
          </a:prstGeom>
          <a:noFill/>
        </p:spPr>
        <p:txBody>
          <a:bodyPr wrap="none" rtlCol="0">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第三部分</a:t>
            </a:r>
          </a:p>
        </p:txBody>
      </p:sp>
      <p:grpSp>
        <p:nvGrpSpPr>
          <p:cNvPr id="8" name="组合 7"/>
          <p:cNvGrpSpPr/>
          <p:nvPr/>
        </p:nvGrpSpPr>
        <p:grpSpPr>
          <a:xfrm>
            <a:off x="2578100" y="1977488"/>
            <a:ext cx="5130800" cy="830997"/>
            <a:chOff x="2578100" y="1977488"/>
            <a:chExt cx="5130800" cy="830997"/>
          </a:xfrm>
        </p:grpSpPr>
        <p:sp>
          <p:nvSpPr>
            <p:cNvPr id="3" name="对角圆角矩形 2"/>
            <p:cNvSpPr/>
            <p:nvPr/>
          </p:nvSpPr>
          <p:spPr>
            <a:xfrm>
              <a:off x="2578100" y="1979257"/>
              <a:ext cx="5130800" cy="796695"/>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599809" y="1977488"/>
              <a:ext cx="5109091"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ppt_w*1.125000"/>
                                          </p:val>
                                        </p:tav>
                                        <p:tav tm="100000">
                                          <p:val>
                                            <p:strVal val="#ppt_x"/>
                                          </p:val>
                                        </p:tav>
                                      </p:tavLst>
                                    </p:anim>
                                    <p:animEffect transition="in" filter="wipe(left)">
                                      <p:cBhvr>
                                        <p:cTn id="8" dur="500"/>
                                        <p:tgtEl>
                                          <p:spTgt spid="131"/>
                                        </p:tgtEl>
                                      </p:cBhvr>
                                    </p:animEffec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12"/>
          <p:cNvGrpSpPr/>
          <p:nvPr/>
        </p:nvGrpSpPr>
        <p:grpSpPr bwMode="auto">
          <a:xfrm>
            <a:off x="1114623" y="1852762"/>
            <a:ext cx="2305050" cy="2879725"/>
            <a:chOff x="0" y="0"/>
            <a:chExt cx="1452" cy="1814"/>
          </a:xfrm>
        </p:grpSpPr>
        <p:sp>
          <p:nvSpPr>
            <p:cNvPr id="4"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1114623" y="987574"/>
            <a:ext cx="2305050" cy="936625"/>
            <a:chOff x="1114623" y="987574"/>
            <a:chExt cx="2305050" cy="936625"/>
          </a:xfrm>
        </p:grpSpPr>
        <p:grpSp>
          <p:nvGrpSpPr>
            <p:cNvPr id="7" name="Group 3"/>
            <p:cNvGrpSpPr/>
            <p:nvPr/>
          </p:nvGrpSpPr>
          <p:grpSpPr bwMode="auto">
            <a:xfrm>
              <a:off x="1114623" y="987574"/>
              <a:ext cx="2305050" cy="936625"/>
              <a:chOff x="0" y="0"/>
              <a:chExt cx="1452" cy="590"/>
            </a:xfrm>
          </p:grpSpPr>
          <p:sp>
            <p:nvSpPr>
              <p:cNvPr id="9"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4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双击添加标题文字</a:t>
              </a:r>
            </a:p>
          </p:txBody>
        </p:sp>
      </p:grpSp>
      <p:sp>
        <p:nvSpPr>
          <p:cNvPr id="11" name="Rectangle 16"/>
          <p:cNvSpPr>
            <a:spLocks noChangeArrowheads="1"/>
          </p:cNvSpPr>
          <p:nvPr/>
        </p:nvSpPr>
        <p:spPr bwMode="auto">
          <a:xfrm>
            <a:off x="1114425" y="2139950"/>
            <a:ext cx="2305050" cy="242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endParaRPr>
          </a:p>
        </p:txBody>
      </p:sp>
      <p:grpSp>
        <p:nvGrpSpPr>
          <p:cNvPr id="12" name="Group 12"/>
          <p:cNvGrpSpPr/>
          <p:nvPr/>
        </p:nvGrpSpPr>
        <p:grpSpPr bwMode="auto">
          <a:xfrm>
            <a:off x="3635896" y="1852762"/>
            <a:ext cx="2305050" cy="2879725"/>
            <a:chOff x="0" y="0"/>
            <a:chExt cx="1452" cy="1814"/>
          </a:xfrm>
        </p:grpSpPr>
        <p:sp>
          <p:nvSpPr>
            <p:cNvPr id="13"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3635896" y="987574"/>
            <a:ext cx="2305050" cy="936625"/>
            <a:chOff x="1114623" y="987574"/>
            <a:chExt cx="2305050" cy="936625"/>
          </a:xfrm>
        </p:grpSpPr>
        <p:grpSp>
          <p:nvGrpSpPr>
            <p:cNvPr id="16" name="Group 3"/>
            <p:cNvGrpSpPr/>
            <p:nvPr/>
          </p:nvGrpSpPr>
          <p:grpSpPr bwMode="auto">
            <a:xfrm>
              <a:off x="1114623" y="987574"/>
              <a:ext cx="2305050" cy="936625"/>
              <a:chOff x="0" y="0"/>
              <a:chExt cx="1452" cy="590"/>
            </a:xfrm>
          </p:grpSpPr>
          <p:sp>
            <p:nvSpPr>
              <p:cNvPr id="18"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FF6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4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7"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双击添加标题文字</a:t>
              </a:r>
            </a:p>
          </p:txBody>
        </p:sp>
      </p:grpSp>
      <p:sp>
        <p:nvSpPr>
          <p:cNvPr id="20" name="Rectangle 16"/>
          <p:cNvSpPr>
            <a:spLocks noChangeArrowheads="1"/>
          </p:cNvSpPr>
          <p:nvPr/>
        </p:nvSpPr>
        <p:spPr bwMode="auto">
          <a:xfrm>
            <a:off x="363589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p:txBody>
      </p:sp>
      <p:grpSp>
        <p:nvGrpSpPr>
          <p:cNvPr id="21" name="Group 12"/>
          <p:cNvGrpSpPr/>
          <p:nvPr/>
        </p:nvGrpSpPr>
        <p:grpSpPr bwMode="auto">
          <a:xfrm>
            <a:off x="6156176" y="1852762"/>
            <a:ext cx="2305050" cy="2879725"/>
            <a:chOff x="0" y="0"/>
            <a:chExt cx="1452" cy="1814"/>
          </a:xfrm>
        </p:grpSpPr>
        <p:sp>
          <p:nvSpPr>
            <p:cNvPr id="22"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6156176" y="987574"/>
            <a:ext cx="2305050" cy="936625"/>
            <a:chOff x="1114623" y="987574"/>
            <a:chExt cx="2305050" cy="936625"/>
          </a:xfrm>
        </p:grpSpPr>
        <p:grpSp>
          <p:nvGrpSpPr>
            <p:cNvPr id="25" name="Group 3"/>
            <p:cNvGrpSpPr/>
            <p:nvPr/>
          </p:nvGrpSpPr>
          <p:grpSpPr bwMode="auto">
            <a:xfrm>
              <a:off x="1114623" y="987574"/>
              <a:ext cx="2305050" cy="936625"/>
              <a:chOff x="0" y="0"/>
              <a:chExt cx="1452" cy="590"/>
            </a:xfrm>
          </p:grpSpPr>
          <p:sp>
            <p:nvSpPr>
              <p:cNvPr id="27"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4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6"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双击添加标题文字</a:t>
              </a:r>
            </a:p>
          </p:txBody>
        </p:sp>
      </p:grpSp>
      <p:sp>
        <p:nvSpPr>
          <p:cNvPr id="29" name="Rectangle 16"/>
          <p:cNvSpPr>
            <a:spLocks noChangeArrowheads="1"/>
          </p:cNvSpPr>
          <p:nvPr/>
        </p:nvSpPr>
        <p:spPr bwMode="auto">
          <a:xfrm>
            <a:off x="615617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33333"/>
                </a:solidFill>
                <a:effectLst/>
                <a:uLnTx/>
                <a:uFillTx/>
                <a:latin typeface="Calibri" panose="020F0502020204030204"/>
                <a:ea typeface="宋体" panose="02010600030101010101" pitchFamily="2" charset="-122"/>
                <a:cs typeface="+mn-cs"/>
              </a:rPr>
              <a:t>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par>
                          <p:cTn id="20" fill="hold">
                            <p:stCondLst>
                              <p:cond delay="325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childTnLst>
                          </p:cTn>
                        </p:par>
                        <p:par>
                          <p:cTn id="36" fill="hold">
                            <p:stCondLst>
                              <p:cond delay="6500"/>
                            </p:stCondLst>
                            <p:childTnLst>
                              <p:par>
                                <p:cTn id="37" presetID="47"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12" presetClass="entr" presetSubtype="4" fill="hold" grpId="0" nodeType="afterEffect">
                                  <p:stCondLst>
                                    <p:cond delay="0"/>
                                  </p:stCondLst>
                                  <p:iterate type="lt">
                                    <p:tmPct val="10000"/>
                                  </p:iterate>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p:tgtEl>
                                          <p:spTgt spid="29"/>
                                        </p:tgtEl>
                                        <p:attrNameLst>
                                          <p:attrName>ppt_y</p:attrName>
                                        </p:attrNameLst>
                                      </p:cBhvr>
                                      <p:tavLst>
                                        <p:tav tm="0">
                                          <p:val>
                                            <p:strVal val="#ppt_y+#ppt_h*1.125000"/>
                                          </p:val>
                                        </p:tav>
                                        <p:tav tm="100000">
                                          <p:val>
                                            <p:strVal val="#ppt_y"/>
                                          </p:val>
                                        </p:tav>
                                      </p:tavLst>
                                    </p:anim>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0"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81" name="Freeform 16"/>
          <p:cNvSpPr/>
          <p:nvPr/>
        </p:nvSpPr>
        <p:spPr bwMode="auto">
          <a:xfrm>
            <a:off x="1619284" y="186019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TextBox 81"/>
          <p:cNvSpPr txBox="1"/>
          <p:nvPr/>
        </p:nvSpPr>
        <p:spPr>
          <a:xfrm>
            <a:off x="2178617" y="1275606"/>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3" name="TextBox 82"/>
          <p:cNvSpPr txBox="1"/>
          <p:nvPr/>
        </p:nvSpPr>
        <p:spPr>
          <a:xfrm>
            <a:off x="2150362" y="1572930"/>
            <a:ext cx="23391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请在点击此处输入标题内容文本</a:t>
            </a:r>
          </a:p>
        </p:txBody>
      </p:sp>
      <p:sp>
        <p:nvSpPr>
          <p:cNvPr id="84" name="TextBox 83"/>
          <p:cNvSpPr txBox="1"/>
          <p:nvPr/>
        </p:nvSpPr>
        <p:spPr>
          <a:xfrm>
            <a:off x="2925793" y="2076986"/>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5" name="TextBox 84"/>
          <p:cNvSpPr txBox="1"/>
          <p:nvPr/>
        </p:nvSpPr>
        <p:spPr>
          <a:xfrm>
            <a:off x="2897538" y="2374310"/>
            <a:ext cx="23391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请在点击此处输入标题内容文本</a:t>
            </a:r>
          </a:p>
        </p:txBody>
      </p:sp>
      <p:sp>
        <p:nvSpPr>
          <p:cNvPr id="86" name="TextBox 85"/>
          <p:cNvSpPr txBox="1"/>
          <p:nvPr/>
        </p:nvSpPr>
        <p:spPr>
          <a:xfrm>
            <a:off x="3748605" y="286567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7" name="TextBox 86"/>
          <p:cNvSpPr txBox="1"/>
          <p:nvPr/>
        </p:nvSpPr>
        <p:spPr>
          <a:xfrm>
            <a:off x="3720350" y="3162998"/>
            <a:ext cx="23391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请在点击此处输入标题内容文本</a:t>
            </a:r>
          </a:p>
        </p:txBody>
      </p:sp>
      <p:sp>
        <p:nvSpPr>
          <p:cNvPr id="88" name="TextBox 87"/>
          <p:cNvSpPr txBox="1"/>
          <p:nvPr/>
        </p:nvSpPr>
        <p:spPr>
          <a:xfrm>
            <a:off x="4617237" y="3645179"/>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9" name="TextBox 88"/>
          <p:cNvSpPr txBox="1"/>
          <p:nvPr/>
        </p:nvSpPr>
        <p:spPr>
          <a:xfrm>
            <a:off x="4588982" y="3942503"/>
            <a:ext cx="23391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请在点击此处输入标题内容文本</a:t>
            </a:r>
          </a:p>
        </p:txBody>
      </p:sp>
      <p:sp>
        <p:nvSpPr>
          <p:cNvPr id="90" name="Freeform 16"/>
          <p:cNvSpPr/>
          <p:nvPr/>
        </p:nvSpPr>
        <p:spPr bwMode="auto">
          <a:xfrm>
            <a:off x="2503510" y="26276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16"/>
          <p:cNvSpPr/>
          <p:nvPr/>
        </p:nvSpPr>
        <p:spPr bwMode="auto">
          <a:xfrm>
            <a:off x="3352954" y="340311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16"/>
          <p:cNvSpPr/>
          <p:nvPr/>
        </p:nvSpPr>
        <p:spPr bwMode="auto">
          <a:xfrm>
            <a:off x="4276763" y="41895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17"/>
          <p:cNvSpPr/>
          <p:nvPr/>
        </p:nvSpPr>
        <p:spPr bwMode="auto">
          <a:xfrm>
            <a:off x="1683844" y="1330768"/>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19"/>
          <p:cNvSpPr/>
          <p:nvPr/>
        </p:nvSpPr>
        <p:spPr bwMode="auto">
          <a:xfrm>
            <a:off x="2479726" y="2091911"/>
            <a:ext cx="316001" cy="574238"/>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21"/>
          <p:cNvSpPr/>
          <p:nvPr/>
        </p:nvSpPr>
        <p:spPr bwMode="auto">
          <a:xfrm>
            <a:off x="3320956" y="2871029"/>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26"/>
          <p:cNvSpPr/>
          <p:nvPr/>
        </p:nvSpPr>
        <p:spPr bwMode="auto">
          <a:xfrm>
            <a:off x="4193419" y="3654417"/>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28"/>
          <p:cNvSpPr>
            <a:spLocks noEditPoints="1"/>
          </p:cNvSpPr>
          <p:nvPr/>
        </p:nvSpPr>
        <p:spPr bwMode="auto">
          <a:xfrm>
            <a:off x="827584" y="1330768"/>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gradFill flip="none" rotWithShape="1">
            <a:gsLst>
              <a:gs pos="77000">
                <a:srgbClr val="C00000"/>
              </a:gs>
              <a:gs pos="9000">
                <a:srgbClr val="C00000"/>
              </a:gs>
              <a:gs pos="0">
                <a:srgbClr val="FF0000"/>
              </a:gs>
            </a:gsLst>
            <a:lin ang="54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29"/>
          <p:cNvSpPr>
            <a:spLocks noEditPoints="1"/>
          </p:cNvSpPr>
          <p:nvPr/>
        </p:nvSpPr>
        <p:spPr bwMode="auto">
          <a:xfrm>
            <a:off x="1623467" y="2091911"/>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26 w 345"/>
              <a:gd name="T13" fmla="*/ 139 h 271"/>
              <a:gd name="T14" fmla="*/ 151 w 345"/>
              <a:gd name="T15" fmla="*/ 123 h 271"/>
              <a:gd name="T16" fmla="*/ 183 w 345"/>
              <a:gd name="T17" fmla="*/ 100 h 271"/>
              <a:gd name="T18" fmla="*/ 201 w 345"/>
              <a:gd name="T19" fmla="*/ 79 h 271"/>
              <a:gd name="T20" fmla="*/ 197 w 345"/>
              <a:gd name="T21" fmla="*/ 68 h 271"/>
              <a:gd name="T22" fmla="*/ 186 w 345"/>
              <a:gd name="T23" fmla="*/ 63 h 271"/>
              <a:gd name="T24" fmla="*/ 172 w 345"/>
              <a:gd name="T25" fmla="*/ 62 h 271"/>
              <a:gd name="T26" fmla="*/ 158 w 345"/>
              <a:gd name="T27" fmla="*/ 66 h 271"/>
              <a:gd name="T28" fmla="*/ 146 w 345"/>
              <a:gd name="T29" fmla="*/ 41 h 271"/>
              <a:gd name="T30" fmla="*/ 171 w 345"/>
              <a:gd name="T31" fmla="*/ 37 h 271"/>
              <a:gd name="T32" fmla="*/ 196 w 345"/>
              <a:gd name="T33" fmla="*/ 39 h 271"/>
              <a:gd name="T34" fmla="*/ 226 w 345"/>
              <a:gd name="T35" fmla="*/ 55 h 271"/>
              <a:gd name="T36" fmla="*/ 236 w 345"/>
              <a:gd name="T37" fmla="*/ 85 h 271"/>
              <a:gd name="T38" fmla="*/ 225 w 345"/>
              <a:gd name="T39" fmla="*/ 106 h 271"/>
              <a:gd name="T40" fmla="*/ 205 w 345"/>
              <a:gd name="T41" fmla="*/ 124 h 271"/>
              <a:gd name="T42" fmla="*/ 185 w 345"/>
              <a:gd name="T43" fmla="*/ 139 h 271"/>
              <a:gd name="T44" fmla="*/ 224 w 345"/>
              <a:gd name="T45" fmla="*/ 148 h 271"/>
              <a:gd name="T46" fmla="*/ 219 w 345"/>
              <a:gd name="T47" fmla="*/ 172 h 271"/>
              <a:gd name="T48" fmla="*/ 124 w 345"/>
              <a:gd name="T49" fmla="*/ 149 h 271"/>
              <a:gd name="T50" fmla="*/ 126 w 345"/>
              <a:gd name="T51"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71">
                <a:moveTo>
                  <a:pt x="154" y="209"/>
                </a:moveTo>
                <a:lnTo>
                  <a:pt x="0" y="268"/>
                </a:lnTo>
                <a:lnTo>
                  <a:pt x="133" y="1"/>
                </a:lnTo>
                <a:lnTo>
                  <a:pt x="345" y="0"/>
                </a:lnTo>
                <a:lnTo>
                  <a:pt x="212" y="271"/>
                </a:lnTo>
                <a:lnTo>
                  <a:pt x="154" y="209"/>
                </a:lnTo>
                <a:moveTo>
                  <a:pt x="126" y="139"/>
                </a:moveTo>
                <a:cubicBezTo>
                  <a:pt x="134" y="133"/>
                  <a:pt x="143" y="128"/>
                  <a:pt x="151" y="123"/>
                </a:cubicBezTo>
                <a:cubicBezTo>
                  <a:pt x="165" y="113"/>
                  <a:pt x="176" y="106"/>
                  <a:pt x="183" y="100"/>
                </a:cubicBezTo>
                <a:cubicBezTo>
                  <a:pt x="194" y="91"/>
                  <a:pt x="199" y="84"/>
                  <a:pt x="201" y="79"/>
                </a:cubicBezTo>
                <a:cubicBezTo>
                  <a:pt x="202" y="75"/>
                  <a:pt x="200" y="71"/>
                  <a:pt x="197" y="68"/>
                </a:cubicBezTo>
                <a:cubicBezTo>
                  <a:pt x="194" y="65"/>
                  <a:pt x="191" y="64"/>
                  <a:pt x="186" y="63"/>
                </a:cubicBezTo>
                <a:cubicBezTo>
                  <a:pt x="182" y="62"/>
                  <a:pt x="177" y="61"/>
                  <a:pt x="172" y="62"/>
                </a:cubicBezTo>
                <a:cubicBezTo>
                  <a:pt x="168" y="63"/>
                  <a:pt x="164" y="64"/>
                  <a:pt x="158" y="66"/>
                </a:cubicBezTo>
                <a:lnTo>
                  <a:pt x="146" y="41"/>
                </a:lnTo>
                <a:cubicBezTo>
                  <a:pt x="154" y="39"/>
                  <a:pt x="163" y="37"/>
                  <a:pt x="171" y="37"/>
                </a:cubicBezTo>
                <a:cubicBezTo>
                  <a:pt x="179" y="37"/>
                  <a:pt x="187" y="37"/>
                  <a:pt x="196" y="39"/>
                </a:cubicBezTo>
                <a:cubicBezTo>
                  <a:pt x="208" y="42"/>
                  <a:pt x="218" y="47"/>
                  <a:pt x="226" y="55"/>
                </a:cubicBezTo>
                <a:cubicBezTo>
                  <a:pt x="236" y="63"/>
                  <a:pt x="239" y="73"/>
                  <a:pt x="236" y="85"/>
                </a:cubicBezTo>
                <a:cubicBezTo>
                  <a:pt x="235" y="92"/>
                  <a:pt x="231" y="98"/>
                  <a:pt x="225" y="106"/>
                </a:cubicBezTo>
                <a:cubicBezTo>
                  <a:pt x="219" y="112"/>
                  <a:pt x="213" y="118"/>
                  <a:pt x="205" y="124"/>
                </a:cubicBezTo>
                <a:cubicBezTo>
                  <a:pt x="198" y="129"/>
                  <a:pt x="192" y="134"/>
                  <a:pt x="185" y="139"/>
                </a:cubicBezTo>
                <a:lnTo>
                  <a:pt x="224" y="148"/>
                </a:lnTo>
                <a:lnTo>
                  <a:pt x="219" y="172"/>
                </a:lnTo>
                <a:lnTo>
                  <a:pt x="124" y="149"/>
                </a:lnTo>
                <a:lnTo>
                  <a:pt x="126" y="139"/>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30"/>
          <p:cNvSpPr>
            <a:spLocks noEditPoints="1"/>
          </p:cNvSpPr>
          <p:nvPr/>
        </p:nvSpPr>
        <p:spPr bwMode="auto">
          <a:xfrm>
            <a:off x="2464696" y="2871029"/>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228 w 345"/>
              <a:gd name="T13" fmla="*/ 139 h 271"/>
              <a:gd name="T14" fmla="*/ 206 w 345"/>
              <a:gd name="T15" fmla="*/ 165 h 271"/>
              <a:gd name="T16" fmla="*/ 171 w 345"/>
              <a:gd name="T17" fmla="*/ 166 h 271"/>
              <a:gd name="T18" fmla="*/ 147 w 345"/>
              <a:gd name="T19" fmla="*/ 158 h 271"/>
              <a:gd name="T20" fmla="*/ 127 w 345"/>
              <a:gd name="T21" fmla="*/ 144 h 271"/>
              <a:gd name="T22" fmla="*/ 149 w 345"/>
              <a:gd name="T23" fmla="*/ 128 h 271"/>
              <a:gd name="T24" fmla="*/ 159 w 345"/>
              <a:gd name="T25" fmla="*/ 137 h 271"/>
              <a:gd name="T26" fmla="*/ 170 w 345"/>
              <a:gd name="T27" fmla="*/ 142 h 271"/>
              <a:gd name="T28" fmla="*/ 184 w 345"/>
              <a:gd name="T29" fmla="*/ 141 h 271"/>
              <a:gd name="T30" fmla="*/ 193 w 345"/>
              <a:gd name="T31" fmla="*/ 130 h 271"/>
              <a:gd name="T32" fmla="*/ 186 w 345"/>
              <a:gd name="T33" fmla="*/ 115 h 271"/>
              <a:gd name="T34" fmla="*/ 170 w 345"/>
              <a:gd name="T35" fmla="*/ 109 h 271"/>
              <a:gd name="T36" fmla="*/ 174 w 345"/>
              <a:gd name="T37" fmla="*/ 91 h 271"/>
              <a:gd name="T38" fmla="*/ 190 w 345"/>
              <a:gd name="T39" fmla="*/ 92 h 271"/>
              <a:gd name="T40" fmla="*/ 202 w 345"/>
              <a:gd name="T41" fmla="*/ 82 h 271"/>
              <a:gd name="T42" fmla="*/ 199 w 345"/>
              <a:gd name="T43" fmla="*/ 70 h 271"/>
              <a:gd name="T44" fmla="*/ 187 w 345"/>
              <a:gd name="T45" fmla="*/ 64 h 271"/>
              <a:gd name="T46" fmla="*/ 176 w 345"/>
              <a:gd name="T47" fmla="*/ 64 h 271"/>
              <a:gd name="T48" fmla="*/ 165 w 345"/>
              <a:gd name="T49" fmla="*/ 66 h 271"/>
              <a:gd name="T50" fmla="*/ 153 w 345"/>
              <a:gd name="T51" fmla="*/ 45 h 271"/>
              <a:gd name="T52" fmla="*/ 174 w 345"/>
              <a:gd name="T53" fmla="*/ 41 h 271"/>
              <a:gd name="T54" fmla="*/ 195 w 345"/>
              <a:gd name="T55" fmla="*/ 43 h 271"/>
              <a:gd name="T56" fmla="*/ 225 w 345"/>
              <a:gd name="T57" fmla="*/ 57 h 271"/>
              <a:gd name="T58" fmla="*/ 236 w 345"/>
              <a:gd name="T59" fmla="*/ 86 h 271"/>
              <a:gd name="T60" fmla="*/ 228 w 345"/>
              <a:gd name="T61" fmla="*/ 101 h 271"/>
              <a:gd name="T62" fmla="*/ 211 w 345"/>
              <a:gd name="T63" fmla="*/ 107 h 271"/>
              <a:gd name="T64" fmla="*/ 225 w 345"/>
              <a:gd name="T65" fmla="*/ 120 h 271"/>
              <a:gd name="T66" fmla="*/ 228 w 345"/>
              <a:gd name="T67"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71">
                <a:moveTo>
                  <a:pt x="154" y="209"/>
                </a:moveTo>
                <a:lnTo>
                  <a:pt x="0" y="268"/>
                </a:lnTo>
                <a:lnTo>
                  <a:pt x="133" y="1"/>
                </a:lnTo>
                <a:lnTo>
                  <a:pt x="345" y="0"/>
                </a:lnTo>
                <a:lnTo>
                  <a:pt x="212" y="271"/>
                </a:lnTo>
                <a:lnTo>
                  <a:pt x="154" y="209"/>
                </a:lnTo>
                <a:moveTo>
                  <a:pt x="228" y="139"/>
                </a:moveTo>
                <a:cubicBezTo>
                  <a:pt x="226" y="152"/>
                  <a:pt x="218" y="160"/>
                  <a:pt x="206" y="165"/>
                </a:cubicBezTo>
                <a:cubicBezTo>
                  <a:pt x="196" y="168"/>
                  <a:pt x="184" y="169"/>
                  <a:pt x="171" y="166"/>
                </a:cubicBezTo>
                <a:cubicBezTo>
                  <a:pt x="162" y="164"/>
                  <a:pt x="154" y="162"/>
                  <a:pt x="147" y="158"/>
                </a:cubicBezTo>
                <a:cubicBezTo>
                  <a:pt x="140" y="155"/>
                  <a:pt x="134" y="150"/>
                  <a:pt x="127" y="144"/>
                </a:cubicBezTo>
                <a:lnTo>
                  <a:pt x="149" y="128"/>
                </a:lnTo>
                <a:cubicBezTo>
                  <a:pt x="153" y="132"/>
                  <a:pt x="156" y="135"/>
                  <a:pt x="159" y="137"/>
                </a:cubicBezTo>
                <a:cubicBezTo>
                  <a:pt x="162" y="140"/>
                  <a:pt x="166" y="141"/>
                  <a:pt x="170" y="142"/>
                </a:cubicBezTo>
                <a:cubicBezTo>
                  <a:pt x="175" y="143"/>
                  <a:pt x="180" y="143"/>
                  <a:pt x="184" y="141"/>
                </a:cubicBezTo>
                <a:cubicBezTo>
                  <a:pt x="189" y="139"/>
                  <a:pt x="192" y="135"/>
                  <a:pt x="193" y="130"/>
                </a:cubicBezTo>
                <a:cubicBezTo>
                  <a:pt x="194" y="124"/>
                  <a:pt x="192" y="119"/>
                  <a:pt x="186" y="115"/>
                </a:cubicBezTo>
                <a:cubicBezTo>
                  <a:pt x="182" y="113"/>
                  <a:pt x="177" y="111"/>
                  <a:pt x="170" y="109"/>
                </a:cubicBezTo>
                <a:lnTo>
                  <a:pt x="174" y="91"/>
                </a:lnTo>
                <a:cubicBezTo>
                  <a:pt x="181" y="92"/>
                  <a:pt x="186" y="92"/>
                  <a:pt x="190" y="92"/>
                </a:cubicBezTo>
                <a:cubicBezTo>
                  <a:pt x="197" y="91"/>
                  <a:pt x="201" y="87"/>
                  <a:pt x="202" y="82"/>
                </a:cubicBezTo>
                <a:cubicBezTo>
                  <a:pt x="203" y="77"/>
                  <a:pt x="202" y="73"/>
                  <a:pt x="199" y="70"/>
                </a:cubicBezTo>
                <a:cubicBezTo>
                  <a:pt x="196" y="67"/>
                  <a:pt x="192" y="65"/>
                  <a:pt x="187" y="64"/>
                </a:cubicBezTo>
                <a:cubicBezTo>
                  <a:pt x="184" y="63"/>
                  <a:pt x="180" y="63"/>
                  <a:pt x="176" y="64"/>
                </a:cubicBezTo>
                <a:cubicBezTo>
                  <a:pt x="173" y="64"/>
                  <a:pt x="169" y="65"/>
                  <a:pt x="165" y="66"/>
                </a:cubicBezTo>
                <a:lnTo>
                  <a:pt x="153" y="45"/>
                </a:lnTo>
                <a:cubicBezTo>
                  <a:pt x="160" y="43"/>
                  <a:pt x="167" y="42"/>
                  <a:pt x="174" y="41"/>
                </a:cubicBezTo>
                <a:cubicBezTo>
                  <a:pt x="181" y="41"/>
                  <a:pt x="188" y="42"/>
                  <a:pt x="195" y="43"/>
                </a:cubicBezTo>
                <a:cubicBezTo>
                  <a:pt x="208" y="46"/>
                  <a:pt x="217" y="50"/>
                  <a:pt x="225" y="57"/>
                </a:cubicBezTo>
                <a:cubicBezTo>
                  <a:pt x="235" y="65"/>
                  <a:pt x="239" y="75"/>
                  <a:pt x="236" y="86"/>
                </a:cubicBezTo>
                <a:cubicBezTo>
                  <a:pt x="235" y="93"/>
                  <a:pt x="232" y="97"/>
                  <a:pt x="228" y="101"/>
                </a:cubicBezTo>
                <a:cubicBezTo>
                  <a:pt x="223" y="104"/>
                  <a:pt x="218" y="106"/>
                  <a:pt x="211" y="107"/>
                </a:cubicBezTo>
                <a:cubicBezTo>
                  <a:pt x="217" y="111"/>
                  <a:pt x="222" y="115"/>
                  <a:pt x="225" y="120"/>
                </a:cubicBezTo>
                <a:cubicBezTo>
                  <a:pt x="229" y="126"/>
                  <a:pt x="230" y="132"/>
                  <a:pt x="228" y="139"/>
                </a:cubicBez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31"/>
          <p:cNvSpPr>
            <a:spLocks noEditPoints="1"/>
          </p:cNvSpPr>
          <p:nvPr/>
        </p:nvSpPr>
        <p:spPr bwMode="auto">
          <a:xfrm>
            <a:off x="3337159" y="3654417"/>
            <a:ext cx="1172260" cy="917988"/>
          </a:xfrm>
          <a:custGeom>
            <a:avLst/>
            <a:gdLst>
              <a:gd name="T0" fmla="*/ 154 w 345"/>
              <a:gd name="T1" fmla="*/ 208 h 270"/>
              <a:gd name="T2" fmla="*/ 0 w 345"/>
              <a:gd name="T3" fmla="*/ 267 h 270"/>
              <a:gd name="T4" fmla="*/ 133 w 345"/>
              <a:gd name="T5" fmla="*/ 0 h 270"/>
              <a:gd name="T6" fmla="*/ 345 w 345"/>
              <a:gd name="T7" fmla="*/ 0 h 270"/>
              <a:gd name="T8" fmla="*/ 212 w 345"/>
              <a:gd name="T9" fmla="*/ 270 h 270"/>
              <a:gd name="T10" fmla="*/ 154 w 345"/>
              <a:gd name="T11" fmla="*/ 208 h 270"/>
              <a:gd name="T12" fmla="*/ 208 w 345"/>
              <a:gd name="T13" fmla="*/ 171 h 270"/>
              <a:gd name="T14" fmla="*/ 174 w 345"/>
              <a:gd name="T15" fmla="*/ 164 h 270"/>
              <a:gd name="T16" fmla="*/ 178 w 345"/>
              <a:gd name="T17" fmla="*/ 147 h 270"/>
              <a:gd name="T18" fmla="*/ 128 w 345"/>
              <a:gd name="T19" fmla="*/ 137 h 270"/>
              <a:gd name="T20" fmla="*/ 133 w 345"/>
              <a:gd name="T21" fmla="*/ 113 h 270"/>
              <a:gd name="T22" fmla="*/ 154 w 345"/>
              <a:gd name="T23" fmla="*/ 90 h 270"/>
              <a:gd name="T24" fmla="*/ 176 w 345"/>
              <a:gd name="T25" fmla="*/ 67 h 270"/>
              <a:gd name="T26" fmla="*/ 197 w 345"/>
              <a:gd name="T27" fmla="*/ 45 h 270"/>
              <a:gd name="T28" fmla="*/ 232 w 345"/>
              <a:gd name="T29" fmla="*/ 52 h 270"/>
              <a:gd name="T30" fmla="*/ 216 w 345"/>
              <a:gd name="T31" fmla="*/ 131 h 270"/>
              <a:gd name="T32" fmla="*/ 232 w 345"/>
              <a:gd name="T33" fmla="*/ 134 h 270"/>
              <a:gd name="T34" fmla="*/ 227 w 345"/>
              <a:gd name="T35" fmla="*/ 157 h 270"/>
              <a:gd name="T36" fmla="*/ 213 w 345"/>
              <a:gd name="T37" fmla="*/ 154 h 270"/>
              <a:gd name="T38" fmla="*/ 211 w 345"/>
              <a:gd name="T39" fmla="*/ 159 h 270"/>
              <a:gd name="T40" fmla="*/ 210 w 345"/>
              <a:gd name="T41" fmla="*/ 164 h 270"/>
              <a:gd name="T42" fmla="*/ 209 w 345"/>
              <a:gd name="T43" fmla="*/ 168 h 270"/>
              <a:gd name="T44" fmla="*/ 208 w 345"/>
              <a:gd name="T45" fmla="*/ 171 h 270"/>
              <a:gd name="T46" fmla="*/ 162 w 345"/>
              <a:gd name="T47" fmla="*/ 120 h 270"/>
              <a:gd name="T48" fmla="*/ 183 w 345"/>
              <a:gd name="T49" fmla="*/ 124 h 270"/>
              <a:gd name="T50" fmla="*/ 190 w 345"/>
              <a:gd name="T51" fmla="*/ 89 h 270"/>
              <a:gd name="T52" fmla="*/ 162 w 345"/>
              <a:gd name="T53"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270">
                <a:moveTo>
                  <a:pt x="154" y="208"/>
                </a:moveTo>
                <a:lnTo>
                  <a:pt x="0" y="267"/>
                </a:lnTo>
                <a:lnTo>
                  <a:pt x="133" y="0"/>
                </a:lnTo>
                <a:lnTo>
                  <a:pt x="345" y="0"/>
                </a:lnTo>
                <a:lnTo>
                  <a:pt x="212" y="270"/>
                </a:lnTo>
                <a:lnTo>
                  <a:pt x="154" y="208"/>
                </a:lnTo>
                <a:moveTo>
                  <a:pt x="208" y="171"/>
                </a:moveTo>
                <a:lnTo>
                  <a:pt x="174" y="164"/>
                </a:lnTo>
                <a:lnTo>
                  <a:pt x="178" y="147"/>
                </a:lnTo>
                <a:lnTo>
                  <a:pt x="128" y="137"/>
                </a:lnTo>
                <a:lnTo>
                  <a:pt x="133" y="113"/>
                </a:lnTo>
                <a:cubicBezTo>
                  <a:pt x="138" y="107"/>
                  <a:pt x="145" y="99"/>
                  <a:pt x="154" y="90"/>
                </a:cubicBezTo>
                <a:cubicBezTo>
                  <a:pt x="156" y="87"/>
                  <a:pt x="164" y="80"/>
                  <a:pt x="176" y="67"/>
                </a:cubicBezTo>
                <a:cubicBezTo>
                  <a:pt x="183" y="60"/>
                  <a:pt x="190" y="52"/>
                  <a:pt x="197" y="45"/>
                </a:cubicBezTo>
                <a:lnTo>
                  <a:pt x="232" y="52"/>
                </a:lnTo>
                <a:lnTo>
                  <a:pt x="216" y="131"/>
                </a:lnTo>
                <a:lnTo>
                  <a:pt x="232" y="134"/>
                </a:lnTo>
                <a:lnTo>
                  <a:pt x="227" y="157"/>
                </a:lnTo>
                <a:lnTo>
                  <a:pt x="213" y="154"/>
                </a:lnTo>
                <a:cubicBezTo>
                  <a:pt x="212" y="155"/>
                  <a:pt x="211" y="157"/>
                  <a:pt x="211" y="159"/>
                </a:cubicBezTo>
                <a:cubicBezTo>
                  <a:pt x="210" y="161"/>
                  <a:pt x="210" y="163"/>
                  <a:pt x="210" y="164"/>
                </a:cubicBezTo>
                <a:cubicBezTo>
                  <a:pt x="209" y="165"/>
                  <a:pt x="209" y="167"/>
                  <a:pt x="209" y="168"/>
                </a:cubicBezTo>
                <a:cubicBezTo>
                  <a:pt x="209" y="169"/>
                  <a:pt x="208" y="170"/>
                  <a:pt x="208" y="171"/>
                </a:cubicBezTo>
                <a:moveTo>
                  <a:pt x="162" y="120"/>
                </a:moveTo>
                <a:lnTo>
                  <a:pt x="183" y="124"/>
                </a:lnTo>
                <a:lnTo>
                  <a:pt x="190" y="89"/>
                </a:lnTo>
                <a:lnTo>
                  <a:pt x="162" y="120"/>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500"/>
                                        <p:tgtEl>
                                          <p:spTgt spid="9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up)">
                                      <p:cBhvr>
                                        <p:cTn id="30" dur="500"/>
                                        <p:tgtEl>
                                          <p:spTgt spid="9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down)">
                                      <p:cBhvr>
                                        <p:cTn id="45" dur="500"/>
                                        <p:tgtEl>
                                          <p:spTgt spid="9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left)">
                                      <p:cBhvr>
                                        <p:cTn id="60" dur="500"/>
                                        <p:tgtEl>
                                          <p:spTgt spid="87"/>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down)">
                                      <p:cBhvr>
                                        <p:cTn id="64" dur="500"/>
                                        <p:tgtEl>
                                          <p:spTgt spid="96"/>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ipe(up)">
                                      <p:cBhvr>
                                        <p:cTn id="68" dur="500"/>
                                        <p:tgtEl>
                                          <p:spTgt spid="10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left)">
                                      <p:cBhvr>
                                        <p:cTn id="72" dur="500"/>
                                        <p:tgtEl>
                                          <p:spTgt spid="9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left)">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p:bldP spid="84" grpId="0"/>
      <p:bldP spid="85" grpId="0"/>
      <p:bldP spid="86" grpId="0"/>
      <p:bldP spid="87" grpId="0"/>
      <p:bldP spid="88" grpId="0"/>
      <p:bldP spid="89" grpId="0"/>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cs"/>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endParaRPr kumimoji="0" lang="fr-FR"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
                  <a:prstClr val="black"/>
                </a:buClr>
                <a:buSzPct val="120000"/>
                <a:buFontTx/>
                <a:buNone/>
                <a:defRPr/>
              </a:pPr>
              <a:r>
                <a:rPr kumimoji="0" lang="zh-CN" altLang="en-US" sz="2400" b="0" i="0" u="none" strike="noStrike" kern="1200" cap="none" spc="300" normalizeH="0" baseline="0" noProof="0" dirty="0">
                  <a:ln w="12700" cmpd="sng">
                    <a:noFill/>
                    <a:prstDash val="solid"/>
                    <a:miter lim="800000"/>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Freeform 18"/>
          <p:cNvSpPr/>
          <p:nvPr/>
        </p:nvSpPr>
        <p:spPr bwMode="auto">
          <a:xfrm>
            <a:off x="1464625" y="2367360"/>
            <a:ext cx="2291309"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4" name="Freeform 19"/>
          <p:cNvSpPr/>
          <p:nvPr/>
        </p:nvSpPr>
        <p:spPr bwMode="auto">
          <a:xfrm>
            <a:off x="1464625" y="1070740"/>
            <a:ext cx="2965419"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5" name="Freeform 20"/>
          <p:cNvSpPr/>
          <p:nvPr/>
        </p:nvSpPr>
        <p:spPr bwMode="auto">
          <a:xfrm>
            <a:off x="4981285" y="1070740"/>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6" name="Freeform 21"/>
          <p:cNvSpPr/>
          <p:nvPr/>
        </p:nvSpPr>
        <p:spPr bwMode="auto">
          <a:xfrm>
            <a:off x="1464625" y="3568815"/>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7" name="Freeform 22"/>
          <p:cNvSpPr/>
          <p:nvPr/>
        </p:nvSpPr>
        <p:spPr bwMode="auto">
          <a:xfrm>
            <a:off x="4981285" y="3568815"/>
            <a:ext cx="2965419"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8" name="Freeform 23"/>
          <p:cNvSpPr/>
          <p:nvPr/>
        </p:nvSpPr>
        <p:spPr bwMode="auto">
          <a:xfrm>
            <a:off x="5655396" y="2367360"/>
            <a:ext cx="229130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9" name="TextBox 53"/>
          <p:cNvSpPr txBox="1">
            <a:spLocks noChangeArrowheads="1"/>
          </p:cNvSpPr>
          <p:nvPr/>
        </p:nvSpPr>
        <p:spPr bwMode="auto">
          <a:xfrm>
            <a:off x="1488134" y="1191530"/>
            <a:ext cx="2328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403648"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497618" y="4260577"/>
            <a:ext cx="2319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655396" y="4260577"/>
            <a:ext cx="229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594419"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655396" y="1191530"/>
            <a:ext cx="23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910879" y="226823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SG"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4252596" y="2474342"/>
              <a:ext cx="90281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添加</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grpSp>
        <p:nvGrpSpPr>
          <p:cNvPr id="131" name="组合 130"/>
          <p:cNvGrpSpPr/>
          <p:nvPr/>
        </p:nvGrpSpPr>
        <p:grpSpPr>
          <a:xfrm>
            <a:off x="679624" y="420825"/>
            <a:ext cx="1194883" cy="1759204"/>
            <a:chOff x="702732" y="1342594"/>
            <a:chExt cx="1194883" cy="1759204"/>
          </a:xfrm>
        </p:grpSpPr>
        <p:sp>
          <p:nvSpPr>
            <p:cNvPr id="132" name="TextBox 131"/>
            <p:cNvSpPr txBox="1"/>
            <p:nvPr/>
          </p:nvSpPr>
          <p:spPr>
            <a:xfrm>
              <a:off x="702732" y="1342594"/>
              <a:ext cx="1015663" cy="1631216"/>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a:t>
              </a:r>
            </a:p>
          </p:txBody>
        </p:sp>
        <p:sp>
          <p:nvSpPr>
            <p:cNvPr id="133" name="TextBox 132"/>
            <p:cNvSpPr txBox="1"/>
            <p:nvPr/>
          </p:nvSpPr>
          <p:spPr>
            <a:xfrm>
              <a:off x="1435950" y="1893775"/>
              <a:ext cx="461665" cy="120802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4" name="组合 3"/>
          <p:cNvGrpSpPr/>
          <p:nvPr/>
        </p:nvGrpSpPr>
        <p:grpSpPr>
          <a:xfrm>
            <a:off x="2428505" y="420825"/>
            <a:ext cx="5184576" cy="707886"/>
            <a:chOff x="2987824" y="1300427"/>
            <a:chExt cx="5184576" cy="707886"/>
          </a:xfrm>
        </p:grpSpPr>
        <p:sp>
          <p:nvSpPr>
            <p:cNvPr id="109" name="TextBox 108"/>
            <p:cNvSpPr txBox="1"/>
            <p:nvPr/>
          </p:nvSpPr>
          <p:spPr>
            <a:xfrm>
              <a:off x="3625304" y="1407864"/>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113" name="组合 112"/>
            <p:cNvGrpSpPr/>
            <p:nvPr/>
          </p:nvGrpSpPr>
          <p:grpSpPr>
            <a:xfrm>
              <a:off x="2987824" y="1300427"/>
              <a:ext cx="864096" cy="707886"/>
              <a:chOff x="2165941" y="1632858"/>
              <a:chExt cx="864096" cy="707886"/>
            </a:xfrm>
          </p:grpSpPr>
          <p:sp>
            <p:nvSpPr>
              <p:cNvPr id="114" name="五边形 113"/>
              <p:cNvSpPr/>
              <p:nvPr/>
            </p:nvSpPr>
            <p:spPr>
              <a:xfrm>
                <a:off x="2165941" y="1740295"/>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5" name="TextBox 114"/>
              <p:cNvSpPr txBox="1"/>
              <p:nvPr/>
            </p:nvSpPr>
            <p:spPr>
              <a:xfrm>
                <a:off x="2216421" y="1632858"/>
                <a:ext cx="5261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1</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5" name="组合 4"/>
          <p:cNvGrpSpPr/>
          <p:nvPr/>
        </p:nvGrpSpPr>
        <p:grpSpPr>
          <a:xfrm>
            <a:off x="2428505" y="1166305"/>
            <a:ext cx="5184576" cy="707886"/>
            <a:chOff x="2987824" y="2045907"/>
            <a:chExt cx="5184576" cy="707886"/>
          </a:xfrm>
        </p:grpSpPr>
        <p:sp>
          <p:nvSpPr>
            <p:cNvPr id="110" name="TextBox 109"/>
            <p:cNvSpPr txBox="1"/>
            <p:nvPr/>
          </p:nvSpPr>
          <p:spPr>
            <a:xfrm>
              <a:off x="3625304" y="2147553"/>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116" name="组合 115"/>
            <p:cNvGrpSpPr/>
            <p:nvPr/>
          </p:nvGrpSpPr>
          <p:grpSpPr>
            <a:xfrm>
              <a:off x="2987824" y="2045907"/>
              <a:ext cx="864096" cy="707886"/>
              <a:chOff x="2165941" y="2378338"/>
              <a:chExt cx="864096" cy="707886"/>
            </a:xfrm>
          </p:grpSpPr>
          <p:sp>
            <p:nvSpPr>
              <p:cNvPr id="117" name="五边形 116"/>
              <p:cNvSpPr/>
              <p:nvPr/>
            </p:nvSpPr>
            <p:spPr>
              <a:xfrm>
                <a:off x="2165941" y="2479984"/>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8" name="TextBox 117"/>
              <p:cNvSpPr txBox="1"/>
              <p:nvPr/>
            </p:nvSpPr>
            <p:spPr>
              <a:xfrm>
                <a:off x="2216421" y="2378338"/>
                <a:ext cx="5261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2</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6" name="组合 5"/>
          <p:cNvGrpSpPr/>
          <p:nvPr/>
        </p:nvGrpSpPr>
        <p:grpSpPr>
          <a:xfrm>
            <a:off x="2428505" y="1904138"/>
            <a:ext cx="5184576" cy="707886"/>
            <a:chOff x="2987824" y="2783740"/>
            <a:chExt cx="5184576" cy="707886"/>
          </a:xfrm>
        </p:grpSpPr>
        <p:sp>
          <p:nvSpPr>
            <p:cNvPr id="111" name="TextBox 110"/>
            <p:cNvSpPr txBox="1"/>
            <p:nvPr/>
          </p:nvSpPr>
          <p:spPr>
            <a:xfrm>
              <a:off x="3625304" y="2887242"/>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119" name="组合 118"/>
            <p:cNvGrpSpPr/>
            <p:nvPr/>
          </p:nvGrpSpPr>
          <p:grpSpPr>
            <a:xfrm>
              <a:off x="2987824" y="2783740"/>
              <a:ext cx="864096" cy="707886"/>
              <a:chOff x="2165941" y="3116171"/>
              <a:chExt cx="864096" cy="707886"/>
            </a:xfrm>
          </p:grpSpPr>
          <p:sp>
            <p:nvSpPr>
              <p:cNvPr id="120" name="五边形 119"/>
              <p:cNvSpPr/>
              <p:nvPr/>
            </p:nvSpPr>
            <p:spPr>
              <a:xfrm>
                <a:off x="2165941" y="3219673"/>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1" name="TextBox 120"/>
              <p:cNvSpPr txBox="1"/>
              <p:nvPr/>
            </p:nvSpPr>
            <p:spPr>
              <a:xfrm>
                <a:off x="2216421" y="3116171"/>
                <a:ext cx="5261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3</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7" name="组合 6"/>
          <p:cNvGrpSpPr/>
          <p:nvPr/>
        </p:nvGrpSpPr>
        <p:grpSpPr>
          <a:xfrm>
            <a:off x="2428505" y="2624218"/>
            <a:ext cx="5184576" cy="707886"/>
            <a:chOff x="2987824" y="3503820"/>
            <a:chExt cx="5184576" cy="707886"/>
          </a:xfrm>
        </p:grpSpPr>
        <p:sp>
          <p:nvSpPr>
            <p:cNvPr id="112" name="TextBox 111"/>
            <p:cNvSpPr txBox="1"/>
            <p:nvPr/>
          </p:nvSpPr>
          <p:spPr>
            <a:xfrm>
              <a:off x="3625304" y="3626931"/>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122" name="组合 121"/>
            <p:cNvGrpSpPr/>
            <p:nvPr/>
          </p:nvGrpSpPr>
          <p:grpSpPr>
            <a:xfrm>
              <a:off x="2987824" y="3503820"/>
              <a:ext cx="864096" cy="707886"/>
              <a:chOff x="2165941" y="3836251"/>
              <a:chExt cx="864096" cy="707886"/>
            </a:xfrm>
          </p:grpSpPr>
          <p:sp>
            <p:nvSpPr>
              <p:cNvPr id="129" name="五边形 128"/>
              <p:cNvSpPr/>
              <p:nvPr/>
            </p:nvSpPr>
            <p:spPr>
              <a:xfrm>
                <a:off x="2165941" y="3959362"/>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0" name="TextBox 129"/>
              <p:cNvSpPr txBox="1"/>
              <p:nvPr/>
            </p:nvSpPr>
            <p:spPr>
              <a:xfrm>
                <a:off x="2216421" y="3836251"/>
                <a:ext cx="5261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4</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ppt_w*1.125000"/>
                                          </p:val>
                                        </p:tav>
                                        <p:tav tm="100000">
                                          <p:val>
                                            <p:strVal val="#ppt_x"/>
                                          </p:val>
                                        </p:tav>
                                      </p:tavLst>
                                    </p:anim>
                                    <p:animEffect transition="in" filter="wipe(left)">
                                      <p:cBhvr>
                                        <p:cTn id="8" dur="500"/>
                                        <p:tgtEl>
                                          <p:spTgt spid="131"/>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4"/>
          <p:cNvGrpSpPr/>
          <p:nvPr/>
        </p:nvGrpSpPr>
        <p:grpSpPr bwMode="auto">
          <a:xfrm>
            <a:off x="3605759" y="1127761"/>
            <a:ext cx="2082130" cy="1746076"/>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7" name="Group 8"/>
          <p:cNvGrpSpPr/>
          <p:nvPr/>
        </p:nvGrpSpPr>
        <p:grpSpPr bwMode="auto">
          <a:xfrm>
            <a:off x="1984414" y="1973585"/>
            <a:ext cx="2083530" cy="1746077"/>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grpSp>
        <p:nvGrpSpPr>
          <p:cNvPr id="12" name="Group 14"/>
          <p:cNvGrpSpPr/>
          <p:nvPr/>
        </p:nvGrpSpPr>
        <p:grpSpPr bwMode="auto">
          <a:xfrm>
            <a:off x="5243314" y="1984424"/>
            <a:ext cx="2083530" cy="1746076"/>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6" name="Group 19"/>
          <p:cNvGrpSpPr/>
          <p:nvPr/>
        </p:nvGrpSpPr>
        <p:grpSpPr bwMode="auto">
          <a:xfrm>
            <a:off x="3621633" y="2875781"/>
            <a:ext cx="2083530" cy="1746077"/>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rPr>
              <a:t>标题</a:t>
            </a:r>
            <a:endParaRPr kumimoji="0" lang="zh-CN" altLang="en-US" sz="18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p:txBody>
      </p:sp>
      <p:sp>
        <p:nvSpPr>
          <p:cNvPr id="23" name="Text Box 40"/>
          <p:cNvSpPr txBox="1">
            <a:spLocks noChangeArrowheads="1"/>
          </p:cNvSpPr>
          <p:nvPr/>
        </p:nvSpPr>
        <p:spPr bwMode="gray">
          <a:xfrm>
            <a:off x="460572" y="4266608"/>
            <a:ext cx="3255336" cy="609398"/>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24" name="Rectangle 11"/>
          <p:cNvSpPr>
            <a:spLocks noChangeArrowheads="1"/>
          </p:cNvSpPr>
          <p:nvPr/>
        </p:nvSpPr>
        <p:spPr bwMode="gray">
          <a:xfrm>
            <a:off x="534592" y="3889738"/>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单击此处输入小标题</a:t>
            </a:r>
          </a:p>
        </p:txBody>
      </p:sp>
      <p:sp>
        <p:nvSpPr>
          <p:cNvPr id="25" name="Text Box 40"/>
          <p:cNvSpPr txBox="1">
            <a:spLocks noChangeArrowheads="1"/>
          </p:cNvSpPr>
          <p:nvPr/>
        </p:nvSpPr>
        <p:spPr bwMode="gray">
          <a:xfrm>
            <a:off x="5793444" y="1268665"/>
            <a:ext cx="3255336" cy="609398"/>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26" name="Rectangle 11"/>
          <p:cNvSpPr>
            <a:spLocks noChangeArrowheads="1"/>
          </p:cNvSpPr>
          <p:nvPr/>
        </p:nvSpPr>
        <p:spPr bwMode="gray">
          <a:xfrm>
            <a:off x="5867464" y="891795"/>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3"/>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7"/>
                                        </p:tgtEl>
                                        <p:attrNameLst>
                                          <p:attrName>r</p:attrName>
                                        </p:attrNameLst>
                                      </p:cBhvr>
                                    </p:animRot>
                                  </p:childTnLst>
                                </p:cTn>
                              </p:par>
                              <p:par>
                                <p:cTn id="25" presetID="8" presetClass="emph" presetSubtype="0" fill="hold" nodeType="withEffect">
                                  <p:stCondLst>
                                    <p:cond delay="0"/>
                                  </p:stCondLst>
                                  <p:childTnLst>
                                    <p:animRot by="21600000">
                                      <p:cBhvr>
                                        <p:cTn id="26" dur="1000" fill="hold"/>
                                        <p:tgtEl>
                                          <p:spTgt spid="16"/>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2"/>
                                        </p:tgtEl>
                                        <p:attrNameLst>
                                          <p:attrName>r</p:attrName>
                                        </p:attrNameLst>
                                      </p:cBhvr>
                                    </p:animRot>
                                  </p:childTnLst>
                                </p:cTn>
                              </p:par>
                            </p:childTnLst>
                          </p:cTn>
                        </p:par>
                        <p:par>
                          <p:cTn id="29" fill="hold">
                            <p:stCondLst>
                              <p:cond delay="1000"/>
                            </p:stCondLst>
                            <p:childTnLst>
                              <p:par>
                                <p:cTn id="30" presetID="38" presetClass="entr" presetSubtype="0" accel="5000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set>
                                      <p:cBhvr>
                                        <p:cTn id="32" dur="455" fill="hold">
                                          <p:stCondLst>
                                            <p:cond delay="0"/>
                                          </p:stCondLst>
                                        </p:cTn>
                                        <p:tgtEl>
                                          <p:spTgt spid="20"/>
                                        </p:tgtEl>
                                        <p:attrNameLst>
                                          <p:attrName>style.rotation</p:attrName>
                                        </p:attrNameLst>
                                      </p:cBhvr>
                                      <p:to>
                                        <p:strVal val="-45.0"/>
                                      </p:to>
                                    </p:set>
                                    <p:anim calcmode="lin" valueType="num">
                                      <p:cBhvr>
                                        <p:cTn id="3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37" presetID="38" presetClass="entr" presetSubtype="0" accel="5000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4" presetID="38" presetClass="entr" presetSubtype="0" accel="50000" fill="hold" grpId="0" nodeType="with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set>
                                      <p:cBhvr>
                                        <p:cTn id="46" dur="455" fill="hold">
                                          <p:stCondLst>
                                            <p:cond delay="0"/>
                                          </p:stCondLst>
                                        </p:cTn>
                                        <p:tgtEl>
                                          <p:spTgt spid="22"/>
                                        </p:tgtEl>
                                        <p:attrNameLst>
                                          <p:attrName>style.rotation</p:attrName>
                                        </p:attrNameLst>
                                      </p:cBhvr>
                                      <p:to>
                                        <p:strVal val="-45.0"/>
                                      </p:to>
                                    </p:set>
                                    <p:anim calcmode="lin" valueType="num">
                                      <p:cBhvr>
                                        <p:cTn id="4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set>
                                      <p:cBhvr>
                                        <p:cTn id="53" dur="455" fill="hold">
                                          <p:stCondLst>
                                            <p:cond delay="0"/>
                                          </p:stCondLst>
                                        </p:cTn>
                                        <p:tgtEl>
                                          <p:spTgt spid="21"/>
                                        </p:tgtEl>
                                        <p:attrNameLst>
                                          <p:attrName>style.rotation</p:attrName>
                                        </p:attrNameLst>
                                      </p:cBhvr>
                                      <p:to>
                                        <p:strVal val="-45.0"/>
                                      </p:to>
                                    </p:set>
                                    <p:anim calcmode="lin" valueType="num">
                                      <p:cBhvr>
                                        <p:cTn id="5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58" fill="hold">
                            <p:stCondLst>
                              <p:cond delay="2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anim calcmode="lin" valueType="num">
                                      <p:cBhvr>
                                        <p:cTn id="70" dur="750" fill="hold"/>
                                        <p:tgtEl>
                                          <p:spTgt spid="23"/>
                                        </p:tgtEl>
                                        <p:attrNameLst>
                                          <p:attrName>ppt_x</p:attrName>
                                        </p:attrNameLst>
                                      </p:cBhvr>
                                      <p:tavLst>
                                        <p:tav tm="0">
                                          <p:val>
                                            <p:strVal val="#ppt_x"/>
                                          </p:val>
                                        </p:tav>
                                        <p:tav tm="100000">
                                          <p:val>
                                            <p:strVal val="#ppt_x"/>
                                          </p:val>
                                        </p:tav>
                                      </p:tavLst>
                                    </p:anim>
                                    <p:anim calcmode="lin" valueType="num">
                                      <p:cBhvr>
                                        <p:cTn id="71" dur="750" fill="hold"/>
                                        <p:tgtEl>
                                          <p:spTgt spid="23"/>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6"/>
                                        </p:tgtEl>
                                      </p:cBhvr>
                                    </p:animEffect>
                                  </p:childTnLst>
                                </p:cTn>
                              </p:par>
                            </p:childTnLst>
                          </p:cTn>
                        </p:par>
                        <p:par>
                          <p:cTn id="80" fill="hold">
                            <p:stCondLst>
                              <p:cond delay="465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anim calcmode="lin" valueType="num">
                                      <p:cBhvr>
                                        <p:cTn id="84" dur="750" fill="hold"/>
                                        <p:tgtEl>
                                          <p:spTgt spid="25"/>
                                        </p:tgtEl>
                                        <p:attrNameLst>
                                          <p:attrName>ppt_x</p:attrName>
                                        </p:attrNameLst>
                                      </p:cBhvr>
                                      <p:tavLst>
                                        <p:tav tm="0">
                                          <p:val>
                                            <p:strVal val="#ppt_x"/>
                                          </p:val>
                                        </p:tav>
                                        <p:tav tm="100000">
                                          <p:val>
                                            <p:strVal val="#ppt_x"/>
                                          </p:val>
                                        </p:tav>
                                      </p:tavLst>
                                    </p:anim>
                                    <p:anim calcmode="lin" valueType="num">
                                      <p:cBhvr>
                                        <p:cTn id="8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grpSp>
        <p:nvGrpSpPr>
          <p:cNvPr id="131" name="组合 130"/>
          <p:cNvGrpSpPr/>
          <p:nvPr/>
        </p:nvGrpSpPr>
        <p:grpSpPr>
          <a:xfrm>
            <a:off x="933624" y="574727"/>
            <a:ext cx="1215718" cy="2400657"/>
            <a:chOff x="702732" y="1342594"/>
            <a:chExt cx="1215718" cy="2400657"/>
          </a:xfrm>
        </p:grpSpPr>
        <p:sp>
          <p:nvSpPr>
            <p:cNvPr id="132" name="TextBox 131"/>
            <p:cNvSpPr txBox="1"/>
            <p:nvPr/>
          </p:nvSpPr>
          <p:spPr>
            <a:xfrm>
              <a:off x="702732" y="1342594"/>
              <a:ext cx="1015663" cy="240065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过渡页</a:t>
              </a:r>
            </a:p>
          </p:txBody>
        </p:sp>
        <p:sp>
          <p:nvSpPr>
            <p:cNvPr id="133" name="TextBox 132"/>
            <p:cNvSpPr txBox="1"/>
            <p:nvPr/>
          </p:nvSpPr>
          <p:spPr>
            <a:xfrm>
              <a:off x="1456785" y="2052576"/>
              <a:ext cx="461665" cy="120802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2" name="文本框 1"/>
          <p:cNvSpPr txBox="1"/>
          <p:nvPr/>
        </p:nvSpPr>
        <p:spPr>
          <a:xfrm>
            <a:off x="3820061" y="896527"/>
            <a:ext cx="2646878" cy="830997"/>
          </a:xfrm>
          <a:prstGeom prst="rect">
            <a:avLst/>
          </a:prstGeom>
          <a:noFill/>
        </p:spPr>
        <p:txBody>
          <a:bodyPr wrap="none" rtlCol="0">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第四部分</a:t>
            </a:r>
          </a:p>
        </p:txBody>
      </p:sp>
      <p:grpSp>
        <p:nvGrpSpPr>
          <p:cNvPr id="8" name="组合 7"/>
          <p:cNvGrpSpPr/>
          <p:nvPr/>
        </p:nvGrpSpPr>
        <p:grpSpPr>
          <a:xfrm>
            <a:off x="2578100" y="1977488"/>
            <a:ext cx="5130800" cy="830997"/>
            <a:chOff x="2578100" y="1977488"/>
            <a:chExt cx="5130800" cy="830997"/>
          </a:xfrm>
        </p:grpSpPr>
        <p:sp>
          <p:nvSpPr>
            <p:cNvPr id="3" name="对角圆角矩形 2"/>
            <p:cNvSpPr/>
            <p:nvPr/>
          </p:nvSpPr>
          <p:spPr>
            <a:xfrm>
              <a:off x="2578100" y="1979257"/>
              <a:ext cx="5130800" cy="796695"/>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599809" y="1977488"/>
              <a:ext cx="5109091"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ppt_w*1.125000"/>
                                          </p:val>
                                        </p:tav>
                                        <p:tav tm="100000">
                                          <p:val>
                                            <p:strVal val="#ppt_x"/>
                                          </p:val>
                                        </p:tav>
                                      </p:tavLst>
                                    </p:anim>
                                    <p:animEffect transition="in" filter="wipe(left)">
                                      <p:cBhvr>
                                        <p:cTn id="8" dur="500"/>
                                        <p:tgtEl>
                                          <p:spTgt spid="131"/>
                                        </p:tgtEl>
                                      </p:cBhvr>
                                    </p:animEffec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Oval 65"/>
          <p:cNvSpPr>
            <a:spLocks noChangeArrowheads="1"/>
          </p:cNvSpPr>
          <p:nvPr/>
        </p:nvSpPr>
        <p:spPr bwMode="auto">
          <a:xfrm>
            <a:off x="1932499" y="4288925"/>
            <a:ext cx="5286412" cy="288852"/>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1096326" y="1917024"/>
            <a:ext cx="7091651" cy="2574088"/>
            <a:chOff x="1074762" y="3021992"/>
            <a:chExt cx="7091651" cy="2574088"/>
          </a:xfrm>
        </p:grpSpPr>
        <p:grpSp>
          <p:nvGrpSpPr>
            <p:cNvPr id="5" name="组合 4"/>
            <p:cNvGrpSpPr/>
            <p:nvPr/>
          </p:nvGrpSpPr>
          <p:grpSpPr>
            <a:xfrm rot="21139845">
              <a:off x="1074762" y="4135585"/>
              <a:ext cx="7091651" cy="1460495"/>
              <a:chOff x="1074762" y="4135585"/>
              <a:chExt cx="7091651" cy="1460495"/>
            </a:xfrm>
          </p:grpSpPr>
          <p:sp>
            <p:nvSpPr>
              <p:cNvPr id="22" name="椭圆 21"/>
              <p:cNvSpPr/>
              <p:nvPr/>
            </p:nvSpPr>
            <p:spPr>
              <a:xfrm>
                <a:off x="4411265" y="5167452"/>
                <a:ext cx="428628" cy="428628"/>
              </a:xfrm>
              <a:prstGeom prst="ellipse">
                <a:avLst/>
              </a:prstGeom>
              <a:solidFill>
                <a:sysClr val="window" lastClr="FFFFFF">
                  <a:lumMod val="75000"/>
                </a:sysClr>
              </a:solidFill>
              <a:ln w="25400" cap="flat" cmpd="sng" algn="ctr">
                <a:noFill/>
                <a:prstDash val="solid"/>
              </a:ln>
              <a:effectLst/>
              <a:scene3d>
                <a:camera prst="perspectiveBelow"/>
                <a:lightRig rig="threePt" dir="t"/>
              </a:scene3d>
              <a:sp3d extrusionH="1270000" prstMaterial="plastic">
                <a:bevelT w="120650"/>
                <a:bevelB w="88900" prst="relaxedInset"/>
                <a:extrusionClr>
                  <a:sysClr val="window" lastClr="FFFFFF">
                    <a:lumMod val="75000"/>
                  </a:sysClr>
                </a:extrusion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圆角矩形 22"/>
              <p:cNvSpPr/>
              <p:nvPr/>
            </p:nvSpPr>
            <p:spPr>
              <a:xfrm rot="1040636">
                <a:off x="1074762" y="4135585"/>
                <a:ext cx="7091651" cy="1290043"/>
              </a:xfrm>
              <a:prstGeom prst="roundRect">
                <a:avLst>
                  <a:gd name="adj" fmla="val 8983"/>
                </a:avLst>
              </a:prstGeom>
              <a:gradFill flip="none" rotWithShape="1">
                <a:gsLst>
                  <a:gs pos="0">
                    <a:sysClr val="window" lastClr="FFFFFF">
                      <a:lumMod val="85000"/>
                    </a:sysClr>
                  </a:gs>
                  <a:gs pos="96000">
                    <a:sysClr val="window" lastClr="FFFFFF">
                      <a:lumMod val="85000"/>
                    </a:sysClr>
                  </a:gs>
                  <a:gs pos="1000">
                    <a:sysClr val="window" lastClr="FFFFFF">
                      <a:lumMod val="65000"/>
                    </a:sysClr>
                  </a:gs>
                </a:gsLst>
                <a:lin ang="162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400000">
                  <a:rot lat="17195211" lon="29222" rev="569999"/>
                </a:camera>
                <a:lightRig rig="threePt" dir="t"/>
              </a:scene3d>
              <a:sp3d prstMaterial="metal">
                <a:bevelT w="158750" h="38100" prst="softRound"/>
                <a:bevelB w="57150" h="57150" prst="softRound"/>
              </a:sp3d>
            </p:spPr>
            <p:txBody>
              <a:bodyPr rtlCol="0" anchor="ctr">
                <a:flatTx/>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1553746" y="3590651"/>
              <a:ext cx="1276491" cy="1422525"/>
              <a:chOff x="1553746" y="3179314"/>
              <a:chExt cx="1276491" cy="1422525"/>
            </a:xfrm>
          </p:grpSpPr>
          <p:sp>
            <p:nvSpPr>
              <p:cNvPr id="15" name="Oval 65"/>
              <p:cNvSpPr>
                <a:spLocks noChangeArrowheads="1"/>
              </p:cNvSpPr>
              <p:nvPr/>
            </p:nvSpPr>
            <p:spPr bwMode="auto">
              <a:xfrm>
                <a:off x="1575397" y="4372890"/>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16" name="组合 16"/>
              <p:cNvGrpSpPr/>
              <p:nvPr/>
            </p:nvGrpSpPr>
            <p:grpSpPr>
              <a:xfrm>
                <a:off x="1553746" y="3179314"/>
                <a:ext cx="1276491" cy="1276491"/>
                <a:chOff x="1838602" y="3474594"/>
                <a:chExt cx="1159458" cy="1159458"/>
              </a:xfrm>
            </p:grpSpPr>
            <p:grpSp>
              <p:nvGrpSpPr>
                <p:cNvPr id="18" name="组合 17"/>
                <p:cNvGrpSpPr/>
                <p:nvPr/>
              </p:nvGrpSpPr>
              <p:grpSpPr>
                <a:xfrm>
                  <a:off x="1838602" y="3474594"/>
                  <a:ext cx="1159458" cy="1159458"/>
                  <a:chOff x="2768597" y="3009893"/>
                  <a:chExt cx="2214578" cy="2214577"/>
                </a:xfrm>
              </p:grpSpPr>
              <p:sp>
                <p:nvSpPr>
                  <p:cNvPr id="20" name="椭圆 19"/>
                  <p:cNvSpPr/>
                  <p:nvPr/>
                </p:nvSpPr>
                <p:spPr>
                  <a:xfrm>
                    <a:off x="2768597" y="3009893"/>
                    <a:ext cx="2214578" cy="2214577"/>
                  </a:xfrm>
                  <a:prstGeom prst="ellipse">
                    <a:avLst/>
                  </a:prstGeom>
                  <a:gradFill flip="none" rotWithShape="1">
                    <a:gsLst>
                      <a:gs pos="0">
                        <a:srgbClr val="FFC000"/>
                      </a:gs>
                      <a:gs pos="65000">
                        <a:srgbClr val="F79646">
                          <a:lumMod val="75000"/>
                        </a:srgbClr>
                      </a:gs>
                      <a:gs pos="82000">
                        <a:srgbClr val="F79646">
                          <a:lumMod val="75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 name="椭圆 18"/>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16"/>
              <p:cNvSpPr txBox="1"/>
              <p:nvPr/>
            </p:nvSpPr>
            <p:spPr>
              <a:xfrm>
                <a:off x="1752494" y="3619901"/>
                <a:ext cx="883272" cy="400110"/>
              </a:xfrm>
              <a:prstGeom prst="rect">
                <a:avLst/>
              </a:prstGeom>
              <a:noFill/>
              <a:scene3d>
                <a:camera prst="orthographicFront"/>
                <a:lightRig rig="fla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文字</a:t>
                </a:r>
              </a:p>
            </p:txBody>
          </p:sp>
        </p:grpSp>
        <p:grpSp>
          <p:nvGrpSpPr>
            <p:cNvPr id="7" name="组合 6"/>
            <p:cNvGrpSpPr/>
            <p:nvPr/>
          </p:nvGrpSpPr>
          <p:grpSpPr>
            <a:xfrm>
              <a:off x="6203354" y="3021992"/>
              <a:ext cx="1770419" cy="1991184"/>
              <a:chOff x="6697281" y="3893695"/>
              <a:chExt cx="1276491" cy="1435665"/>
            </a:xfrm>
          </p:grpSpPr>
          <p:sp>
            <p:nvSpPr>
              <p:cNvPr id="8" name="Oval 65"/>
              <p:cNvSpPr>
                <a:spLocks noChangeArrowheads="1"/>
              </p:cNvSpPr>
              <p:nvPr/>
            </p:nvSpPr>
            <p:spPr bwMode="auto">
              <a:xfrm rot="393544">
                <a:off x="6706617" y="5100411"/>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6697281" y="3893695"/>
                <a:ext cx="1276491" cy="1276491"/>
                <a:chOff x="1838601" y="3474595"/>
                <a:chExt cx="1159458" cy="1159458"/>
              </a:xfrm>
            </p:grpSpPr>
            <p:grpSp>
              <p:nvGrpSpPr>
                <p:cNvPr id="11" name="组合 5"/>
                <p:cNvGrpSpPr/>
                <p:nvPr/>
              </p:nvGrpSpPr>
              <p:grpSpPr>
                <a:xfrm>
                  <a:off x="1838601" y="3474595"/>
                  <a:ext cx="1159458" cy="1159458"/>
                  <a:chOff x="2768596" y="3009896"/>
                  <a:chExt cx="2214578" cy="2214578"/>
                </a:xfrm>
              </p:grpSpPr>
              <p:sp>
                <p:nvSpPr>
                  <p:cNvPr id="13" name="椭圆 12"/>
                  <p:cNvSpPr/>
                  <p:nvPr/>
                </p:nvSpPr>
                <p:spPr>
                  <a:xfrm>
                    <a:off x="2768596" y="3009896"/>
                    <a:ext cx="2214578" cy="2214578"/>
                  </a:xfrm>
                  <a:prstGeom prst="ellipse">
                    <a:avLst/>
                  </a:prstGeom>
                  <a:solidFill>
                    <a:srgbClr val="C8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 name="椭圆 11"/>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 name="TextBox 9"/>
              <p:cNvSpPr txBox="1"/>
              <p:nvPr/>
            </p:nvSpPr>
            <p:spPr>
              <a:xfrm>
                <a:off x="6892777" y="4334450"/>
                <a:ext cx="883272" cy="400110"/>
              </a:xfrm>
              <a:prstGeom prst="rect">
                <a:avLst/>
              </a:prstGeom>
              <a:noFill/>
              <a:scene3d>
                <a:camera prst="orthographicFront"/>
                <a:lightRig rig="fla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文字</a:t>
                </a:r>
              </a:p>
            </p:txBody>
          </p:sp>
        </p:grpSp>
      </p:grpSp>
      <p:grpSp>
        <p:nvGrpSpPr>
          <p:cNvPr id="24" name="组合 23"/>
          <p:cNvGrpSpPr/>
          <p:nvPr/>
        </p:nvGrpSpPr>
        <p:grpSpPr>
          <a:xfrm>
            <a:off x="3794015" y="2515942"/>
            <a:ext cx="1663645" cy="756789"/>
            <a:chOff x="3545079" y="3620910"/>
            <a:chExt cx="1663645" cy="756789"/>
          </a:xfrm>
        </p:grpSpPr>
        <p:sp>
          <p:nvSpPr>
            <p:cNvPr id="25" name="下箭头 24"/>
            <p:cNvSpPr/>
            <p:nvPr/>
          </p:nvSpPr>
          <p:spPr>
            <a:xfrm rot="16801954">
              <a:off x="3998507" y="3167482"/>
              <a:ext cx="756789" cy="1663645"/>
            </a:xfrm>
            <a:prstGeom prst="downArrow">
              <a:avLst/>
            </a:prstGeom>
            <a:gradFill>
              <a:gsLst>
                <a:gs pos="2000">
                  <a:sysClr val="window" lastClr="FFFFFF">
                    <a:lumMod val="65000"/>
                  </a:sysClr>
                </a:gs>
                <a:gs pos="66000">
                  <a:sysClr val="window" lastClr="FFFFFF">
                    <a:lumMod val="65000"/>
                  </a:sysClr>
                </a:gs>
              </a:gsLst>
              <a:lin ang="5400000" scaled="0"/>
            </a:gradFill>
            <a:ln w="34925" cap="flat" cmpd="sng" algn="ctr">
              <a:solidFill>
                <a:srgbClr val="FFFFFF"/>
              </a:solidFill>
              <a:prstDash val="solid"/>
            </a:ln>
            <a:effectLst/>
            <a:scene3d>
              <a:camera prst="perspectiveFront" fov="2700000">
                <a:rot lat="21089046" lon="21421962" rev="60000"/>
              </a:camera>
              <a:lightRig rig="threePt" dir="t"/>
            </a:scene3d>
            <a:sp3d extrusionH="101600" prstMaterial="metal">
              <a:bevelT w="260350" h="50800" prst="softRound"/>
              <a:bevelB w="88900" h="196850" prst="softRoun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6" name="Text Box 39"/>
            <p:cNvSpPr txBox="1">
              <a:spLocks noChangeArrowheads="1"/>
            </p:cNvSpPr>
            <p:nvPr/>
          </p:nvSpPr>
          <p:spPr bwMode="auto">
            <a:xfrm rot="563558">
              <a:off x="3629695" y="3776223"/>
              <a:ext cx="1214446" cy="33669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添加内容文字</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1295306" y="1027888"/>
            <a:ext cx="1899138" cy="887064"/>
            <a:chOff x="1273742" y="2132856"/>
            <a:chExt cx="1899138" cy="887064"/>
          </a:xfrm>
        </p:grpSpPr>
        <p:sp>
          <p:nvSpPr>
            <p:cNvPr id="28" name="Text Box 39"/>
            <p:cNvSpPr txBox="1">
              <a:spLocks noChangeArrowheads="1"/>
            </p:cNvSpPr>
            <p:nvPr/>
          </p:nvSpPr>
          <p:spPr bwMode="auto">
            <a:xfrm>
              <a:off x="1273742" y="2406226"/>
              <a:ext cx="1899138" cy="613694"/>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prstClr val="black">
                    <a:lumMod val="50000"/>
                    <a:lumOff val="50000"/>
                  </a:prstClr>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
                  <a:prstClr val="black">
                    <a:lumMod val="50000"/>
                    <a:lumOff val="50000"/>
                  </a:prstClr>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 Box 39"/>
            <p:cNvSpPr txBox="1">
              <a:spLocks noChangeArrowheads="1"/>
            </p:cNvSpPr>
            <p:nvPr/>
          </p:nvSpPr>
          <p:spPr bwMode="auto">
            <a:xfrm>
              <a:off x="1339431" y="2132856"/>
              <a:ext cx="1580361" cy="29514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此处添加内容文字</a:t>
              </a:r>
            </a:p>
          </p:txBody>
        </p:sp>
      </p:grpSp>
      <p:grpSp>
        <p:nvGrpSpPr>
          <p:cNvPr id="30" name="组合 29"/>
          <p:cNvGrpSpPr/>
          <p:nvPr/>
        </p:nvGrpSpPr>
        <p:grpSpPr>
          <a:xfrm>
            <a:off x="6249748" y="1004920"/>
            <a:ext cx="1899138" cy="887064"/>
            <a:chOff x="6228184" y="2109888"/>
            <a:chExt cx="1899138" cy="887064"/>
          </a:xfrm>
        </p:grpSpPr>
        <p:sp>
          <p:nvSpPr>
            <p:cNvPr id="31" name="Text Box 39"/>
            <p:cNvSpPr txBox="1">
              <a:spLocks noChangeArrowheads="1"/>
            </p:cNvSpPr>
            <p:nvPr/>
          </p:nvSpPr>
          <p:spPr bwMode="auto">
            <a:xfrm>
              <a:off x="6228184" y="2383258"/>
              <a:ext cx="1899138" cy="613694"/>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prstClr val="black">
                    <a:lumMod val="50000"/>
                    <a:lumOff val="50000"/>
                  </a:prstClr>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
                  <a:prstClr val="black">
                    <a:lumMod val="50000"/>
                    <a:lumOff val="50000"/>
                  </a:prstClr>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 Box 39"/>
            <p:cNvSpPr txBox="1">
              <a:spLocks noChangeArrowheads="1"/>
            </p:cNvSpPr>
            <p:nvPr/>
          </p:nvSpPr>
          <p:spPr bwMode="auto">
            <a:xfrm>
              <a:off x="6293873" y="2109888"/>
              <a:ext cx="1580361" cy="29514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此处添加内容文字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14:presetBounceEnd="92000">
                                      <p:stCondLst>
                                        <p:cond delay="0"/>
                                      </p:stCondLst>
                                      <p:childTnLst>
                                        <p:animRot by="480000" p14:bounceEnd="92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stCondLst>
                                        <p:cond delay="0"/>
                                      </p:stCondLst>
                                      <p:childTnLst>
                                        <p:animRot by="480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椭圆 2"/>
          <p:cNvSpPr/>
          <p:nvPr/>
        </p:nvSpPr>
        <p:spPr>
          <a:xfrm>
            <a:off x="3671952" y="2755953"/>
            <a:ext cx="1784985" cy="1760013"/>
          </a:xfrm>
          <a:prstGeom prst="ellipse">
            <a:avLst/>
          </a:prstGeom>
          <a:solidFill>
            <a:srgbClr val="C8000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endParaRPr lang="zh-CN" altLang="en-US"/>
          </a:p>
        </p:txBody>
      </p:sp>
      <p:sp>
        <p:nvSpPr>
          <p:cNvPr id="4" name="左箭头 3"/>
          <p:cNvSpPr/>
          <p:nvPr/>
        </p:nvSpPr>
        <p:spPr>
          <a:xfrm rot="12900000">
            <a:off x="2387894"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5" name="圆角矩形 4"/>
          <p:cNvSpPr/>
          <p:nvPr/>
        </p:nvSpPr>
        <p:spPr>
          <a:xfrm>
            <a:off x="1676568"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6" name="左箭头 5"/>
          <p:cNvSpPr/>
          <p:nvPr/>
        </p:nvSpPr>
        <p:spPr>
          <a:xfrm rot="16200000">
            <a:off x="3998189" y="1869424"/>
            <a:ext cx="1132510" cy="50872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7" name="圆角矩形 6"/>
          <p:cNvSpPr/>
          <p:nvPr/>
        </p:nvSpPr>
        <p:spPr>
          <a:xfrm>
            <a:off x="3716577" y="1048808"/>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8" name="左箭头 7"/>
          <p:cNvSpPr/>
          <p:nvPr/>
        </p:nvSpPr>
        <p:spPr>
          <a:xfrm rot="19500000">
            <a:off x="5230981"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9" name="圆角矩形 8"/>
          <p:cNvSpPr/>
          <p:nvPr/>
        </p:nvSpPr>
        <p:spPr>
          <a:xfrm>
            <a:off x="5756585"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10" name="矩形 9"/>
          <p:cNvSpPr/>
          <p:nvPr/>
        </p:nvSpPr>
        <p:spPr>
          <a:xfrm>
            <a:off x="1706923" y="2196701"/>
            <a:ext cx="1569660" cy="424732"/>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p>
        </p:txBody>
      </p:sp>
      <p:sp>
        <p:nvSpPr>
          <p:cNvPr id="11" name="矩形 10"/>
          <p:cNvSpPr/>
          <p:nvPr/>
        </p:nvSpPr>
        <p:spPr>
          <a:xfrm>
            <a:off x="3778625" y="1393023"/>
            <a:ext cx="1569660" cy="424732"/>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p>
        </p:txBody>
      </p:sp>
      <p:sp>
        <p:nvSpPr>
          <p:cNvPr id="12" name="矩形 11"/>
          <p:cNvSpPr/>
          <p:nvPr/>
        </p:nvSpPr>
        <p:spPr>
          <a:xfrm>
            <a:off x="5850327" y="2196701"/>
            <a:ext cx="1569660" cy="424732"/>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p>
        </p:txBody>
      </p:sp>
      <p:sp>
        <p:nvSpPr>
          <p:cNvPr id="13" name="矩形 12"/>
          <p:cNvSpPr/>
          <p:nvPr/>
        </p:nvSpPr>
        <p:spPr>
          <a:xfrm>
            <a:off x="4112049" y="3147814"/>
            <a:ext cx="90281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pic>
        <p:nvPicPr>
          <p:cNvPr id="14" name="Picture 15" descr="J:\设计ppt\普通PPT\政府\素材\PNG图\1348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121752"/>
            <a:ext cx="2415014" cy="3060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3"/>
                                        </p:tgtEl>
                                        <p:attrNameLst>
                                          <p:attrName>r</p:attrName>
                                        </p:attrNameLst>
                                      </p:cBhvr>
                                    </p:animRo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 presetClass="entr" presetSubtype="9"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500"/>
                            </p:stCondLst>
                            <p:childTnLst>
                              <p:par>
                                <p:cTn id="38" presetID="38" presetClass="entr" presetSubtype="0" accel="50000"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set>
                                      <p:cBhvr>
                                        <p:cTn id="40" dur="455" fill="hold">
                                          <p:stCondLst>
                                            <p:cond delay="0"/>
                                          </p:stCondLst>
                                        </p:cTn>
                                        <p:tgtEl>
                                          <p:spTgt spid="11"/>
                                        </p:tgtEl>
                                        <p:attrNameLst>
                                          <p:attrName>style.rotation</p:attrName>
                                        </p:attrNameLst>
                                      </p:cBhvr>
                                      <p:to>
                                        <p:strVal val="-45.0"/>
                                      </p:to>
                                    </p:set>
                                    <p:anim calcmode="lin" valueType="num">
                                      <p:cBhvr>
                                        <p:cTn id="41"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set>
                                      <p:cBhvr>
                                        <p:cTn id="47" dur="455" fill="hold">
                                          <p:stCondLst>
                                            <p:cond delay="0"/>
                                          </p:stCondLst>
                                        </p:cTn>
                                        <p:tgtEl>
                                          <p:spTgt spid="12"/>
                                        </p:tgtEl>
                                        <p:attrNameLst>
                                          <p:attrName>style.rotation</p:attrName>
                                        </p:attrNameLst>
                                      </p:cBhvr>
                                      <p:to>
                                        <p:strVal val="-45.0"/>
                                      </p:to>
                                    </p:set>
                                    <p:anim calcmode="lin" valueType="num">
                                      <p:cBhvr>
                                        <p:cTn id="4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10000"/>
                                  </p:iterate>
                                  <p:childTnLst>
                                    <p:set>
                                      <p:cBhvr>
                                        <p:cTn id="53" dur="1" fill="hold">
                                          <p:stCondLst>
                                            <p:cond delay="0"/>
                                          </p:stCondLst>
                                        </p:cTn>
                                        <p:tgtEl>
                                          <p:spTgt spid="10"/>
                                        </p:tgtEl>
                                        <p:attrNameLst>
                                          <p:attrName>style.visibility</p:attrName>
                                        </p:attrNameLst>
                                      </p:cBhvr>
                                      <p:to>
                                        <p:strVal val="visible"/>
                                      </p:to>
                                    </p:set>
                                    <p:set>
                                      <p:cBhvr>
                                        <p:cTn id="54" dur="455" fill="hold">
                                          <p:stCondLst>
                                            <p:cond delay="0"/>
                                          </p:stCondLst>
                                        </p:cTn>
                                        <p:tgtEl>
                                          <p:spTgt spid="10"/>
                                        </p:tgtEl>
                                        <p:attrNameLst>
                                          <p:attrName>style.rotation</p:attrName>
                                        </p:attrNameLst>
                                      </p:cBhvr>
                                      <p:to>
                                        <p:strVal val="-45.0"/>
                                      </p:to>
                                    </p:set>
                                    <p:anim calcmode="lin" valueType="num">
                                      <p:cBhvr>
                                        <p:cTn id="55"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AutoShape 2"/>
          <p:cNvSpPr>
            <a:spLocks noChangeArrowheads="1"/>
          </p:cNvSpPr>
          <p:nvPr/>
        </p:nvSpPr>
        <p:spPr bwMode="auto">
          <a:xfrm>
            <a:off x="1330845" y="3036217"/>
            <a:ext cx="6913563" cy="1551757"/>
          </a:xfrm>
          <a:prstGeom prst="roundRect">
            <a:avLst>
              <a:gd name="adj" fmla="val 2778"/>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4" name="组合 3"/>
          <p:cNvGrpSpPr/>
          <p:nvPr/>
        </p:nvGrpSpPr>
        <p:grpSpPr>
          <a:xfrm>
            <a:off x="1330845" y="2231355"/>
            <a:ext cx="6911975" cy="1020762"/>
            <a:chOff x="1330845" y="2231355"/>
            <a:chExt cx="6911975" cy="1020762"/>
          </a:xfrm>
        </p:grpSpPr>
        <p:sp>
          <p:nvSpPr>
            <p:cNvPr id="5" name="Line 5"/>
            <p:cNvSpPr>
              <a:spLocks noChangeShapeType="1"/>
            </p:cNvSpPr>
            <p:nvPr/>
          </p:nvSpPr>
          <p:spPr bwMode="auto">
            <a:xfrm>
              <a:off x="536309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Line 6"/>
            <p:cNvSpPr>
              <a:spLocks noChangeShapeType="1"/>
            </p:cNvSpPr>
            <p:nvPr/>
          </p:nvSpPr>
          <p:spPr bwMode="auto">
            <a:xfrm>
              <a:off x="133084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AutoShape 14"/>
            <p:cNvSpPr>
              <a:spLocks noChangeArrowheads="1"/>
            </p:cNvSpPr>
            <p:nvPr/>
          </p:nvSpPr>
          <p:spPr bwMode="auto">
            <a:xfrm>
              <a:off x="4213745" y="2388517"/>
              <a:ext cx="1146175" cy="863600"/>
            </a:xfrm>
            <a:prstGeom prst="downArrow">
              <a:avLst>
                <a:gd name="adj1" fmla="val 52074"/>
                <a:gd name="adj2" fmla="val 57903"/>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AutoShape 19"/>
            <p:cNvSpPr>
              <a:spLocks noChangeArrowheads="1"/>
            </p:cNvSpPr>
            <p:nvPr/>
          </p:nvSpPr>
          <p:spPr bwMode="auto">
            <a:xfrm rot="16200000">
              <a:off x="230557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AutoShape 20"/>
            <p:cNvSpPr>
              <a:spLocks noChangeArrowheads="1"/>
            </p:cNvSpPr>
            <p:nvPr/>
          </p:nvSpPr>
          <p:spPr bwMode="auto">
            <a:xfrm rot="16200000">
              <a:off x="2330971" y="2196429"/>
              <a:ext cx="85725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AutoShape 21"/>
            <p:cNvSpPr>
              <a:spLocks noChangeArrowheads="1"/>
            </p:cNvSpPr>
            <p:nvPr/>
          </p:nvSpPr>
          <p:spPr bwMode="auto">
            <a:xfrm rot="16200000">
              <a:off x="636322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AutoShape 22"/>
            <p:cNvSpPr>
              <a:spLocks noChangeArrowheads="1"/>
            </p:cNvSpPr>
            <p:nvPr/>
          </p:nvSpPr>
          <p:spPr bwMode="auto">
            <a:xfrm rot="16200000">
              <a:off x="6385446" y="2193254"/>
              <a:ext cx="86360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AutoShape 23"/>
            <p:cNvSpPr>
              <a:spLocks noChangeArrowheads="1"/>
            </p:cNvSpPr>
            <p:nvPr/>
          </p:nvSpPr>
          <p:spPr bwMode="auto">
            <a:xfrm rot="16200000">
              <a:off x="4305821" y="2247229"/>
              <a:ext cx="958850" cy="981075"/>
            </a:xfrm>
            <a:prstGeom prst="leftArrow">
              <a:avLst>
                <a:gd name="adj1" fmla="val 50000"/>
                <a:gd name="adj2" fmla="val 48301"/>
              </a:avLst>
            </a:prstGeom>
            <a:gradFill rotWithShape="1">
              <a:gsLst>
                <a:gs pos="0">
                  <a:schemeClr val="bg1">
                    <a:alpha val="45000"/>
                  </a:schemeClr>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3" name="AutoShape 3"/>
          <p:cNvSpPr>
            <a:spLocks noChangeArrowheads="1"/>
          </p:cNvSpPr>
          <p:nvPr/>
        </p:nvSpPr>
        <p:spPr bwMode="auto">
          <a:xfrm>
            <a:off x="5361508" y="1307430"/>
            <a:ext cx="2879725" cy="936625"/>
          </a:xfrm>
          <a:prstGeom prst="roundRect">
            <a:avLst>
              <a:gd name="adj" fmla="val 5426"/>
            </a:avLst>
          </a:prstGeom>
          <a:gradFill rotWithShape="1">
            <a:gsLst>
              <a:gs pos="0">
                <a:schemeClr val="bg2"/>
              </a:gs>
              <a:gs pos="100000">
                <a:schemeClr val="bg1"/>
              </a:gs>
            </a:gsLst>
            <a:lin ang="189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单击此处添加段落文字内容</a:t>
            </a:r>
          </a:p>
        </p:txBody>
      </p:sp>
      <p:sp>
        <p:nvSpPr>
          <p:cNvPr id="14" name="AutoShape 4"/>
          <p:cNvSpPr>
            <a:spLocks noChangeArrowheads="1"/>
          </p:cNvSpPr>
          <p:nvPr/>
        </p:nvSpPr>
        <p:spPr bwMode="auto">
          <a:xfrm>
            <a:off x="1330845" y="1307430"/>
            <a:ext cx="2879725" cy="936625"/>
          </a:xfrm>
          <a:prstGeom prst="roundRect">
            <a:avLst>
              <a:gd name="adj" fmla="val 5426"/>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单击此处添加段落文字内容</a:t>
            </a:r>
          </a:p>
        </p:txBody>
      </p:sp>
      <p:grpSp>
        <p:nvGrpSpPr>
          <p:cNvPr id="15" name="组合 14"/>
          <p:cNvGrpSpPr/>
          <p:nvPr/>
        </p:nvGrpSpPr>
        <p:grpSpPr>
          <a:xfrm>
            <a:off x="3923233" y="981992"/>
            <a:ext cx="1657350" cy="1622425"/>
            <a:chOff x="3923233" y="981992"/>
            <a:chExt cx="1657350" cy="1622425"/>
          </a:xfrm>
        </p:grpSpPr>
        <p:grpSp>
          <p:nvGrpSpPr>
            <p:cNvPr id="16" name="Group 7"/>
            <p:cNvGrpSpPr/>
            <p:nvPr/>
          </p:nvGrpSpPr>
          <p:grpSpPr bwMode="auto">
            <a:xfrm>
              <a:off x="3923233" y="981992"/>
              <a:ext cx="1657350" cy="1622425"/>
              <a:chOff x="0" y="0"/>
              <a:chExt cx="987" cy="966"/>
            </a:xfrm>
          </p:grpSpPr>
          <p:grpSp>
            <p:nvGrpSpPr>
              <p:cNvPr id="18" name="Group 8"/>
              <p:cNvGrpSpPr/>
              <p:nvPr/>
            </p:nvGrpSpPr>
            <p:grpSpPr bwMode="auto">
              <a:xfrm>
                <a:off x="0" y="0"/>
                <a:ext cx="987" cy="966"/>
                <a:chOff x="0" y="0"/>
                <a:chExt cx="1042" cy="1019"/>
              </a:xfrm>
            </p:grpSpPr>
            <p:pic>
              <p:nvPicPr>
                <p:cNvPr id="20"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9" name="Picture 1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WordArt 13"/>
            <p:cNvSpPr>
              <a:spLocks noChangeArrowheads="1" noChangeShapeType="1"/>
            </p:cNvSpPr>
            <p:nvPr/>
          </p:nvSpPr>
          <p:spPr bwMode="auto">
            <a:xfrm>
              <a:off x="4224858" y="1489992"/>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标题文字</a:t>
              </a:r>
            </a:p>
          </p:txBody>
        </p:sp>
      </p:grpSp>
      <p:sp>
        <p:nvSpPr>
          <p:cNvPr id="22" name="Rectangle 15"/>
          <p:cNvSpPr>
            <a:spLocks noChangeArrowheads="1"/>
          </p:cNvSpPr>
          <p:nvPr/>
        </p:nvSpPr>
        <p:spPr bwMode="auto">
          <a:xfrm>
            <a:off x="1329258" y="3442617"/>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33333"/>
                </a:solidFill>
                <a:effectLst/>
                <a:uLnTx/>
                <a:uFillTx/>
                <a:latin typeface="华文细黑" panose="02010600040101010101" pitchFamily="2" charset="-122"/>
                <a:ea typeface="宋体" panose="02010600030101010101" pitchFamily="2" charset="-122"/>
                <a:cs typeface="+mn-cs"/>
              </a:rPr>
              <a:t>单击此处添加段落文字内容     单击此处添加段落文字内容</a:t>
            </a:r>
          </a:p>
        </p:txBody>
      </p:sp>
      <p:sp>
        <p:nvSpPr>
          <p:cNvPr id="23" name="Rectangle 16"/>
          <p:cNvSpPr>
            <a:spLocks noChangeArrowheads="1"/>
          </p:cNvSpPr>
          <p:nvPr/>
        </p:nvSpPr>
        <p:spPr bwMode="auto">
          <a:xfrm>
            <a:off x="1329258" y="3867894"/>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33333"/>
                </a:solidFill>
                <a:effectLst/>
                <a:uLnTx/>
                <a:uFillTx/>
                <a:latin typeface="华文细黑" panose="02010600040101010101" pitchFamily="2" charset="-122"/>
                <a:ea typeface="宋体" panose="02010600030101010101" pitchFamily="2" charset="-122"/>
                <a:cs typeface="+mn-cs"/>
              </a:rPr>
              <a:t>单击此处添加段落文字内容     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p:tgtEl>
                                          <p:spTgt spid="4"/>
                                        </p:tgtEl>
                                        <p:attrNameLst>
                                          <p:attrName>ppt_y</p:attrName>
                                        </p:attrNameLst>
                                      </p:cBhvr>
                                      <p:tavLst>
                                        <p:tav tm="0">
                                          <p:val>
                                            <p:strVal val="#ppt_y-#ppt_h*1.125000"/>
                                          </p:val>
                                        </p:tav>
                                        <p:tav tm="100000">
                                          <p:val>
                                            <p:strVal val="#ppt_y"/>
                                          </p:val>
                                        </p:tav>
                                      </p:tavLst>
                                    </p:anim>
                                    <p:animEffect transition="in" filter="wipe(down)">
                                      <p:cBhvr>
                                        <p:cTn id="22" dur="750"/>
                                        <p:tgtEl>
                                          <p:spTgt spid="4"/>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22"/>
                                        </p:tgtEl>
                                        <p:attrNameLst>
                                          <p:attrName>ppt_y</p:attrName>
                                        </p:attrNameLst>
                                      </p:cBhvr>
                                      <p:tavLst>
                                        <p:tav tm="0">
                                          <p:val>
                                            <p:strVal val="#ppt_y"/>
                                          </p:val>
                                        </p:tav>
                                        <p:tav tm="100000">
                                          <p:val>
                                            <p:strVal val="#ppt_y"/>
                                          </p:val>
                                        </p:tav>
                                      </p:tavLst>
                                    </p:anim>
                                    <p:anim calcmode="lin" valueType="num">
                                      <p:cBhvr>
                                        <p:cTn id="32"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2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8" dur="750" fill="hold"/>
                                        <p:tgtEl>
                                          <p:spTgt spid="23"/>
                                        </p:tgtEl>
                                        <p:attrNameLst>
                                          <p:attrName>ppt_y</p:attrName>
                                        </p:attrNameLst>
                                      </p:cBhvr>
                                      <p:tavLst>
                                        <p:tav tm="0">
                                          <p:val>
                                            <p:strVal val="#ppt_y"/>
                                          </p:val>
                                        </p:tav>
                                        <p:tav tm="100000">
                                          <p:val>
                                            <p:strVal val="#ppt_y"/>
                                          </p:val>
                                        </p:tav>
                                      </p:tavLst>
                                    </p:anim>
                                    <p:anim calcmode="lin" valueType="num">
                                      <p:cBhvr>
                                        <p:cTn id="39"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0"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5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梯形 2"/>
          <p:cNvSpPr/>
          <p:nvPr/>
        </p:nvSpPr>
        <p:spPr>
          <a:xfrm rot="16200000">
            <a:off x="1066350" y="1829078"/>
            <a:ext cx="3016978" cy="1910333"/>
          </a:xfrm>
          <a:prstGeom prst="trapezoid">
            <a:avLst>
              <a:gd name="adj" fmla="val 73844"/>
            </a:avLst>
          </a:prstGeom>
          <a:gradFill flip="none" rotWithShape="1">
            <a:gsLst>
              <a:gs pos="29000">
                <a:schemeClr val="bg1">
                  <a:lumMod val="85000"/>
                </a:schemeClr>
              </a:gs>
              <a:gs pos="65000">
                <a:srgbClr val="FFD03B">
                  <a:alpha val="0"/>
                </a:srgbClr>
              </a:gs>
              <a:gs pos="0">
                <a:schemeClr val="bg1">
                  <a:lumMod val="75000"/>
                  <a:alpha val="64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 name="组合 13"/>
          <p:cNvGrpSpPr/>
          <p:nvPr/>
        </p:nvGrpSpPr>
        <p:grpSpPr bwMode="auto">
          <a:xfrm>
            <a:off x="3564582" y="1785195"/>
            <a:ext cx="4895850" cy="431800"/>
            <a:chOff x="3491880" y="2492896"/>
            <a:chExt cx="4896544" cy="432382"/>
          </a:xfrm>
        </p:grpSpPr>
        <p:sp>
          <p:nvSpPr>
            <p:cNvPr id="5" name="矩形​​ 4"/>
            <p:cNvSpPr/>
            <p:nvPr/>
          </p:nvSpPr>
          <p:spPr>
            <a:xfrm>
              <a:off x="3491880" y="2492896"/>
              <a:ext cx="4896544" cy="432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6"/>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点击录入内容</a:t>
              </a:r>
            </a:p>
          </p:txBody>
        </p:sp>
        <p:sp>
          <p:nvSpPr>
            <p:cNvPr id="7" name="燕尾形 6"/>
            <p:cNvSpPr/>
            <p:nvPr/>
          </p:nvSpPr>
          <p:spPr>
            <a:xfrm>
              <a:off x="3563327" y="2593043"/>
              <a:ext cx="144483" cy="2161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8" name="组合 14"/>
          <p:cNvGrpSpPr/>
          <p:nvPr/>
        </p:nvGrpSpPr>
        <p:grpSpPr bwMode="auto">
          <a:xfrm>
            <a:off x="3564582" y="2304308"/>
            <a:ext cx="4895850" cy="433388"/>
            <a:chOff x="3491880" y="2492896"/>
            <a:chExt cx="4896544" cy="432416"/>
          </a:xfrm>
        </p:grpSpPr>
        <p:sp>
          <p:nvSpPr>
            <p:cNvPr id="9" name="矩形​​ 15"/>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17"/>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1" name="燕尾形 10"/>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2" name="组合 20"/>
          <p:cNvGrpSpPr/>
          <p:nvPr/>
        </p:nvGrpSpPr>
        <p:grpSpPr bwMode="auto">
          <a:xfrm>
            <a:off x="3564582" y="2823421"/>
            <a:ext cx="4895850" cy="433387"/>
            <a:chOff x="3491880" y="2492896"/>
            <a:chExt cx="4896544" cy="432416"/>
          </a:xfrm>
        </p:grpSpPr>
        <p:sp>
          <p:nvSpPr>
            <p:cNvPr id="13" name="矩形​​ 21"/>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23"/>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5" name="燕尾形 14"/>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6" name="组合 26"/>
          <p:cNvGrpSpPr/>
          <p:nvPr/>
        </p:nvGrpSpPr>
        <p:grpSpPr bwMode="auto">
          <a:xfrm>
            <a:off x="3564582" y="3342533"/>
            <a:ext cx="4895850" cy="433388"/>
            <a:chOff x="3491880" y="2492896"/>
            <a:chExt cx="4896544" cy="432416"/>
          </a:xfrm>
        </p:grpSpPr>
        <p:sp>
          <p:nvSpPr>
            <p:cNvPr id="17" name="矩形​​ 27"/>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29"/>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点击录入内容</a:t>
              </a:r>
            </a:p>
          </p:txBody>
        </p:sp>
        <p:sp>
          <p:nvSpPr>
            <p:cNvPr id="19" name="燕尾形 18"/>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0" name="矩形​​ 41"/>
          <p:cNvSpPr/>
          <p:nvPr/>
        </p:nvSpPr>
        <p:spPr>
          <a:xfrm>
            <a:off x="3556644" y="1275606"/>
            <a:ext cx="4897438" cy="431800"/>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点击此处录入标题内容</a:t>
            </a:r>
          </a:p>
        </p:txBody>
      </p:sp>
      <p:sp>
        <p:nvSpPr>
          <p:cNvPr id="21" name="矩形​​ 46"/>
          <p:cNvSpPr/>
          <p:nvPr/>
        </p:nvSpPr>
        <p:spPr>
          <a:xfrm>
            <a:off x="3545532" y="3860056"/>
            <a:ext cx="4895850" cy="433388"/>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点击此处录入标题内容</a:t>
            </a:r>
          </a:p>
        </p:txBody>
      </p:sp>
      <p:grpSp>
        <p:nvGrpSpPr>
          <p:cNvPr id="22" name="组合 21"/>
          <p:cNvGrpSpPr/>
          <p:nvPr/>
        </p:nvGrpSpPr>
        <p:grpSpPr>
          <a:xfrm>
            <a:off x="1043608" y="1951918"/>
            <a:ext cx="1657350" cy="1622425"/>
            <a:chOff x="1043608" y="1951918"/>
            <a:chExt cx="1657350" cy="1622425"/>
          </a:xfrm>
        </p:grpSpPr>
        <p:grpSp>
          <p:nvGrpSpPr>
            <p:cNvPr id="23" name="Group 7"/>
            <p:cNvGrpSpPr/>
            <p:nvPr/>
          </p:nvGrpSpPr>
          <p:grpSpPr bwMode="auto">
            <a:xfrm>
              <a:off x="1043608" y="1951918"/>
              <a:ext cx="1657350" cy="1622425"/>
              <a:chOff x="0" y="0"/>
              <a:chExt cx="987" cy="966"/>
            </a:xfrm>
          </p:grpSpPr>
          <p:grpSp>
            <p:nvGrpSpPr>
              <p:cNvPr id="25" name="Group 8"/>
              <p:cNvGrpSpPr/>
              <p:nvPr/>
            </p:nvGrpSpPr>
            <p:grpSpPr bwMode="auto">
              <a:xfrm>
                <a:off x="0" y="0"/>
                <a:ext cx="987" cy="966"/>
                <a:chOff x="0" y="0"/>
                <a:chExt cx="1042" cy="1019"/>
              </a:xfrm>
            </p:grpSpPr>
            <p:pic>
              <p:nvPicPr>
                <p:cNvPr id="27"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6" name="Picture 1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13"/>
            <p:cNvSpPr>
              <a:spLocks noChangeArrowheads="1" noChangeShapeType="1"/>
            </p:cNvSpPr>
            <p:nvPr/>
          </p:nvSpPr>
          <p:spPr bwMode="auto">
            <a:xfrm>
              <a:off x="1345233" y="2459918"/>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w="9525">
                    <a:solidFill>
                      <a:prstClr val="white"/>
                    </a:solidFill>
                    <a:round/>
                  </a:ln>
                  <a:solidFill>
                    <a:prstClr val="white"/>
                  </a:solidFill>
                  <a:effectLst/>
                  <a:uLnTx/>
                  <a:uFillTx/>
                  <a:latin typeface="黑体" panose="02010609060101010101" charset="-122"/>
                  <a:ea typeface="黑体" panose="02010609060101010101" charset="-122"/>
                  <a:cs typeface="+mn-cs"/>
                </a:rPr>
                <a:t>标题文字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矩形 2"/>
          <p:cNvSpPr/>
          <p:nvPr/>
        </p:nvSpPr>
        <p:spPr>
          <a:xfrm>
            <a:off x="5290882" y="2300610"/>
            <a:ext cx="3853118" cy="961503"/>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5290882" y="1339107"/>
            <a:ext cx="3853118" cy="961503"/>
          </a:xfrm>
          <a:prstGeom prst="rect">
            <a:avLst/>
          </a:prstGeom>
          <a:solidFill>
            <a:srgbClr val="FF6E00"/>
          </a:solidFill>
          <a:ln>
            <a:noFill/>
          </a:ln>
          <a:effectLst>
            <a:outerShdw blurRad="2413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0" y="3262114"/>
            <a:ext cx="3710118" cy="96150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0" y="2300611"/>
            <a:ext cx="3710118" cy="961503"/>
          </a:xfrm>
          <a:prstGeom prst="rect">
            <a:avLst/>
          </a:prstGeom>
          <a:solidFill>
            <a:srgbClr val="C8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5400000" flipH="1">
            <a:off x="3437829" y="2265162"/>
            <a:ext cx="4176462" cy="4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16200000" flipH="1">
            <a:off x="1440760" y="3080987"/>
            <a:ext cx="4176462" cy="3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79912" y="2499741"/>
            <a:ext cx="6976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C80000"/>
                </a:solidFill>
                <a:effectLst/>
                <a:uLnTx/>
                <a:uFillTx/>
                <a:latin typeface="Arial Unicode MS" pitchFamily="34" charset="-122"/>
                <a:ea typeface="Arial Unicode MS" pitchFamily="34" charset="-122"/>
                <a:cs typeface="Arial Unicode MS" pitchFamily="34" charset="-122"/>
              </a:rPr>
              <a:t>01</a:t>
            </a:r>
            <a:endParaRPr kumimoji="0" lang="zh-CN" altLang="en-US" sz="900" b="1" i="0" u="none" strike="noStrike" kern="1200" cap="none" spc="0" normalizeH="0" baseline="0" noProof="0" dirty="0">
              <a:ln>
                <a:noFill/>
              </a:ln>
              <a:solidFill>
                <a:srgbClr val="C80000"/>
              </a:solidFill>
              <a:effectLst/>
              <a:uLnTx/>
              <a:uFillTx/>
              <a:latin typeface="Arial Unicode MS" pitchFamily="34" charset="-122"/>
              <a:ea typeface="Arial Unicode MS" pitchFamily="34" charset="-122"/>
              <a:cs typeface="Arial Unicode MS" pitchFamily="34" charset="-122"/>
            </a:endParaRPr>
          </a:p>
        </p:txBody>
      </p:sp>
      <p:sp>
        <p:nvSpPr>
          <p:cNvPr id="10" name="TextBox 9"/>
          <p:cNvSpPr txBox="1"/>
          <p:nvPr/>
        </p:nvSpPr>
        <p:spPr>
          <a:xfrm>
            <a:off x="3779912" y="3419699"/>
            <a:ext cx="6976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6E00"/>
                </a:solidFill>
                <a:effectLst/>
                <a:uLnTx/>
                <a:uFillTx/>
                <a:latin typeface="Arial Unicode MS" pitchFamily="34" charset="-122"/>
                <a:ea typeface="Arial Unicode MS" pitchFamily="34" charset="-122"/>
                <a:cs typeface="Arial Unicode MS" pitchFamily="34" charset="-122"/>
              </a:rPr>
              <a:t>02</a:t>
            </a:r>
            <a:endParaRPr kumimoji="0" lang="zh-CN" altLang="en-US" sz="900" b="1" i="0" u="none" strike="noStrike" kern="1200" cap="none" spc="0" normalizeH="0" baseline="0" noProof="0" dirty="0">
              <a:ln>
                <a:noFill/>
              </a:ln>
              <a:solidFill>
                <a:srgbClr val="FF6E00"/>
              </a:solidFill>
              <a:effectLst/>
              <a:uLnTx/>
              <a:uFillTx/>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4517842" y="1534016"/>
            <a:ext cx="6976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6E00"/>
                </a:solidFill>
                <a:effectLst/>
                <a:uLnTx/>
                <a:uFillTx/>
                <a:latin typeface="Arial Unicode MS" pitchFamily="34" charset="-122"/>
                <a:ea typeface="Arial Unicode MS" pitchFamily="34" charset="-122"/>
                <a:cs typeface="Arial Unicode MS" pitchFamily="34" charset="-122"/>
              </a:rPr>
              <a:t>03</a:t>
            </a:r>
            <a:endParaRPr kumimoji="0" lang="zh-CN" altLang="en-US" sz="900" b="1" i="0" u="none" strike="noStrike" kern="1200" cap="none" spc="0" normalizeH="0" baseline="0" noProof="0" dirty="0">
              <a:ln>
                <a:noFill/>
              </a:ln>
              <a:solidFill>
                <a:srgbClr val="FF6E00"/>
              </a:solidFill>
              <a:effectLst/>
              <a:uLnTx/>
              <a:uFillTx/>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4517842" y="2453974"/>
            <a:ext cx="6976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C80000"/>
                </a:solidFill>
                <a:effectLst/>
                <a:uLnTx/>
                <a:uFillTx/>
                <a:latin typeface="Arial Unicode MS" pitchFamily="34" charset="-122"/>
                <a:ea typeface="Arial Unicode MS" pitchFamily="34" charset="-122"/>
                <a:cs typeface="Arial Unicode MS" pitchFamily="34" charset="-122"/>
              </a:rPr>
              <a:t>04</a:t>
            </a:r>
            <a:endParaRPr kumimoji="0" lang="zh-CN" altLang="en-US" sz="900" b="1" i="0" u="none" strike="noStrike" kern="1200" cap="none" spc="0" normalizeH="0" baseline="0" noProof="0" dirty="0">
              <a:ln>
                <a:noFill/>
              </a:ln>
              <a:solidFill>
                <a:srgbClr val="C80000"/>
              </a:solidFill>
              <a:effectLst/>
              <a:uLnTx/>
              <a:uFillTx/>
              <a:latin typeface="Arial Unicode MS" pitchFamily="34" charset="-122"/>
              <a:ea typeface="Arial Unicode MS" pitchFamily="34" charset="-122"/>
              <a:cs typeface="Arial Unicode MS" pitchFamily="34" charset="-122"/>
            </a:endParaRPr>
          </a:p>
        </p:txBody>
      </p:sp>
      <p:sp>
        <p:nvSpPr>
          <p:cNvPr id="13" name="Text Box 40"/>
          <p:cNvSpPr txBox="1">
            <a:spLocks noChangeArrowheads="1"/>
          </p:cNvSpPr>
          <p:nvPr/>
        </p:nvSpPr>
        <p:spPr bwMode="gray">
          <a:xfrm>
            <a:off x="227391" y="2425982"/>
            <a:ext cx="3255336" cy="609398"/>
          </a:xfrm>
          <a:prstGeom prst="rect">
            <a:avLst/>
          </a:prstGeom>
          <a:noFill/>
          <a:ln w="9525">
            <a:noFill/>
            <a:miter lim="800000"/>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14" name="Text Box 40"/>
          <p:cNvSpPr txBox="1">
            <a:spLocks noChangeArrowheads="1"/>
          </p:cNvSpPr>
          <p:nvPr/>
        </p:nvSpPr>
        <p:spPr bwMode="gray">
          <a:xfrm>
            <a:off x="227391" y="3444214"/>
            <a:ext cx="3255336" cy="609398"/>
          </a:xfrm>
          <a:prstGeom prst="rect">
            <a:avLst/>
          </a:prstGeom>
          <a:noFill/>
          <a:ln w="9525">
            <a:noFill/>
            <a:miter lim="800000"/>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15" name="Text Box 40"/>
          <p:cNvSpPr txBox="1">
            <a:spLocks noChangeArrowheads="1"/>
          </p:cNvSpPr>
          <p:nvPr/>
        </p:nvSpPr>
        <p:spPr bwMode="gray">
          <a:xfrm>
            <a:off x="5526060" y="1511130"/>
            <a:ext cx="3255336" cy="609398"/>
          </a:xfrm>
          <a:prstGeom prst="rect">
            <a:avLst/>
          </a:prstGeom>
          <a:noFill/>
          <a:ln w="9525">
            <a:noFill/>
            <a:miter lim="800000"/>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16" name="Text Box 40"/>
          <p:cNvSpPr txBox="1">
            <a:spLocks noChangeArrowheads="1"/>
          </p:cNvSpPr>
          <p:nvPr/>
        </p:nvSpPr>
        <p:spPr bwMode="gray">
          <a:xfrm>
            <a:off x="5526060" y="2472440"/>
            <a:ext cx="3255336" cy="609398"/>
          </a:xfrm>
          <a:prstGeom prst="rect">
            <a:avLst/>
          </a:prstGeom>
          <a:noFill/>
          <a:ln w="9525">
            <a:noFill/>
            <a:miter lim="800000"/>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p:tgtEl>
                                          <p:spTgt spid="3"/>
                                        </p:tgtEl>
                                        <p:attrNameLst>
                                          <p:attrName>ppt_x</p:attrName>
                                        </p:attrNameLst>
                                      </p:cBhvr>
                                      <p:tavLst>
                                        <p:tav tm="0">
                                          <p:val>
                                            <p:strVal val="#ppt_x-#ppt_w*1.125000"/>
                                          </p:val>
                                        </p:tav>
                                        <p:tav tm="100000">
                                          <p:val>
                                            <p:strVal val="#ppt_x"/>
                                          </p:val>
                                        </p:tav>
                                      </p:tavLst>
                                    </p:anim>
                                    <p:animEffect transition="in" filter="wipe(right)">
                                      <p:cBhvr>
                                        <p:cTn id="12" dur="750"/>
                                        <p:tgtEl>
                                          <p:spTgt spid="3"/>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left)">
                                      <p:cBhvr>
                                        <p:cTn id="16" dur="500"/>
                                        <p:tgtEl>
                                          <p:spTgt spid="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p:tgtEl>
                                          <p:spTgt spid="5"/>
                                        </p:tgtEl>
                                        <p:attrNameLst>
                                          <p:attrName>ppt_x</p:attrName>
                                        </p:attrNameLst>
                                      </p:cBhvr>
                                      <p:tavLst>
                                        <p:tav tm="0">
                                          <p:val>
                                            <p:strVal val="#ppt_x+#ppt_w*1.125000"/>
                                          </p:val>
                                        </p:tav>
                                        <p:tav tm="100000">
                                          <p:val>
                                            <p:strVal val="#ppt_x"/>
                                          </p:val>
                                        </p:tav>
                                      </p:tavLst>
                                    </p:anim>
                                    <p:animEffect transition="in" filter="wipe(left)">
                                      <p:cBhvr>
                                        <p:cTn id="20" dur="750"/>
                                        <p:tgtEl>
                                          <p:spTgt spid="5"/>
                                        </p:tgtEl>
                                      </p:cBhvr>
                                    </p:animEffect>
                                  </p:childTnLst>
                                </p:cTn>
                              </p:par>
                            </p:childTnLst>
                          </p:cTn>
                        </p:par>
                        <p:par>
                          <p:cTn id="21" fill="hold">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strVal val="4*#ppt_w"/>
                                          </p:val>
                                        </p:tav>
                                        <p:tav tm="100000">
                                          <p:val>
                                            <p:strVal val="#ppt_w"/>
                                          </p:val>
                                        </p:tav>
                                      </p:tavLst>
                                    </p:anim>
                                    <p:anim calcmode="lin" valueType="num">
                                      <p:cBhvr>
                                        <p:cTn id="25" dur="750" fill="hold"/>
                                        <p:tgtEl>
                                          <p:spTgt spid="9"/>
                                        </p:tgtEl>
                                        <p:attrNameLst>
                                          <p:attrName>ppt_h</p:attrName>
                                        </p:attrNameLst>
                                      </p:cBhvr>
                                      <p:tavLst>
                                        <p:tav tm="0">
                                          <p:val>
                                            <p:strVal val="4*#ppt_h"/>
                                          </p:val>
                                        </p:tav>
                                        <p:tav tm="100000">
                                          <p:val>
                                            <p:strVal val="#ppt_h"/>
                                          </p:val>
                                        </p:tav>
                                      </p:tavLst>
                                    </p:anim>
                                  </p:childTnLst>
                                </p:cTn>
                              </p:par>
                              <p:par>
                                <p:cTn id="26" presetID="8" presetClass="emph" presetSubtype="0" fill="hold" grpId="1" nodeType="withEffect">
                                  <p:stCondLst>
                                    <p:cond delay="0"/>
                                  </p:stCondLst>
                                  <p:childTnLst>
                                    <p:animRot by="21600000">
                                      <p:cBhvr>
                                        <p:cTn id="27" dur="750" fill="hold"/>
                                        <p:tgtEl>
                                          <p:spTgt spid="9"/>
                                        </p:tgtEl>
                                        <p:attrNameLst>
                                          <p:attrName>r</p:attrName>
                                        </p:attrNameLst>
                                      </p:cBhvr>
                                    </p:animRot>
                                  </p:childTnLst>
                                </p:cTn>
                              </p:par>
                              <p:par>
                                <p:cTn id="28" presetID="23" presetClass="entr" presetSubtype="3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strVal val="4*#ppt_w"/>
                                          </p:val>
                                        </p:tav>
                                        <p:tav tm="100000">
                                          <p:val>
                                            <p:strVal val="#ppt_w"/>
                                          </p:val>
                                        </p:tav>
                                      </p:tavLst>
                                    </p:anim>
                                    <p:anim calcmode="lin" valueType="num">
                                      <p:cBhvr>
                                        <p:cTn id="31" dur="750" fill="hold"/>
                                        <p:tgtEl>
                                          <p:spTgt spid="11"/>
                                        </p:tgtEl>
                                        <p:attrNameLst>
                                          <p:attrName>ppt_h</p:attrName>
                                        </p:attrNameLst>
                                      </p:cBhvr>
                                      <p:tavLst>
                                        <p:tav tm="0">
                                          <p:val>
                                            <p:strVal val="4*#ppt_h"/>
                                          </p:val>
                                        </p:tav>
                                        <p:tav tm="100000">
                                          <p:val>
                                            <p:strVal val="#ppt_h"/>
                                          </p:val>
                                        </p:tav>
                                      </p:tavLst>
                                    </p:anim>
                                  </p:childTnLst>
                                </p:cTn>
                              </p:par>
                              <p:par>
                                <p:cTn id="32" presetID="8" presetClass="emph" presetSubtype="0" fill="hold" grpId="1" nodeType="withEffect">
                                  <p:stCondLst>
                                    <p:cond delay="0"/>
                                  </p:stCondLst>
                                  <p:childTnLst>
                                    <p:animRot by="21600000">
                                      <p:cBhvr>
                                        <p:cTn id="33" dur="750" fill="hold"/>
                                        <p:tgtEl>
                                          <p:spTgt spid="11"/>
                                        </p:tgtEl>
                                        <p:attrNameLst>
                                          <p:attrName>r</p:attrName>
                                        </p:attrNameLst>
                                      </p:cBhvr>
                                    </p:animRot>
                                  </p:childTnLst>
                                </p:cTn>
                              </p:par>
                              <p:par>
                                <p:cTn id="34" presetID="23" presetClass="entr" presetSubtype="3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750" fill="hold"/>
                                        <p:tgtEl>
                                          <p:spTgt spid="12"/>
                                        </p:tgtEl>
                                        <p:attrNameLst>
                                          <p:attrName>ppt_w</p:attrName>
                                        </p:attrNameLst>
                                      </p:cBhvr>
                                      <p:tavLst>
                                        <p:tav tm="0">
                                          <p:val>
                                            <p:strVal val="4*#ppt_w"/>
                                          </p:val>
                                        </p:tav>
                                        <p:tav tm="100000">
                                          <p:val>
                                            <p:strVal val="#ppt_w"/>
                                          </p:val>
                                        </p:tav>
                                      </p:tavLst>
                                    </p:anim>
                                    <p:anim calcmode="lin" valueType="num">
                                      <p:cBhvr>
                                        <p:cTn id="37" dur="750" fill="hold"/>
                                        <p:tgtEl>
                                          <p:spTgt spid="12"/>
                                        </p:tgtEl>
                                        <p:attrNameLst>
                                          <p:attrName>ppt_h</p:attrName>
                                        </p:attrNameLst>
                                      </p:cBhvr>
                                      <p:tavLst>
                                        <p:tav tm="0">
                                          <p:val>
                                            <p:strVal val="4*#ppt_h"/>
                                          </p:val>
                                        </p:tav>
                                        <p:tav tm="100000">
                                          <p:val>
                                            <p:strVal val="#ppt_h"/>
                                          </p:val>
                                        </p:tav>
                                      </p:tavLst>
                                    </p:anim>
                                  </p:childTnLst>
                                </p:cTn>
                              </p:par>
                              <p:par>
                                <p:cTn id="38" presetID="8" presetClass="emph" presetSubtype="0" fill="hold" grpId="1" nodeType="withEffect">
                                  <p:stCondLst>
                                    <p:cond delay="0"/>
                                  </p:stCondLst>
                                  <p:childTnLst>
                                    <p:animRot by="21600000">
                                      <p:cBhvr>
                                        <p:cTn id="39" dur="750" fill="hold"/>
                                        <p:tgtEl>
                                          <p:spTgt spid="12"/>
                                        </p:tgtEl>
                                        <p:attrNameLst>
                                          <p:attrName>r</p:attrName>
                                        </p:attrNameLst>
                                      </p:cBhvr>
                                    </p:animRot>
                                  </p:childTnLst>
                                </p:cTn>
                              </p:par>
                              <p:par>
                                <p:cTn id="40" presetID="23" presetClass="entr" presetSubtype="32"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strVal val="4*#ppt_w"/>
                                          </p:val>
                                        </p:tav>
                                        <p:tav tm="100000">
                                          <p:val>
                                            <p:strVal val="#ppt_w"/>
                                          </p:val>
                                        </p:tav>
                                      </p:tavLst>
                                    </p:anim>
                                    <p:anim calcmode="lin" valueType="num">
                                      <p:cBhvr>
                                        <p:cTn id="43" dur="750" fill="hold"/>
                                        <p:tgtEl>
                                          <p:spTgt spid="10"/>
                                        </p:tgtEl>
                                        <p:attrNameLst>
                                          <p:attrName>ppt_h</p:attrName>
                                        </p:attrNameLst>
                                      </p:cBhvr>
                                      <p:tavLst>
                                        <p:tav tm="0">
                                          <p:val>
                                            <p:strVal val="4*#ppt_h"/>
                                          </p:val>
                                        </p:tav>
                                        <p:tav tm="100000">
                                          <p:val>
                                            <p:strVal val="#ppt_h"/>
                                          </p:val>
                                        </p:tav>
                                      </p:tavLst>
                                    </p:anim>
                                  </p:childTnLst>
                                </p:cTn>
                              </p:par>
                              <p:par>
                                <p:cTn id="44" presetID="8" presetClass="emph" presetSubtype="0" fill="hold" grpId="1" nodeType="withEffect">
                                  <p:stCondLst>
                                    <p:cond delay="0"/>
                                  </p:stCondLst>
                                  <p:childTnLst>
                                    <p:animRot by="21600000">
                                      <p:cBhvr>
                                        <p:cTn id="45" dur="750" fill="hold"/>
                                        <p:tgtEl>
                                          <p:spTgt spid="10"/>
                                        </p:tgtEl>
                                        <p:attrNameLst>
                                          <p:attrName>r</p:attrName>
                                        </p:attrNameLst>
                                      </p:cBhvr>
                                    </p:animRo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750"/>
                                        <p:tgtEl>
                                          <p:spTgt spid="13"/>
                                        </p:tgtEl>
                                      </p:cBhvr>
                                    </p:animEffect>
                                    <p:anim calcmode="lin" valueType="num">
                                      <p:cBhvr>
                                        <p:cTn id="57" dur="750" fill="hold"/>
                                        <p:tgtEl>
                                          <p:spTgt spid="13"/>
                                        </p:tgtEl>
                                        <p:attrNameLst>
                                          <p:attrName>ppt_x</p:attrName>
                                        </p:attrNameLst>
                                      </p:cBhvr>
                                      <p:tavLst>
                                        <p:tav tm="0">
                                          <p:val>
                                            <p:strVal val="#ppt_x"/>
                                          </p:val>
                                        </p:tav>
                                        <p:tav tm="100000">
                                          <p:val>
                                            <p:strVal val="#ppt_x"/>
                                          </p:val>
                                        </p:tav>
                                      </p:tavLst>
                                    </p:anim>
                                    <p:anim calcmode="lin" valueType="num">
                                      <p:cBhvr>
                                        <p:cTn id="58" dur="750" fill="hold"/>
                                        <p:tgtEl>
                                          <p:spTgt spid="13"/>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750"/>
                                        <p:tgtEl>
                                          <p:spTgt spid="14"/>
                                        </p:tgtEl>
                                      </p:cBhvr>
                                    </p:animEffect>
                                    <p:anim calcmode="lin" valueType="num">
                                      <p:cBhvr>
                                        <p:cTn id="63" dur="750" fill="hold"/>
                                        <p:tgtEl>
                                          <p:spTgt spid="14"/>
                                        </p:tgtEl>
                                        <p:attrNameLst>
                                          <p:attrName>ppt_x</p:attrName>
                                        </p:attrNameLst>
                                      </p:cBhvr>
                                      <p:tavLst>
                                        <p:tav tm="0">
                                          <p:val>
                                            <p:strVal val="#ppt_x"/>
                                          </p:val>
                                        </p:tav>
                                        <p:tav tm="100000">
                                          <p:val>
                                            <p:strVal val="#ppt_x"/>
                                          </p:val>
                                        </p:tav>
                                      </p:tavLst>
                                    </p:anim>
                                    <p:anim calcmode="lin" valueType="num">
                                      <p:cBhvr>
                                        <p:cTn id="64" dur="75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750"/>
                                        <p:tgtEl>
                                          <p:spTgt spid="15"/>
                                        </p:tgtEl>
                                      </p:cBhvr>
                                    </p:animEffect>
                                    <p:anim calcmode="lin" valueType="num">
                                      <p:cBhvr>
                                        <p:cTn id="69" dur="750" fill="hold"/>
                                        <p:tgtEl>
                                          <p:spTgt spid="15"/>
                                        </p:tgtEl>
                                        <p:attrNameLst>
                                          <p:attrName>ppt_x</p:attrName>
                                        </p:attrNameLst>
                                      </p:cBhvr>
                                      <p:tavLst>
                                        <p:tav tm="0">
                                          <p:val>
                                            <p:strVal val="#ppt_x"/>
                                          </p:val>
                                        </p:tav>
                                        <p:tav tm="100000">
                                          <p:val>
                                            <p:strVal val="#ppt_x"/>
                                          </p:val>
                                        </p:tav>
                                      </p:tavLst>
                                    </p:anim>
                                    <p:anim calcmode="lin" valueType="num">
                                      <p:cBhvr>
                                        <p:cTn id="70" dur="75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750"/>
                                        <p:tgtEl>
                                          <p:spTgt spid="16"/>
                                        </p:tgtEl>
                                      </p:cBhvr>
                                    </p:animEffect>
                                    <p:anim calcmode="lin" valueType="num">
                                      <p:cBhvr>
                                        <p:cTn id="75" dur="750" fill="hold"/>
                                        <p:tgtEl>
                                          <p:spTgt spid="16"/>
                                        </p:tgtEl>
                                        <p:attrNameLst>
                                          <p:attrName>ppt_x</p:attrName>
                                        </p:attrNameLst>
                                      </p:cBhvr>
                                      <p:tavLst>
                                        <p:tav tm="0">
                                          <p:val>
                                            <p:strVal val="#ppt_x"/>
                                          </p:val>
                                        </p:tav>
                                        <p:tav tm="100000">
                                          <p:val>
                                            <p:strVal val="#ppt_x"/>
                                          </p:val>
                                        </p:tav>
                                      </p:tavLst>
                                    </p:anim>
                                    <p:anim calcmode="lin" valueType="num">
                                      <p:cBhvr>
                                        <p:cTn id="7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p:bldP spid="9" grpId="1"/>
      <p:bldP spid="10" grpId="0"/>
      <p:bldP spid="10" grpId="1"/>
      <p:bldP spid="11" grpId="0"/>
      <p:bldP spid="11" grpId="1"/>
      <p:bldP spid="12" grpId="0"/>
      <p:bldP spid="12" grpId="1"/>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sp>
        <p:nvSpPr>
          <p:cNvPr id="22" name="文本框 21"/>
          <p:cNvSpPr txBox="1"/>
          <p:nvPr/>
        </p:nvSpPr>
        <p:spPr>
          <a:xfrm>
            <a:off x="1728914" y="2730088"/>
            <a:ext cx="5686172" cy="830997"/>
          </a:xfrm>
          <a:prstGeom prst="rect">
            <a:avLst/>
          </a:prstGeom>
          <a:noFill/>
        </p:spPr>
        <p:txBody>
          <a:bodyPr wrap="none" rtlCol="0">
            <a:spAutoFit/>
          </a:bodyPr>
          <a:lstStyle/>
          <a:p>
            <a:r>
              <a:rPr lang="zh-CN" altLang="en-US" sz="4800" b="1" dirty="0">
                <a:solidFill>
                  <a:srgbClr val="FF0000"/>
                </a:solidFill>
              </a:rPr>
              <a:t>共青团动态</a:t>
            </a:r>
            <a:r>
              <a:rPr lang="en-US" altLang="zh-CN" sz="4800" b="1" dirty="0">
                <a:solidFill>
                  <a:srgbClr val="FF0000"/>
                </a:solidFill>
                <a:latin typeface="+mj-ea"/>
                <a:ea typeface="+mj-ea"/>
              </a:rPr>
              <a:t>PPT</a:t>
            </a:r>
            <a:r>
              <a:rPr lang="zh-CN" altLang="en-US" sz="4800" b="1" dirty="0">
                <a:solidFill>
                  <a:srgbClr val="FF0000"/>
                </a:solidFill>
              </a:rPr>
              <a:t>模板</a:t>
            </a: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330" y="457958"/>
            <a:ext cx="2085341" cy="2114609"/>
          </a:xfrm>
          <a:prstGeom prst="rect">
            <a:avLst/>
          </a:prstGeom>
        </p:spPr>
      </p:pic>
      <p:sp>
        <p:nvSpPr>
          <p:cNvPr id="5" name="文本框 4"/>
          <p:cNvSpPr txBox="1"/>
          <p:nvPr/>
        </p:nvSpPr>
        <p:spPr>
          <a:xfrm>
            <a:off x="6096000" y="4660900"/>
            <a:ext cx="2134870" cy="337185"/>
          </a:xfrm>
          <a:prstGeom prst="rect">
            <a:avLst/>
          </a:prstGeom>
          <a:noFill/>
        </p:spPr>
        <p:txBody>
          <a:bodyPr wrap="none" rtlCol="0">
            <a:spAutoFit/>
          </a:bodyPr>
          <a:lstStyle/>
          <a:p>
            <a:pPr algn="l"/>
            <a:r>
              <a:rPr lang="zh-CN" altLang="en-US" sz="1600">
                <a:solidFill>
                  <a:schemeClr val="bg1"/>
                </a:solidFill>
              </a:rPr>
              <a:t>汇报：</a:t>
            </a:r>
            <a:r>
              <a:rPr lang="en-US" altLang="zh-CN" sz="1600">
                <a:solidFill>
                  <a:schemeClr val="bg1"/>
                </a:solidFill>
              </a:rPr>
              <a:t>xiazaii </a:t>
            </a:r>
            <a:r>
              <a:rPr lang="zh-CN" altLang="en-US" sz="1600">
                <a:solidFill>
                  <a:schemeClr val="bg1"/>
                </a:solidFill>
              </a:rPr>
              <a:t>导师：</a:t>
            </a:r>
            <a:r>
              <a:rPr lang="en-US" altLang="zh-CN" sz="1600">
                <a:solidFill>
                  <a:schemeClr val="bg1"/>
                </a:solidFill>
              </a:rPr>
              <a:t>xx</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0000" fill="hold" grpId="0" nodeType="afterEffect">
                                  <p:stCondLst>
                                    <p:cond delay="0"/>
                                  </p:stCondLst>
                                  <p:iterate type="lt">
                                    <p:tmPct val="1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pic>
        <p:nvPicPr>
          <p:cNvPr id="32" name="图片 3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grpSp>
        <p:nvGrpSpPr>
          <p:cNvPr id="131" name="组合 130"/>
          <p:cNvGrpSpPr/>
          <p:nvPr/>
        </p:nvGrpSpPr>
        <p:grpSpPr>
          <a:xfrm>
            <a:off x="933624" y="574727"/>
            <a:ext cx="1215718" cy="2400657"/>
            <a:chOff x="702732" y="1342594"/>
            <a:chExt cx="1215718" cy="2400657"/>
          </a:xfrm>
        </p:grpSpPr>
        <p:sp>
          <p:nvSpPr>
            <p:cNvPr id="132" name="TextBox 131"/>
            <p:cNvSpPr txBox="1"/>
            <p:nvPr/>
          </p:nvSpPr>
          <p:spPr>
            <a:xfrm>
              <a:off x="702732" y="1342594"/>
              <a:ext cx="1015663" cy="240065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过渡页</a:t>
              </a:r>
            </a:p>
          </p:txBody>
        </p:sp>
        <p:sp>
          <p:nvSpPr>
            <p:cNvPr id="133" name="TextBox 132"/>
            <p:cNvSpPr txBox="1"/>
            <p:nvPr/>
          </p:nvSpPr>
          <p:spPr>
            <a:xfrm>
              <a:off x="1456785" y="2052576"/>
              <a:ext cx="461665" cy="120802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2" name="文本框 1"/>
          <p:cNvSpPr txBox="1"/>
          <p:nvPr/>
        </p:nvSpPr>
        <p:spPr>
          <a:xfrm>
            <a:off x="3820061" y="896527"/>
            <a:ext cx="2646878" cy="830997"/>
          </a:xfrm>
          <a:prstGeom prst="rect">
            <a:avLst/>
          </a:prstGeom>
          <a:noFill/>
        </p:spPr>
        <p:txBody>
          <a:bodyPr wrap="none" rtlCol="0">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第一部分</a:t>
            </a:r>
          </a:p>
        </p:txBody>
      </p:sp>
      <p:grpSp>
        <p:nvGrpSpPr>
          <p:cNvPr id="8" name="组合 7"/>
          <p:cNvGrpSpPr/>
          <p:nvPr/>
        </p:nvGrpSpPr>
        <p:grpSpPr>
          <a:xfrm>
            <a:off x="2578100" y="1977488"/>
            <a:ext cx="5130800" cy="830997"/>
            <a:chOff x="2578100" y="1977488"/>
            <a:chExt cx="5130800" cy="830997"/>
          </a:xfrm>
        </p:grpSpPr>
        <p:sp>
          <p:nvSpPr>
            <p:cNvPr id="3" name="对角圆角矩形 2"/>
            <p:cNvSpPr/>
            <p:nvPr/>
          </p:nvSpPr>
          <p:spPr>
            <a:xfrm>
              <a:off x="2578100" y="1979257"/>
              <a:ext cx="5130800" cy="796695"/>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599809" y="1977488"/>
              <a:ext cx="5109091"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ppt_w*1.125000"/>
                                          </p:val>
                                        </p:tav>
                                        <p:tav tm="100000">
                                          <p:val>
                                            <p:strVal val="#ppt_x"/>
                                          </p:val>
                                        </p:tav>
                                      </p:tavLst>
                                    </p:anim>
                                    <p:animEffect transition="in" filter="wipe(left)">
                                      <p:cBhvr>
                                        <p:cTn id="8" dur="500"/>
                                        <p:tgtEl>
                                          <p:spTgt spid="131"/>
                                        </p:tgtEl>
                                      </p:cBhvr>
                                    </p:animEffec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箭头3"/>
          <p:cNvSpPr/>
          <p:nvPr/>
        </p:nvSpPr>
        <p:spPr bwMode="gray">
          <a:xfrm flipV="1">
            <a:off x="1131436"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615479"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121086"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zh-CN"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400" b="1">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rPr>
              <a:t>此处添加标题</a:t>
            </a:r>
            <a:r>
              <a:rPr kumimoji="0" lang="en-US"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2</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9" name="文本3"/>
          <p:cNvSpPr>
            <a:spLocks noChangeArrowheads="1"/>
          </p:cNvSpPr>
          <p:nvPr/>
        </p:nvSpPr>
        <p:spPr bwMode="ltGray">
          <a:xfrm>
            <a:off x="3462337"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zh-CN"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0" name="标题3"/>
          <p:cNvSpPr>
            <a:spLocks noChangeArrowheads="1"/>
          </p:cNvSpPr>
          <p:nvPr/>
        </p:nvSpPr>
        <p:spPr bwMode="gray">
          <a:xfrm>
            <a:off x="2835274" y="339801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rPr>
              <a:t>此处添加标题</a:t>
            </a:r>
            <a:r>
              <a:rPr kumimoji="0" lang="en-US"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3</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nvGrpSpPr>
          <p:cNvPr id="11" name="圆形"/>
          <p:cNvGrpSpPr/>
          <p:nvPr/>
        </p:nvGrpSpPr>
        <p:grpSpPr>
          <a:xfrm>
            <a:off x="443183" y="1968351"/>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添加</a:t>
              </a:r>
              <a:endParaRPr kumimoji="0" lang="en-US" altLang="zh-CN"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文本</a:t>
              </a: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4" name="标题1"/>
          <p:cNvSpPr>
            <a:spLocks noChangeArrowheads="1"/>
          </p:cNvSpPr>
          <p:nvPr/>
        </p:nvSpPr>
        <p:spPr bwMode="gray">
          <a:xfrm>
            <a:off x="2841625" y="112987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此处添加标题</a:t>
            </a:r>
            <a:r>
              <a:rPr kumimoji="0" lang="en-US"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1</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42" name="组合 41"/>
          <p:cNvGrpSpPr/>
          <p:nvPr/>
        </p:nvGrpSpPr>
        <p:grpSpPr>
          <a:xfrm>
            <a:off x="1060223" y="2835421"/>
            <a:ext cx="1711577" cy="1712209"/>
            <a:chOff x="855271" y="2835421"/>
            <a:chExt cx="1711577" cy="1712209"/>
          </a:xfrm>
        </p:grpSpPr>
        <p:grpSp>
          <p:nvGrpSpPr>
            <p:cNvPr id="43" name="组合 4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5" name="泪滴形 4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4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
          <p:nvSpPr>
            <p:cNvPr id="4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点击录</a:t>
              </a:r>
              <a:endParaRPr kumimoji="0" lang="en-US" altLang="zh-CN" sz="16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入内容</a:t>
              </a:r>
            </a:p>
          </p:txBody>
        </p:sp>
      </p:grpSp>
      <p:grpSp>
        <p:nvGrpSpPr>
          <p:cNvPr id="47" name="组合 46"/>
          <p:cNvGrpSpPr/>
          <p:nvPr/>
        </p:nvGrpSpPr>
        <p:grpSpPr>
          <a:xfrm>
            <a:off x="2843808" y="2835420"/>
            <a:ext cx="1953852" cy="1954573"/>
            <a:chOff x="2672545" y="2835420"/>
            <a:chExt cx="1953852" cy="1954573"/>
          </a:xfrm>
        </p:grpSpPr>
        <p:grpSp>
          <p:nvGrpSpPr>
            <p:cNvPr id="4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
          <p:nvSpPr>
            <p:cNvPr id="4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入内容</a:t>
              </a:r>
            </a:p>
          </p:txBody>
        </p:sp>
      </p:grpSp>
      <p:grpSp>
        <p:nvGrpSpPr>
          <p:cNvPr id="52" name="组合 51"/>
          <p:cNvGrpSpPr/>
          <p:nvPr/>
        </p:nvGrpSpPr>
        <p:grpSpPr>
          <a:xfrm>
            <a:off x="1225504" y="1242748"/>
            <a:ext cx="1529694" cy="1529693"/>
            <a:chOff x="1009480" y="1242748"/>
            <a:chExt cx="1529694" cy="1529693"/>
          </a:xfrm>
        </p:grpSpPr>
        <p:sp>
          <p:nvSpPr>
            <p:cNvPr id="53" name="泪滴形 5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5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5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点击录</a:t>
              </a:r>
              <a:endParaRPr kumimoji="0" lang="en-US" altLang="zh-CN" sz="14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入内容</a:t>
              </a:r>
            </a:p>
          </p:txBody>
        </p:sp>
      </p:grpSp>
      <p:grpSp>
        <p:nvGrpSpPr>
          <p:cNvPr id="56" name="组合 55"/>
          <p:cNvGrpSpPr/>
          <p:nvPr/>
        </p:nvGrpSpPr>
        <p:grpSpPr>
          <a:xfrm>
            <a:off x="2843808" y="987574"/>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
          <p:nvSpPr>
            <p:cNvPr id="5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cs typeface="Arial Unicode MS" pitchFamily="34" charset="-122"/>
                </a:rPr>
                <a:t>入内容</a:t>
              </a:r>
            </a:p>
          </p:txBody>
        </p:sp>
      </p:grpSp>
      <p:grpSp>
        <p:nvGrpSpPr>
          <p:cNvPr id="61" name="组合 60"/>
          <p:cNvGrpSpPr/>
          <p:nvPr/>
        </p:nvGrpSpPr>
        <p:grpSpPr>
          <a:xfrm>
            <a:off x="5406698" y="1261184"/>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
        <p:nvSpPr>
          <p:cNvPr id="64" name="Text Box 40"/>
          <p:cNvSpPr txBox="1">
            <a:spLocks noChangeArrowheads="1"/>
          </p:cNvSpPr>
          <p:nvPr/>
        </p:nvSpPr>
        <p:spPr bwMode="gray">
          <a:xfrm>
            <a:off x="5853168" y="1526588"/>
            <a:ext cx="3255336" cy="757130"/>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65" name="Rectangle 11"/>
          <p:cNvSpPr>
            <a:spLocks noChangeArrowheads="1"/>
          </p:cNvSpPr>
          <p:nvPr/>
        </p:nvSpPr>
        <p:spPr bwMode="gray">
          <a:xfrm>
            <a:off x="5945126" y="1224134"/>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grpSp>
        <p:nvGrpSpPr>
          <p:cNvPr id="66" name="组合 11"/>
          <p:cNvGrpSpPr/>
          <p:nvPr/>
        </p:nvGrpSpPr>
        <p:grpSpPr bwMode="auto">
          <a:xfrm rot="16200000" flipH="1">
            <a:off x="5399418" y="2190008"/>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
        <p:nvSpPr>
          <p:cNvPr id="69" name="Text Box 40"/>
          <p:cNvSpPr txBox="1">
            <a:spLocks noChangeArrowheads="1"/>
          </p:cNvSpPr>
          <p:nvPr/>
        </p:nvSpPr>
        <p:spPr bwMode="gray">
          <a:xfrm>
            <a:off x="5853168" y="2462692"/>
            <a:ext cx="3255336" cy="757130"/>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0" name="Rectangle 11"/>
          <p:cNvSpPr>
            <a:spLocks noChangeArrowheads="1"/>
          </p:cNvSpPr>
          <p:nvPr/>
        </p:nvSpPr>
        <p:spPr bwMode="gray">
          <a:xfrm>
            <a:off x="5945126" y="2160238"/>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sp>
        <p:nvSpPr>
          <p:cNvPr id="71" name="Text Box 40"/>
          <p:cNvSpPr txBox="1">
            <a:spLocks noChangeArrowheads="1"/>
          </p:cNvSpPr>
          <p:nvPr/>
        </p:nvSpPr>
        <p:spPr bwMode="gray">
          <a:xfrm>
            <a:off x="5853168" y="3306252"/>
            <a:ext cx="3255336" cy="757130"/>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2" name="Rectangle 11"/>
          <p:cNvSpPr>
            <a:spLocks noChangeArrowheads="1"/>
          </p:cNvSpPr>
          <p:nvPr/>
        </p:nvSpPr>
        <p:spPr bwMode="gray">
          <a:xfrm>
            <a:off x="5945126" y="3003798"/>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sp>
        <p:nvSpPr>
          <p:cNvPr id="73" name="Text Box 40"/>
          <p:cNvSpPr txBox="1">
            <a:spLocks noChangeArrowheads="1"/>
          </p:cNvSpPr>
          <p:nvPr/>
        </p:nvSpPr>
        <p:spPr bwMode="gray">
          <a:xfrm>
            <a:off x="5853168" y="4118876"/>
            <a:ext cx="3255336" cy="757130"/>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4" name="Rectangle 11"/>
          <p:cNvSpPr>
            <a:spLocks noChangeArrowheads="1"/>
          </p:cNvSpPr>
          <p:nvPr/>
        </p:nvSpPr>
        <p:spPr bwMode="gray">
          <a:xfrm>
            <a:off x="5945126" y="3869159"/>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grpSp>
        <p:nvGrpSpPr>
          <p:cNvPr id="75" name="组合 4"/>
          <p:cNvGrpSpPr/>
          <p:nvPr/>
        </p:nvGrpSpPr>
        <p:grpSpPr bwMode="auto">
          <a:xfrm>
            <a:off x="5383232" y="3037771"/>
            <a:ext cx="397928" cy="398075"/>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grpSp>
        <p:nvGrpSpPr>
          <p:cNvPr id="78" name="组合 5"/>
          <p:cNvGrpSpPr/>
          <p:nvPr/>
        </p:nvGrpSpPr>
        <p:grpSpPr bwMode="auto">
          <a:xfrm flipH="1">
            <a:off x="5378817" y="3867894"/>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750" fill="hold"/>
                                        <p:tgtEl>
                                          <p:spTgt spid="56"/>
                                        </p:tgtEl>
                                        <p:attrNameLst>
                                          <p:attrName>ppt_x</p:attrName>
                                        </p:attrNameLst>
                                      </p:cBhvr>
                                      <p:tavLst>
                                        <p:tav tm="0">
                                          <p:val>
                                            <p:strVal val="1+#ppt_w/2"/>
                                          </p:val>
                                        </p:tav>
                                        <p:tav tm="100000">
                                          <p:val>
                                            <p:strVal val="#ppt_x"/>
                                          </p:val>
                                        </p:tav>
                                      </p:tavLst>
                                    </p:anim>
                                    <p:anim calcmode="lin" valueType="num">
                                      <p:cBhvr additive="base">
                                        <p:cTn id="13" dur="7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5"/>
                                        </p:tgtEl>
                                        <p:attrNameLst>
                                          <p:attrName>ppt_y</p:attrName>
                                        </p:attrNameLst>
                                      </p:cBhvr>
                                      <p:tavLst>
                                        <p:tav tm="0">
                                          <p:val>
                                            <p:strVal val="#ppt_y"/>
                                          </p:val>
                                        </p:tav>
                                        <p:tav tm="100000">
                                          <p:val>
                                            <p:strVal val="#ppt_y"/>
                                          </p:val>
                                        </p:tav>
                                      </p:tavLst>
                                    </p:anim>
                                    <p:anim calcmode="lin" valueType="num">
                                      <p:cBhvr>
                                        <p:cTn id="3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5"/>
                                        </p:tgtEl>
                                      </p:cBhvr>
                                    </p:animEffect>
                                  </p:childTnLst>
                                </p:cTn>
                              </p:par>
                            </p:childTnLst>
                          </p:cTn>
                        </p:par>
                        <p:par>
                          <p:cTn id="38" fill="hold">
                            <p:stCondLst>
                              <p:cond delay="4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anim calcmode="lin" valueType="num">
                                      <p:cBhvr>
                                        <p:cTn id="42" dur="750" fill="hold"/>
                                        <p:tgtEl>
                                          <p:spTgt spid="64"/>
                                        </p:tgtEl>
                                        <p:attrNameLst>
                                          <p:attrName>ppt_x</p:attrName>
                                        </p:attrNameLst>
                                      </p:cBhvr>
                                      <p:tavLst>
                                        <p:tav tm="0">
                                          <p:val>
                                            <p:strVal val="#ppt_x"/>
                                          </p:val>
                                        </p:tav>
                                        <p:tav tm="100000">
                                          <p:val>
                                            <p:strVal val="#ppt_x"/>
                                          </p:val>
                                        </p:tav>
                                      </p:tavLst>
                                    </p:anim>
                                    <p:anim calcmode="lin" valueType="num">
                                      <p:cBhvr>
                                        <p:cTn id="43" dur="75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349"/>
                            </p:stCondLst>
                            <p:childTnLst>
                              <p:par>
                                <p:cTn id="45" presetID="42"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6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66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750"/>
                                        <p:tgtEl>
                                          <p:spTgt spid="69"/>
                                        </p:tgtEl>
                                      </p:cBhvr>
                                    </p:animEffect>
                                    <p:anim calcmode="lin" valueType="num">
                                      <p:cBhvr>
                                        <p:cTn id="62" dur="750" fill="hold"/>
                                        <p:tgtEl>
                                          <p:spTgt spid="69"/>
                                        </p:tgtEl>
                                        <p:attrNameLst>
                                          <p:attrName>ppt_x</p:attrName>
                                        </p:attrNameLst>
                                      </p:cBhvr>
                                      <p:tavLst>
                                        <p:tav tm="0">
                                          <p:val>
                                            <p:strVal val="#ppt_x"/>
                                          </p:val>
                                        </p:tav>
                                        <p:tav tm="100000">
                                          <p:val>
                                            <p:strVal val="#ppt_x"/>
                                          </p:val>
                                        </p:tav>
                                      </p:tavLst>
                                    </p:anim>
                                    <p:anim calcmode="lin" valueType="num">
                                      <p:cBhvr>
                                        <p:cTn id="63" dur="7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7699"/>
                            </p:stCondLst>
                            <p:childTnLst>
                              <p:par>
                                <p:cTn id="65" presetID="42" presetClass="entr" presetSubtype="0"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750"/>
                                        <p:tgtEl>
                                          <p:spTgt spid="75"/>
                                        </p:tgtEl>
                                      </p:cBhvr>
                                    </p:animEffect>
                                    <p:anim calcmode="lin" valueType="num">
                                      <p:cBhvr>
                                        <p:cTn id="68" dur="750" fill="hold"/>
                                        <p:tgtEl>
                                          <p:spTgt spid="75"/>
                                        </p:tgtEl>
                                        <p:attrNameLst>
                                          <p:attrName>ppt_x</p:attrName>
                                        </p:attrNameLst>
                                      </p:cBhvr>
                                      <p:tavLst>
                                        <p:tav tm="0">
                                          <p:val>
                                            <p:strVal val="#ppt_x"/>
                                          </p:val>
                                        </p:tav>
                                        <p:tav tm="100000">
                                          <p:val>
                                            <p:strVal val="#ppt_x"/>
                                          </p:val>
                                        </p:tav>
                                      </p:tavLst>
                                    </p:anim>
                                    <p:anim calcmode="lin" valueType="num">
                                      <p:cBhvr>
                                        <p:cTn id="69" dur="75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86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2"/>
                                        </p:tgtEl>
                                        <p:attrNameLst>
                                          <p:attrName>ppt_y</p:attrName>
                                        </p:attrNameLst>
                                      </p:cBhvr>
                                      <p:tavLst>
                                        <p:tav tm="0">
                                          <p:val>
                                            <p:strVal val="#ppt_y"/>
                                          </p:val>
                                        </p:tav>
                                        <p:tav tm="100000">
                                          <p:val>
                                            <p:strVal val="#ppt_y"/>
                                          </p:val>
                                        </p:tav>
                                      </p:tavLst>
                                    </p:anim>
                                    <p:anim calcmode="lin" valueType="num">
                                      <p:cBhvr>
                                        <p:cTn id="7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2"/>
                                        </p:tgtEl>
                                      </p:cBhvr>
                                    </p:animEffect>
                                  </p:childTnLst>
                                </p:cTn>
                              </p:par>
                            </p:childTnLst>
                          </p:cTn>
                        </p:par>
                        <p:par>
                          <p:cTn id="78" fill="hold">
                            <p:stCondLst>
                              <p:cond delay="9049"/>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750"/>
                                        <p:tgtEl>
                                          <p:spTgt spid="71"/>
                                        </p:tgtEl>
                                      </p:cBhvr>
                                    </p:animEffect>
                                    <p:anim calcmode="lin" valueType="num">
                                      <p:cBhvr>
                                        <p:cTn id="82" dur="750" fill="hold"/>
                                        <p:tgtEl>
                                          <p:spTgt spid="71"/>
                                        </p:tgtEl>
                                        <p:attrNameLst>
                                          <p:attrName>ppt_x</p:attrName>
                                        </p:attrNameLst>
                                      </p:cBhvr>
                                      <p:tavLst>
                                        <p:tav tm="0">
                                          <p:val>
                                            <p:strVal val="#ppt_x"/>
                                          </p:val>
                                        </p:tav>
                                        <p:tav tm="100000">
                                          <p:val>
                                            <p:strVal val="#ppt_x"/>
                                          </p:val>
                                        </p:tav>
                                      </p:tavLst>
                                    </p:anim>
                                    <p:anim calcmode="lin" valueType="num">
                                      <p:cBhvr>
                                        <p:cTn id="83" dur="75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0049"/>
                            </p:stCondLst>
                            <p:childTnLst>
                              <p:par>
                                <p:cTn id="85" presetID="42"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750"/>
                                        <p:tgtEl>
                                          <p:spTgt spid="78"/>
                                        </p:tgtEl>
                                      </p:cBhvr>
                                    </p:animEffect>
                                    <p:anim calcmode="lin" valueType="num">
                                      <p:cBhvr>
                                        <p:cTn id="88" dur="750" fill="hold"/>
                                        <p:tgtEl>
                                          <p:spTgt spid="78"/>
                                        </p:tgtEl>
                                        <p:attrNameLst>
                                          <p:attrName>ppt_x</p:attrName>
                                        </p:attrNameLst>
                                      </p:cBhvr>
                                      <p:tavLst>
                                        <p:tav tm="0">
                                          <p:val>
                                            <p:strVal val="#ppt_x"/>
                                          </p:val>
                                        </p:tav>
                                        <p:tav tm="100000">
                                          <p:val>
                                            <p:strVal val="#ppt_x"/>
                                          </p:val>
                                        </p:tav>
                                      </p:tavLst>
                                    </p:anim>
                                    <p:anim calcmode="lin" valueType="num">
                                      <p:cBhvr>
                                        <p:cTn id="89" dur="750" fill="hold"/>
                                        <p:tgtEl>
                                          <p:spTgt spid="78"/>
                                        </p:tgtEl>
                                        <p:attrNameLst>
                                          <p:attrName>ppt_y</p:attrName>
                                        </p:attrNameLst>
                                      </p:cBhvr>
                                      <p:tavLst>
                                        <p:tav tm="0">
                                          <p:val>
                                            <p:strVal val="#ppt_y+.1"/>
                                          </p:val>
                                        </p:tav>
                                        <p:tav tm="100000">
                                          <p:val>
                                            <p:strVal val="#ppt_y"/>
                                          </p:val>
                                        </p:tav>
                                      </p:tavLst>
                                    </p:anim>
                                  </p:childTnLst>
                                </p:cTn>
                              </p:par>
                            </p:childTnLst>
                          </p:cTn>
                        </p:par>
                        <p:par>
                          <p:cTn id="90" fill="hold">
                            <p:stCondLst>
                              <p:cond delay="110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74"/>
                                        </p:tgtEl>
                                        <p:attrNameLst>
                                          <p:attrName>ppt_y</p:attrName>
                                        </p:attrNameLst>
                                      </p:cBhvr>
                                      <p:tavLst>
                                        <p:tav tm="0">
                                          <p:val>
                                            <p:strVal val="#ppt_y"/>
                                          </p:val>
                                        </p:tav>
                                        <p:tav tm="100000">
                                          <p:val>
                                            <p:strVal val="#ppt_y"/>
                                          </p:val>
                                        </p:tav>
                                      </p:tavLst>
                                    </p:anim>
                                    <p:anim calcmode="lin" valueType="num">
                                      <p:cBhvr>
                                        <p:cTn id="95"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74"/>
                                        </p:tgtEl>
                                      </p:cBhvr>
                                    </p:animEffect>
                                  </p:childTnLst>
                                </p:cTn>
                              </p:par>
                            </p:childTnLst>
                          </p:cTn>
                        </p:par>
                        <p:par>
                          <p:cTn id="98" fill="hold">
                            <p:stCondLst>
                              <p:cond delay="11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750"/>
                                        <p:tgtEl>
                                          <p:spTgt spid="73"/>
                                        </p:tgtEl>
                                      </p:cBhvr>
                                    </p:animEffect>
                                    <p:anim calcmode="lin" valueType="num">
                                      <p:cBhvr>
                                        <p:cTn id="102" dur="750" fill="hold"/>
                                        <p:tgtEl>
                                          <p:spTgt spid="73"/>
                                        </p:tgtEl>
                                        <p:attrNameLst>
                                          <p:attrName>ppt_x</p:attrName>
                                        </p:attrNameLst>
                                      </p:cBhvr>
                                      <p:tavLst>
                                        <p:tav tm="0">
                                          <p:val>
                                            <p:strVal val="#ppt_x"/>
                                          </p:val>
                                        </p:tav>
                                        <p:tav tm="100000">
                                          <p:val>
                                            <p:strVal val="#ppt_x"/>
                                          </p:val>
                                        </p:tav>
                                      </p:tavLst>
                                    </p:anim>
                                    <p:anim calcmode="lin" valueType="num">
                                      <p:cBhvr>
                                        <p:cTn id="103"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文本1"/>
          <p:cNvGrpSpPr/>
          <p:nvPr/>
        </p:nvGrpSpPr>
        <p:grpSpPr>
          <a:xfrm>
            <a:off x="1475656" y="1370285"/>
            <a:ext cx="6361113" cy="836922"/>
            <a:chOff x="1393825" y="1474614"/>
            <a:chExt cx="6361113" cy="1115896"/>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Text Box 64"/>
            <p:cNvSpPr txBox="1">
              <a:spLocks noChangeArrowheads="1"/>
            </p:cNvSpPr>
            <p:nvPr/>
          </p:nvSpPr>
          <p:spPr bwMode="black">
            <a:xfrm>
              <a:off x="1452563" y="1749254"/>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深色1"/>
          <p:cNvGrpSpPr/>
          <p:nvPr/>
        </p:nvGrpSpPr>
        <p:grpSpPr>
          <a:xfrm>
            <a:off x="2307505" y="1203598"/>
            <a:ext cx="4686300" cy="371893"/>
            <a:chOff x="2225675" y="1524000"/>
            <a:chExt cx="4686300" cy="495856"/>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1475656" y="2533059"/>
            <a:ext cx="6361113" cy="845424"/>
            <a:chOff x="1393825" y="3024981"/>
            <a:chExt cx="6361113" cy="1127233"/>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Text Box 64"/>
            <p:cNvSpPr txBox="1">
              <a:spLocks noChangeArrowheads="1"/>
            </p:cNvSpPr>
            <p:nvPr/>
          </p:nvSpPr>
          <p:spPr bwMode="black">
            <a:xfrm>
              <a:off x="1452563" y="3299620"/>
              <a:ext cx="6215781" cy="85259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endPar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深色2"/>
          <p:cNvGrpSpPr/>
          <p:nvPr/>
        </p:nvGrpSpPr>
        <p:grpSpPr>
          <a:xfrm>
            <a:off x="2307505" y="2366373"/>
            <a:ext cx="4686300" cy="371893"/>
            <a:chOff x="2225675" y="1524000"/>
            <a:chExt cx="4686300" cy="495856"/>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6"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1475656" y="3695834"/>
            <a:ext cx="6361113" cy="836921"/>
            <a:chOff x="1393825" y="4575348"/>
            <a:chExt cx="6361113" cy="1115895"/>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Text Box 64"/>
            <p:cNvSpPr txBox="1">
              <a:spLocks noChangeArrowheads="1"/>
            </p:cNvSpPr>
            <p:nvPr/>
          </p:nvSpPr>
          <p:spPr bwMode="black">
            <a:xfrm>
              <a:off x="1452563" y="4849987"/>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深色3"/>
          <p:cNvGrpSpPr/>
          <p:nvPr/>
        </p:nvGrpSpPr>
        <p:grpSpPr>
          <a:xfrm>
            <a:off x="2307505" y="3529148"/>
            <a:ext cx="4686300" cy="371893"/>
            <a:chOff x="2225675" y="1524000"/>
            <a:chExt cx="4686300" cy="495856"/>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3"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椭圆 2"/>
          <p:cNvSpPr/>
          <p:nvPr/>
        </p:nvSpPr>
        <p:spPr>
          <a:xfrm>
            <a:off x="3291599" y="1538681"/>
            <a:ext cx="2650091" cy="2585455"/>
          </a:xfrm>
          <a:prstGeom prst="ellipse">
            <a:avLst/>
          </a:prstGeom>
          <a:solidFill>
            <a:srgbClr val="C80000"/>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nvGrpSpPr>
          <p:cNvPr id="4" name="组合 3"/>
          <p:cNvGrpSpPr/>
          <p:nvPr/>
        </p:nvGrpSpPr>
        <p:grpSpPr>
          <a:xfrm>
            <a:off x="2599409" y="1417933"/>
            <a:ext cx="1398549" cy="1398549"/>
            <a:chOff x="2270685" y="1963548"/>
            <a:chExt cx="1545717" cy="1545717"/>
          </a:xfrm>
        </p:grpSpPr>
        <p:sp>
          <p:nvSpPr>
            <p:cNvPr id="5" name="泪滴形 4"/>
            <p:cNvSpPr/>
            <p:nvPr/>
          </p:nvSpPr>
          <p:spPr>
            <a:xfrm rot="15133697">
              <a:off x="2270685" y="1963548"/>
              <a:ext cx="1545717" cy="1545717"/>
            </a:xfrm>
            <a:prstGeom prst="teardrop">
              <a:avLst/>
            </a:prstGeom>
            <a:solidFill>
              <a:srgbClr val="FF6E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428860" y="212172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7" name="组合 6"/>
          <p:cNvGrpSpPr/>
          <p:nvPr/>
        </p:nvGrpSpPr>
        <p:grpSpPr>
          <a:xfrm>
            <a:off x="3867654" y="793219"/>
            <a:ext cx="1398549" cy="1398549"/>
            <a:chOff x="3674696" y="1248545"/>
            <a:chExt cx="1545717" cy="1545717"/>
          </a:xfrm>
          <a:effectLst/>
        </p:grpSpPr>
        <p:sp>
          <p:nvSpPr>
            <p:cNvPr id="8" name="泪滴形 7"/>
            <p:cNvSpPr/>
            <p:nvPr/>
          </p:nvSpPr>
          <p:spPr>
            <a:xfrm rot="18825864">
              <a:off x="3674696" y="1248545"/>
              <a:ext cx="1545717" cy="1545717"/>
            </a:xfrm>
            <a:prstGeom prst="teardrop">
              <a:avLst/>
            </a:prstGeom>
            <a:solidFill>
              <a:srgbClr val="FFCC00"/>
            </a:solidFill>
            <a:ln w="57150">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3833870" y="1395281"/>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0" name="组合 9"/>
          <p:cNvGrpSpPr/>
          <p:nvPr/>
        </p:nvGrpSpPr>
        <p:grpSpPr>
          <a:xfrm>
            <a:off x="5176766" y="1387578"/>
            <a:ext cx="1398549" cy="1398549"/>
            <a:chOff x="5171906" y="1745625"/>
            <a:chExt cx="1545717" cy="1545717"/>
          </a:xfrm>
        </p:grpSpPr>
        <p:sp>
          <p:nvSpPr>
            <p:cNvPr id="11" name="泪滴形 10"/>
            <p:cNvSpPr/>
            <p:nvPr/>
          </p:nvSpPr>
          <p:spPr>
            <a:xfrm rot="521598">
              <a:off x="5171906" y="1745625"/>
              <a:ext cx="1545717" cy="1545717"/>
            </a:xfrm>
            <a:prstGeom prst="teardrop">
              <a:avLst/>
            </a:prstGeom>
            <a:solidFill>
              <a:srgbClr val="FF99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5357818" y="1916927"/>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3" name="组合 12"/>
          <p:cNvGrpSpPr/>
          <p:nvPr/>
        </p:nvGrpSpPr>
        <p:grpSpPr>
          <a:xfrm>
            <a:off x="5170696" y="2831408"/>
            <a:ext cx="1398549" cy="1398549"/>
            <a:chOff x="5316511" y="3342364"/>
            <a:chExt cx="1545717" cy="1545717"/>
          </a:xfrm>
        </p:grpSpPr>
        <p:sp>
          <p:nvSpPr>
            <p:cNvPr id="14" name="泪滴形 13"/>
            <p:cNvSpPr/>
            <p:nvPr/>
          </p:nvSpPr>
          <p:spPr>
            <a:xfrm rot="4505506">
              <a:off x="5316511" y="3342364"/>
              <a:ext cx="1545717" cy="1545717"/>
            </a:xfrm>
            <a:prstGeom prst="teardrop">
              <a:avLst/>
            </a:prstGeom>
            <a:solidFill>
              <a:srgbClr val="FF66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5488819" y="3502796"/>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6" name="组合 15"/>
          <p:cNvGrpSpPr/>
          <p:nvPr/>
        </p:nvGrpSpPr>
        <p:grpSpPr>
          <a:xfrm>
            <a:off x="3902451" y="3398916"/>
            <a:ext cx="1398549" cy="1398549"/>
            <a:chOff x="3925384" y="4127643"/>
            <a:chExt cx="1545717" cy="1545717"/>
          </a:xfrm>
        </p:grpSpPr>
        <p:sp>
          <p:nvSpPr>
            <p:cNvPr id="17" name="泪滴形 16"/>
            <p:cNvSpPr/>
            <p:nvPr/>
          </p:nvSpPr>
          <p:spPr>
            <a:xfrm rot="8197085">
              <a:off x="3925384" y="4127643"/>
              <a:ext cx="1545717" cy="1545717"/>
            </a:xfrm>
            <a:prstGeom prst="teardrop">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4095872" y="431236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9" name="组合 18"/>
          <p:cNvGrpSpPr/>
          <p:nvPr/>
        </p:nvGrpSpPr>
        <p:grpSpPr>
          <a:xfrm>
            <a:off x="2613124" y="2831408"/>
            <a:ext cx="1398549" cy="1398549"/>
            <a:chOff x="2497542" y="3507721"/>
            <a:chExt cx="1545717" cy="1545717"/>
          </a:xfrm>
        </p:grpSpPr>
        <p:sp>
          <p:nvSpPr>
            <p:cNvPr id="20" name="泪滴形 19"/>
            <p:cNvSpPr/>
            <p:nvPr/>
          </p:nvSpPr>
          <p:spPr>
            <a:xfrm rot="11090926">
              <a:off x="2497542" y="3507721"/>
              <a:ext cx="1545717" cy="1545717"/>
            </a:xfrm>
            <a:prstGeom prst="teardrop">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2643174" y="3693360"/>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grpSp>
      <p:sp>
        <p:nvSpPr>
          <p:cNvPr id="22" name="Text Box 40"/>
          <p:cNvSpPr txBox="1">
            <a:spLocks noChangeArrowheads="1"/>
          </p:cNvSpPr>
          <p:nvPr/>
        </p:nvSpPr>
        <p:spPr bwMode="gray">
          <a:xfrm>
            <a:off x="-36512" y="2732596"/>
            <a:ext cx="3255336" cy="684546"/>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Rectangle 11"/>
          <p:cNvSpPr>
            <a:spLocks noChangeArrowheads="1"/>
          </p:cNvSpPr>
          <p:nvPr/>
        </p:nvSpPr>
        <p:spPr bwMode="gray">
          <a:xfrm>
            <a:off x="323528" y="2355726"/>
            <a:ext cx="2500330" cy="358775"/>
          </a:xfrm>
          <a:prstGeom prst="rect">
            <a:avLst/>
          </a:prstGeom>
          <a:noFill/>
          <a:ln>
            <a:noFill/>
          </a:ln>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sp>
        <p:nvSpPr>
          <p:cNvPr id="24" name="Text Box 40"/>
          <p:cNvSpPr txBox="1">
            <a:spLocks noChangeArrowheads="1"/>
          </p:cNvSpPr>
          <p:nvPr/>
        </p:nvSpPr>
        <p:spPr bwMode="gray">
          <a:xfrm>
            <a:off x="6012160" y="2732596"/>
            <a:ext cx="3255336" cy="684546"/>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Rectangle 11"/>
          <p:cNvSpPr>
            <a:spLocks noChangeArrowheads="1"/>
          </p:cNvSpPr>
          <p:nvPr/>
        </p:nvSpPr>
        <p:spPr bwMode="gray">
          <a:xfrm>
            <a:off x="6242747" y="2355726"/>
            <a:ext cx="2500330" cy="358775"/>
          </a:xfrm>
          <a:prstGeom prst="rect">
            <a:avLst/>
          </a:prstGeom>
          <a:noFill/>
          <a:ln>
            <a:noFill/>
          </a:ln>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par>
                                <p:cTn id="23" presetID="10"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anim calcmode="lin" valueType="num">
                                      <p:cBhvr>
                                        <p:cTn id="34"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750" tmFilter="0,0; .5, 1; 1, 1"/>
                                        <p:tgtEl>
                                          <p:spTgt spid="23"/>
                                        </p:tgtEl>
                                      </p:cBhvr>
                                    </p:animEffect>
                                  </p:childTnLst>
                                </p:cTn>
                              </p:par>
                            </p:childTnLst>
                          </p:cTn>
                        </p:par>
                        <p:par>
                          <p:cTn id="37" fill="hold">
                            <p:stCondLst>
                              <p:cond delay="3775"/>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anim calcmode="lin" valueType="num">
                                      <p:cBhvr>
                                        <p:cTn id="41" dur="750" fill="hold"/>
                                        <p:tgtEl>
                                          <p:spTgt spid="22"/>
                                        </p:tgtEl>
                                        <p:attrNameLst>
                                          <p:attrName>ppt_x</p:attrName>
                                        </p:attrNameLst>
                                      </p:cBhvr>
                                      <p:tavLst>
                                        <p:tav tm="0">
                                          <p:val>
                                            <p:strVal val="#ppt_x"/>
                                          </p:val>
                                        </p:tav>
                                        <p:tav tm="100000">
                                          <p:val>
                                            <p:strVal val="#ppt_x"/>
                                          </p:val>
                                        </p:tav>
                                      </p:tavLst>
                                    </p:anim>
                                    <p:anim calcmode="lin" valueType="num">
                                      <p:cBhvr>
                                        <p:cTn id="42" dur="75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477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5"/>
                                        </p:tgtEl>
                                        <p:attrNameLst>
                                          <p:attrName>ppt_y</p:attrName>
                                        </p:attrNameLst>
                                      </p:cBhvr>
                                      <p:tavLst>
                                        <p:tav tm="0">
                                          <p:val>
                                            <p:strVal val="#ppt_y"/>
                                          </p:val>
                                        </p:tav>
                                        <p:tav tm="100000">
                                          <p:val>
                                            <p:strVal val="#ppt_y"/>
                                          </p:val>
                                        </p:tav>
                                      </p:tavLst>
                                    </p:anim>
                                    <p:anim calcmode="lin" valueType="num">
                                      <p:cBhvr>
                                        <p:cTn id="4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5"/>
                                        </p:tgtEl>
                                      </p:cBhvr>
                                    </p:animEffect>
                                  </p:childTnLst>
                                </p:cTn>
                              </p:par>
                            </p:childTnLst>
                          </p:cTn>
                        </p:par>
                        <p:par>
                          <p:cTn id="51" fill="hold">
                            <p:stCondLst>
                              <p:cond delay="5375"/>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latin typeface="Calibri" panose="020F0502020204030204"/>
                <a:ea typeface="PMingLiU" panose="02020500000000000000" pitchFamily="18" charset="-120"/>
                <a:cs typeface="+mn-cs"/>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    </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latin typeface="Calibri" panose="020F0502020204030204"/>
              <a:ea typeface="PMingLiU" panose="02020500000000000000" pitchFamily="18" charset="-120"/>
              <a:cs typeface="+mn-cs"/>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latin typeface="Calibri" panose="020F0502020204030204"/>
                <a:ea typeface="PMingLiU" panose="02020500000000000000" pitchFamily="18" charset="-120"/>
                <a:cs typeface="+mn-cs"/>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    </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latin typeface="Calibri" panose="020F0502020204030204"/>
              <a:ea typeface="PMingLiU" panose="02020500000000000000" pitchFamily="18" charset="-120"/>
              <a:cs typeface="+mn-cs"/>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latin typeface="Calibri" panose="020F0502020204030204"/>
                <a:ea typeface="PMingLiU" panose="02020500000000000000" pitchFamily="18" charset="-120"/>
                <a:cs typeface="+mn-cs"/>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    </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 Box 40"/>
          <p:cNvSpPr txBox="1">
            <a:spLocks noChangeArrowheads="1"/>
          </p:cNvSpPr>
          <p:nvPr/>
        </p:nvSpPr>
        <p:spPr bwMode="gray">
          <a:xfrm>
            <a:off x="956624" y="1601292"/>
            <a:ext cx="3255336" cy="846001"/>
          </a:xfrm>
          <a:prstGeom prst="rect">
            <a:avLst/>
          </a:prstGeom>
          <a:noFill/>
          <a:ln w="9525">
            <a:noFill/>
            <a:miter lim="800000"/>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 y="0"/>
            <a:ext cx="9144000" cy="5143500"/>
          </a:xfrm>
          <a:prstGeom prst="rect">
            <a:avLst/>
          </a:prstGeom>
        </p:spPr>
      </p:pic>
      <p:pic>
        <p:nvPicPr>
          <p:cNvPr id="32" name="图片 3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78" y="3455048"/>
            <a:ext cx="9143244" cy="1688452"/>
          </a:xfrm>
          <a:prstGeom prst="rect">
            <a:avLst/>
          </a:prstGeom>
        </p:spPr>
      </p:pic>
      <p:grpSp>
        <p:nvGrpSpPr>
          <p:cNvPr id="131" name="组合 130"/>
          <p:cNvGrpSpPr/>
          <p:nvPr/>
        </p:nvGrpSpPr>
        <p:grpSpPr>
          <a:xfrm>
            <a:off x="933624" y="574727"/>
            <a:ext cx="1215718" cy="2400657"/>
            <a:chOff x="702732" y="1342594"/>
            <a:chExt cx="1215718" cy="2400657"/>
          </a:xfrm>
        </p:grpSpPr>
        <p:sp>
          <p:nvSpPr>
            <p:cNvPr id="132" name="TextBox 131"/>
            <p:cNvSpPr txBox="1"/>
            <p:nvPr/>
          </p:nvSpPr>
          <p:spPr>
            <a:xfrm>
              <a:off x="702732" y="1342594"/>
              <a:ext cx="1015663" cy="240065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过渡页</a:t>
              </a:r>
            </a:p>
          </p:txBody>
        </p:sp>
        <p:sp>
          <p:nvSpPr>
            <p:cNvPr id="133" name="TextBox 132"/>
            <p:cNvSpPr txBox="1"/>
            <p:nvPr/>
          </p:nvSpPr>
          <p:spPr>
            <a:xfrm>
              <a:off x="1456785" y="2052576"/>
              <a:ext cx="461665" cy="120802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2" name="文本框 1"/>
          <p:cNvSpPr txBox="1"/>
          <p:nvPr/>
        </p:nvSpPr>
        <p:spPr>
          <a:xfrm>
            <a:off x="3820061" y="896527"/>
            <a:ext cx="2646878" cy="830997"/>
          </a:xfrm>
          <a:prstGeom prst="rect">
            <a:avLst/>
          </a:prstGeom>
          <a:noFill/>
        </p:spPr>
        <p:txBody>
          <a:bodyPr wrap="none" rtlCol="0">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第二部分</a:t>
            </a:r>
          </a:p>
        </p:txBody>
      </p:sp>
      <p:grpSp>
        <p:nvGrpSpPr>
          <p:cNvPr id="8" name="组合 7"/>
          <p:cNvGrpSpPr/>
          <p:nvPr/>
        </p:nvGrpSpPr>
        <p:grpSpPr>
          <a:xfrm>
            <a:off x="2578100" y="1977488"/>
            <a:ext cx="5130800" cy="830997"/>
            <a:chOff x="2578100" y="1977488"/>
            <a:chExt cx="5130800" cy="830997"/>
          </a:xfrm>
        </p:grpSpPr>
        <p:sp>
          <p:nvSpPr>
            <p:cNvPr id="3" name="对角圆角矩形 2"/>
            <p:cNvSpPr/>
            <p:nvPr/>
          </p:nvSpPr>
          <p:spPr>
            <a:xfrm>
              <a:off x="2578100" y="1979257"/>
              <a:ext cx="5130800" cy="796695"/>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599809" y="1977488"/>
              <a:ext cx="5109091"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ppt_w*1.125000"/>
                                          </p:val>
                                        </p:tav>
                                        <p:tav tm="100000">
                                          <p:val>
                                            <p:strVal val="#ppt_x"/>
                                          </p:val>
                                        </p:tav>
                                      </p:tavLst>
                                    </p:anim>
                                    <p:animEffect transition="in" filter="wipe(left)">
                                      <p:cBhvr>
                                        <p:cTn id="8" dur="500"/>
                                        <p:tgtEl>
                                          <p:spTgt spid="131"/>
                                        </p:tgtEl>
                                      </p:cBhvr>
                                    </p:animEffec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全屏显示(16:9)</PresentationFormat>
  <Paragraphs>270</Paragraphs>
  <Slides>27</Slides>
  <Notes>22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Arial Unicode MS</vt:lpstr>
      <vt:lpstr>等线</vt:lpstr>
      <vt:lpstr>等线 Light</vt:lpstr>
      <vt:lpstr>黑体</vt:lpstr>
      <vt:lpstr>华文细黑</vt:lpstr>
      <vt:lpstr>宋体</vt:lpstr>
      <vt:lpstr>微软雅黑</vt:lpstr>
      <vt:lpstr>Arial</vt:lpstr>
      <vt:lpstr>Arial Black</vt:lpstr>
      <vt:lpstr>Calibri</vt:lpstr>
      <vt:lpstr>Impact</vt:lpstr>
      <vt:lpstr>Wingdings</vt:lpstr>
      <vt:lpstr>Office 主题​​</vt:lpstr>
      <vt:lpstr>1_Office 主题​​</vt:lpstr>
      <vt:lpstr>PowerPoint 演示文稿</vt:lpstr>
      <vt:lpstr>PowerPoint 演示文稿</vt:lpstr>
      <vt:lpstr>PowerPoint 演示文稿</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共青团团委2018年工作计划PPT模板</dc:title>
  <dc:creator/>
  <cp:lastModifiedBy>天 下</cp:lastModifiedBy>
  <cp:revision>45</cp:revision>
  <dcterms:created xsi:type="dcterms:W3CDTF">2016-12-25T02:27:00Z</dcterms:created>
  <dcterms:modified xsi:type="dcterms:W3CDTF">2021-01-05T07:37:40Z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