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505F2C04-C923-438B-8C0F-E0CD2BADF298}">
      <wppc:fontMiss xmln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8549" autoAdjust="0"/>
  </p:normalViewPr>
  <p:slideViewPr>
    <p:cSldViewPr snapToGrid="0">
      <p:cViewPr varScale="1">
        <p:scale>
          <a:sx n="110" d="100"/>
          <a:sy n="110" d="100"/>
        </p:scale>
        <p:origin x="57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tx2">
                <a:lumMod val="75000"/>
              </a:schemeClr>
            </a:solidFill>
          </c:spPr>
          <c:dPt>
            <c:idx val="0"/>
            <c:bubble3D val="0"/>
            <c:spPr>
              <a:solidFill>
                <a:schemeClr val="tx2"/>
              </a:solidFill>
            </c:spPr>
            <c:extLst>
              <c:ext xmlns:c16="http://schemas.microsoft.com/office/drawing/2014/chart" uri="{C3380CC4-5D6E-409C-BE32-E72D297353CC}">
                <c16:uniqueId val="{00000001-094C-477B-8048-50F3D62D7C60}"/>
              </c:ext>
            </c:extLst>
          </c:dPt>
          <c:dPt>
            <c:idx val="1"/>
            <c:bubble3D val="0"/>
            <c:spPr>
              <a:solidFill>
                <a:schemeClr val="bg1">
                  <a:lumMod val="75000"/>
                </a:schemeClr>
              </a:solidFill>
            </c:spPr>
            <c:extLst>
              <c:ext xmlns:c16="http://schemas.microsoft.com/office/drawing/2014/chart" uri="{C3380CC4-5D6E-409C-BE32-E72D297353CC}">
                <c16:uniqueId val="{00000003-094C-477B-8048-50F3D62D7C60}"/>
              </c:ext>
            </c:extLst>
          </c:dPt>
          <c:cat>
            <c:strRef>
              <c:f>Sheet1!$A$2:$A$3</c:f>
              <c:strCache>
                <c:ptCount val="2"/>
                <c:pt idx="0">
                  <c:v>1st Qtr</c:v>
                </c:pt>
                <c:pt idx="1">
                  <c:v>2nd Qtr</c:v>
                </c:pt>
              </c:strCache>
            </c:strRef>
          </c:cat>
          <c:val>
            <c:numRef>
              <c:f>Sheet1!$B$2:$B$3</c:f>
              <c:numCache>
                <c:formatCode>General</c:formatCode>
                <c:ptCount val="2"/>
                <c:pt idx="0">
                  <c:v>70</c:v>
                </c:pt>
                <c:pt idx="1">
                  <c:v>30</c:v>
                </c:pt>
              </c:numCache>
            </c:numRef>
          </c:val>
          <c:extLst>
            <c:ext xmlns:c16="http://schemas.microsoft.com/office/drawing/2014/chart" uri="{C3380CC4-5D6E-409C-BE32-E72D297353CC}">
              <c16:uniqueId val="{00000004-094C-477B-8048-50F3D62D7C60}"/>
            </c:ext>
          </c:extLst>
        </c:ser>
        <c:dLbls>
          <c:showLegendKey val="0"/>
          <c:showVal val="0"/>
          <c:showCatName val="0"/>
          <c:showSerName val="0"/>
          <c:showPercent val="0"/>
          <c:showBubbleSize val="0"/>
          <c:showLeaderLines val="1"/>
        </c:dLbls>
        <c:firstSliceAng val="154"/>
        <c:holeSize val="70"/>
      </c:doughnutChart>
    </c:plotArea>
    <c:plotVisOnly val="1"/>
    <c:dispBlanksAs val="zero"/>
    <c:showDLblsOverMax val="0"/>
  </c:chart>
  <c:spPr>
    <a:ln>
      <a:noFill/>
    </a:ln>
  </c:spPr>
  <c:txPr>
    <a:bodyPr/>
    <a:lstStyle/>
    <a:p>
      <a:pPr>
        <a:defRPr lang="zh-CN" sz="1800" baseline="-250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1">
                  <a:lumMod val="75000"/>
                </a:schemeClr>
              </a:solidFill>
            </c:spPr>
            <c:extLst>
              <c:ext xmlns:c16="http://schemas.microsoft.com/office/drawing/2014/chart" uri="{C3380CC4-5D6E-409C-BE32-E72D297353CC}">
                <c16:uniqueId val="{00000001-8998-4331-BC69-EDA98EE6A6C0}"/>
              </c:ext>
            </c:extLst>
          </c:dPt>
          <c:dPt>
            <c:idx val="1"/>
            <c:bubble3D val="0"/>
            <c:spPr>
              <a:solidFill>
                <a:schemeClr val="bg2"/>
              </a:solidFill>
            </c:spPr>
            <c:extLst>
              <c:ext xmlns:c16="http://schemas.microsoft.com/office/drawing/2014/chart" uri="{C3380CC4-5D6E-409C-BE32-E72D297353CC}">
                <c16:uniqueId val="{00000003-8998-4331-BC69-EDA98EE6A6C0}"/>
              </c:ext>
            </c:extLst>
          </c:dPt>
          <c:cat>
            <c:strRef>
              <c:f>Sheet1!$A$2:$A$3</c:f>
              <c:strCache>
                <c:ptCount val="2"/>
                <c:pt idx="0">
                  <c:v>1st Qtr</c:v>
                </c:pt>
                <c:pt idx="1">
                  <c:v>2nd Qtr</c:v>
                </c:pt>
              </c:strCache>
            </c:strRef>
          </c:cat>
          <c:val>
            <c:numRef>
              <c:f>Sheet1!$B$2:$B$3</c:f>
              <c:numCache>
                <c:formatCode>General</c:formatCode>
                <c:ptCount val="2"/>
                <c:pt idx="0">
                  <c:v>30</c:v>
                </c:pt>
                <c:pt idx="1">
                  <c:v>30</c:v>
                </c:pt>
              </c:numCache>
            </c:numRef>
          </c:val>
          <c:extLst>
            <c:ext xmlns:c16="http://schemas.microsoft.com/office/drawing/2014/chart" uri="{C3380CC4-5D6E-409C-BE32-E72D297353CC}">
              <c16:uniqueId val="{00000004-8998-4331-BC69-EDA98EE6A6C0}"/>
            </c:ext>
          </c:extLst>
        </c:ser>
        <c:dLbls>
          <c:showLegendKey val="0"/>
          <c:showVal val="0"/>
          <c:showCatName val="0"/>
          <c:showSerName val="0"/>
          <c:showPercent val="0"/>
          <c:showBubbleSize val="0"/>
          <c:showLeaderLines val="1"/>
        </c:dLbls>
        <c:firstSliceAng val="43"/>
        <c:holeSize val="70"/>
      </c:doughnutChart>
    </c:plotArea>
    <c:plotVisOnly val="1"/>
    <c:dispBlanksAs val="zero"/>
    <c:showDLblsOverMax val="0"/>
  </c:chart>
  <c:txPr>
    <a:bodyPr/>
    <a:lstStyle/>
    <a:p>
      <a:pPr>
        <a:defRPr lang="zh-CN" sz="1800"/>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1">
                  <a:lumMod val="75000"/>
                </a:schemeClr>
              </a:solidFill>
            </c:spPr>
            <c:extLst>
              <c:ext xmlns:c16="http://schemas.microsoft.com/office/drawing/2014/chart" uri="{C3380CC4-5D6E-409C-BE32-E72D297353CC}">
                <c16:uniqueId val="{00000001-37F0-4B1E-ACA3-B80EF872F70F}"/>
              </c:ext>
            </c:extLst>
          </c:dPt>
          <c:dPt>
            <c:idx val="1"/>
            <c:bubble3D val="0"/>
            <c:spPr>
              <a:solidFill>
                <a:schemeClr val="accent1"/>
              </a:solidFill>
            </c:spPr>
            <c:extLst>
              <c:ext xmlns:c16="http://schemas.microsoft.com/office/drawing/2014/chart" uri="{C3380CC4-5D6E-409C-BE32-E72D297353CC}">
                <c16:uniqueId val="{00000003-37F0-4B1E-ACA3-B80EF872F70F}"/>
              </c:ext>
            </c:extLst>
          </c:dPt>
          <c:cat>
            <c:strRef>
              <c:f>Sheet1!$A$2:$A$3</c:f>
              <c:strCache>
                <c:ptCount val="2"/>
                <c:pt idx="0">
                  <c:v>1st Qtr</c:v>
                </c:pt>
                <c:pt idx="1">
                  <c:v>2nd Qtr</c:v>
                </c:pt>
              </c:strCache>
            </c:strRef>
          </c:cat>
          <c:val>
            <c:numRef>
              <c:f>Sheet1!$B$2:$B$3</c:f>
              <c:numCache>
                <c:formatCode>General</c:formatCode>
                <c:ptCount val="2"/>
                <c:pt idx="0">
                  <c:v>10</c:v>
                </c:pt>
                <c:pt idx="1">
                  <c:v>90</c:v>
                </c:pt>
              </c:numCache>
            </c:numRef>
          </c:val>
          <c:extLst>
            <c:ext xmlns:c16="http://schemas.microsoft.com/office/drawing/2014/chart" uri="{C3380CC4-5D6E-409C-BE32-E72D297353CC}">
              <c16:uniqueId val="{00000004-37F0-4B1E-ACA3-B80EF872F70F}"/>
            </c:ext>
          </c:extLst>
        </c:ser>
        <c:dLbls>
          <c:showLegendKey val="0"/>
          <c:showVal val="0"/>
          <c:showCatName val="0"/>
          <c:showSerName val="0"/>
          <c:showPercent val="0"/>
          <c:showBubbleSize val="0"/>
          <c:showLeaderLines val="1"/>
        </c:dLbls>
        <c:firstSliceAng val="43"/>
        <c:holeSize val="70"/>
      </c:doughnutChart>
    </c:plotArea>
    <c:plotVisOnly val="1"/>
    <c:dispBlanksAs val="zero"/>
    <c:showDLblsOverMax val="0"/>
  </c:chart>
  <c:txPr>
    <a:bodyPr/>
    <a:lstStyle/>
    <a:p>
      <a:pPr>
        <a:defRPr lang="zh-CN" sz="1800"/>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3"/>
            </a:solidFill>
          </c:spPr>
          <c:dPt>
            <c:idx val="0"/>
            <c:bubble3D val="0"/>
            <c:extLst>
              <c:ext xmlns:c16="http://schemas.microsoft.com/office/drawing/2014/chart" uri="{C3380CC4-5D6E-409C-BE32-E72D297353CC}">
                <c16:uniqueId val="{00000001-7886-4D28-BDFD-8169E723758D}"/>
              </c:ext>
            </c:extLst>
          </c:dPt>
          <c:dPt>
            <c:idx val="1"/>
            <c:bubble3D val="0"/>
            <c:extLst>
              <c:ext xmlns:c16="http://schemas.microsoft.com/office/drawing/2014/chart" uri="{C3380CC4-5D6E-409C-BE32-E72D297353CC}">
                <c16:uniqueId val="{00000003-7886-4D28-BDFD-8169E723758D}"/>
              </c:ext>
            </c:extLst>
          </c:dPt>
          <c:cat>
            <c:strRef>
              <c:f>Sheet1!$A$2:$A$3</c:f>
              <c:strCache>
                <c:ptCount val="2"/>
                <c:pt idx="0">
                  <c:v>1st Qtr</c:v>
                </c:pt>
                <c:pt idx="1">
                  <c:v>2nd Qtr</c:v>
                </c:pt>
              </c:strCache>
            </c:strRef>
          </c:cat>
          <c:val>
            <c:numRef>
              <c:f>Sheet1!$B$2:$B$3</c:f>
              <c:numCache>
                <c:formatCode>General</c:formatCode>
                <c:ptCount val="2"/>
                <c:pt idx="0">
                  <c:v>0</c:v>
                </c:pt>
                <c:pt idx="1">
                  <c:v>100</c:v>
                </c:pt>
              </c:numCache>
            </c:numRef>
          </c:val>
          <c:extLst>
            <c:ext xmlns:c16="http://schemas.microsoft.com/office/drawing/2014/chart" uri="{C3380CC4-5D6E-409C-BE32-E72D297353CC}">
              <c16:uniqueId val="{00000004-7886-4D28-BDFD-8169E723758D}"/>
            </c:ext>
          </c:extLst>
        </c:ser>
        <c:dLbls>
          <c:showLegendKey val="0"/>
          <c:showVal val="0"/>
          <c:showCatName val="0"/>
          <c:showSerName val="0"/>
          <c:showPercent val="0"/>
          <c:showBubbleSize val="0"/>
          <c:showLeaderLines val="1"/>
        </c:dLbls>
        <c:firstSliceAng val="43"/>
        <c:holeSize val="70"/>
      </c:doughnutChart>
    </c:plotArea>
    <c:plotVisOnly val="1"/>
    <c:dispBlanksAs val="zero"/>
    <c:showDLblsOverMax val="0"/>
  </c:chart>
  <c:txPr>
    <a:bodyPr/>
    <a:lstStyle/>
    <a:p>
      <a:pPr>
        <a:defRPr lang="zh-CN" sz="1800"/>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列1</c:v>
                </c:pt>
              </c:strCache>
            </c:strRef>
          </c:tx>
          <c:spPr>
            <a:solidFill>
              <a:schemeClr val="tx2"/>
            </a:solidFill>
            <a:ln>
              <a:solidFill>
                <a:schemeClr val="bg1"/>
              </a:solidFill>
            </a:ln>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21D-4BA1-92A9-BC606CB53690}"/>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1D-4BA1-92A9-BC606CB53690}"/>
                </c:ext>
              </c:extLst>
            </c:dLbl>
            <c:dLbl>
              <c:idx val="2"/>
              <c:delete val="1"/>
              <c:extLst>
                <c:ext xmlns:c15="http://schemas.microsoft.com/office/drawing/2012/chart" uri="{CE6537A1-D6FC-4f65-9D91-7224C49458BB}"/>
                <c:ext xmlns:c16="http://schemas.microsoft.com/office/drawing/2014/chart" uri="{C3380CC4-5D6E-409C-BE32-E72D297353CC}">
                  <c16:uniqueId val="{00000002-C21D-4BA1-92A9-BC606CB53690}"/>
                </c:ext>
              </c:extLst>
            </c:dLbl>
            <c:dLbl>
              <c:idx val="3"/>
              <c:delete val="1"/>
              <c:extLst>
                <c:ext xmlns:c15="http://schemas.microsoft.com/office/drawing/2012/chart" uri="{CE6537A1-D6FC-4f65-9D91-7224C49458BB}"/>
                <c:ext xmlns:c16="http://schemas.microsoft.com/office/drawing/2014/chart" uri="{C3380CC4-5D6E-409C-BE32-E72D297353CC}">
                  <c16:uniqueId val="{00000003-C21D-4BA1-92A9-BC606CB53690}"/>
                </c:ext>
              </c:extLst>
            </c:dLbl>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tx1">
                        <a:lumMod val="65000"/>
                        <a:lumOff val="35000"/>
                      </a:schemeClr>
                    </a:solidFill>
                    <a:latin typeface="+mn-lt"/>
                    <a:ea typeface="+mn-ea"/>
                    <a:cs typeface="+mn-cs"/>
                  </a:defRPr>
                </a:pPr>
                <a:endParaRPr lang="zh-CN"/>
              </a:p>
            </c:txPr>
            <c:dLblPos val="outEnd"/>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添加标题 1</c:v>
                </c:pt>
                <c:pt idx="1">
                  <c:v>添加标题 2</c:v>
                </c:pt>
                <c:pt idx="2">
                  <c:v>添加标题 3</c:v>
                </c:pt>
                <c:pt idx="3">
                  <c:v>添加标题 4</c:v>
                </c:pt>
              </c:strCache>
            </c:strRef>
          </c:cat>
          <c:val>
            <c:numRef>
              <c:f>Sheet1!$B$2:$B$5</c:f>
              <c:numCache>
                <c:formatCode>General</c:formatCode>
                <c:ptCount val="4"/>
                <c:pt idx="0">
                  <c:v>100</c:v>
                </c:pt>
                <c:pt idx="1">
                  <c:v>90</c:v>
                </c:pt>
                <c:pt idx="2">
                  <c:v>50</c:v>
                </c:pt>
                <c:pt idx="3">
                  <c:v>50</c:v>
                </c:pt>
              </c:numCache>
            </c:numRef>
          </c:val>
          <c:extLst>
            <c:ext xmlns:c16="http://schemas.microsoft.com/office/drawing/2014/chart" uri="{C3380CC4-5D6E-409C-BE32-E72D297353CC}">
              <c16:uniqueId val="{00000004-C21D-4BA1-92A9-BC606CB53690}"/>
            </c:ext>
          </c:extLst>
        </c:ser>
        <c:ser>
          <c:idx val="1"/>
          <c:order val="1"/>
          <c:tx>
            <c:strRef>
              <c:f>Sheet1!$C$1</c:f>
              <c:strCache>
                <c:ptCount val="1"/>
                <c:pt idx="0">
                  <c:v>列2</c:v>
                </c:pt>
              </c:strCache>
            </c:strRef>
          </c:tx>
          <c:spPr>
            <a:solidFill>
              <a:schemeClr val="bg2"/>
            </a:solidFill>
          </c:spPr>
          <c:invertIfNegative val="0"/>
          <c:dLbls>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tx1">
                        <a:lumMod val="65000"/>
                        <a:lumOff val="3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添加标题 1</c:v>
                </c:pt>
                <c:pt idx="1">
                  <c:v>添加标题 2</c:v>
                </c:pt>
                <c:pt idx="2">
                  <c:v>添加标题 3</c:v>
                </c:pt>
                <c:pt idx="3">
                  <c:v>添加标题 4</c:v>
                </c:pt>
              </c:strCache>
            </c:strRef>
          </c:cat>
          <c:val>
            <c:numRef>
              <c:f>Sheet1!$C$2:$C$5</c:f>
              <c:numCache>
                <c:formatCode>General</c:formatCode>
                <c:ptCount val="4"/>
                <c:pt idx="0">
                  <c:v>90</c:v>
                </c:pt>
                <c:pt idx="1">
                  <c:v>75</c:v>
                </c:pt>
                <c:pt idx="2">
                  <c:v>100</c:v>
                </c:pt>
                <c:pt idx="3">
                  <c:v>100</c:v>
                </c:pt>
              </c:numCache>
            </c:numRef>
          </c:val>
          <c:extLst>
            <c:ext xmlns:c16="http://schemas.microsoft.com/office/drawing/2014/chart" uri="{C3380CC4-5D6E-409C-BE32-E72D297353CC}">
              <c16:uniqueId val="{00000005-C21D-4BA1-92A9-BC606CB53690}"/>
            </c:ext>
          </c:extLst>
        </c:ser>
        <c:ser>
          <c:idx val="2"/>
          <c:order val="2"/>
          <c:tx>
            <c:strRef>
              <c:f>Sheet1!$D$1</c:f>
              <c:strCache>
                <c:ptCount val="1"/>
                <c:pt idx="0">
                  <c:v>列3</c:v>
                </c:pt>
              </c:strCache>
            </c:strRef>
          </c:tx>
          <c:spPr>
            <a:solidFill>
              <a:schemeClr val="accent1"/>
            </a:solidFill>
            <a:effectLst/>
          </c:spPr>
          <c:invertIfNegative val="0"/>
          <c:dLbls>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tx1">
                        <a:lumMod val="65000"/>
                        <a:lumOff val="3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添加标题 1</c:v>
                </c:pt>
                <c:pt idx="1">
                  <c:v>添加标题 2</c:v>
                </c:pt>
                <c:pt idx="2">
                  <c:v>添加标题 3</c:v>
                </c:pt>
                <c:pt idx="3">
                  <c:v>添加标题 4</c:v>
                </c:pt>
              </c:strCache>
            </c:strRef>
          </c:cat>
          <c:val>
            <c:numRef>
              <c:f>Sheet1!$D$2:$D$5</c:f>
              <c:numCache>
                <c:formatCode>General</c:formatCode>
                <c:ptCount val="4"/>
                <c:pt idx="0">
                  <c:v>50</c:v>
                </c:pt>
                <c:pt idx="1">
                  <c:v>65</c:v>
                </c:pt>
                <c:pt idx="2">
                  <c:v>75</c:v>
                </c:pt>
                <c:pt idx="3">
                  <c:v>75</c:v>
                </c:pt>
              </c:numCache>
            </c:numRef>
          </c:val>
          <c:extLst>
            <c:ext xmlns:c16="http://schemas.microsoft.com/office/drawing/2014/chart" uri="{C3380CC4-5D6E-409C-BE32-E72D297353CC}">
              <c16:uniqueId val="{00000006-C21D-4BA1-92A9-BC606CB53690}"/>
            </c:ext>
          </c:extLst>
        </c:ser>
        <c:ser>
          <c:idx val="3"/>
          <c:order val="3"/>
          <c:tx>
            <c:strRef>
              <c:f>Sheet1!$E$1</c:f>
              <c:strCache>
                <c:ptCount val="1"/>
                <c:pt idx="0">
                  <c:v>列4</c:v>
                </c:pt>
              </c:strCache>
            </c:strRef>
          </c:tx>
          <c:spPr>
            <a:solidFill>
              <a:schemeClr val="accent3"/>
            </a:solidFill>
          </c:spPr>
          <c:invertIfNegative val="0"/>
          <c:dLbls>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tx1">
                        <a:lumMod val="65000"/>
                        <a:lumOff val="3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添加标题 1</c:v>
                </c:pt>
                <c:pt idx="1">
                  <c:v>添加标题 2</c:v>
                </c:pt>
                <c:pt idx="2">
                  <c:v>添加标题 3</c:v>
                </c:pt>
                <c:pt idx="3">
                  <c:v>添加标题 4</c:v>
                </c:pt>
              </c:strCache>
            </c:strRef>
          </c:cat>
          <c:val>
            <c:numRef>
              <c:f>Sheet1!$E$2:$E$5</c:f>
              <c:numCache>
                <c:formatCode>General</c:formatCode>
                <c:ptCount val="4"/>
                <c:pt idx="0">
                  <c:v>50</c:v>
                </c:pt>
                <c:pt idx="1">
                  <c:v>65</c:v>
                </c:pt>
                <c:pt idx="2">
                  <c:v>75</c:v>
                </c:pt>
                <c:pt idx="3">
                  <c:v>75</c:v>
                </c:pt>
              </c:numCache>
            </c:numRef>
          </c:val>
          <c:extLst>
            <c:ext xmlns:c16="http://schemas.microsoft.com/office/drawing/2014/chart" uri="{C3380CC4-5D6E-409C-BE32-E72D297353CC}">
              <c16:uniqueId val="{00000007-C21D-4BA1-92A9-BC606CB53690}"/>
            </c:ext>
          </c:extLst>
        </c:ser>
        <c:dLbls>
          <c:showLegendKey val="0"/>
          <c:showVal val="0"/>
          <c:showCatName val="0"/>
          <c:showSerName val="0"/>
          <c:showPercent val="0"/>
          <c:showBubbleSize val="0"/>
        </c:dLbls>
        <c:gapWidth val="351"/>
        <c:axId val="220492544"/>
        <c:axId val="220494080"/>
      </c:barChart>
      <c:catAx>
        <c:axId val="220492544"/>
        <c:scaling>
          <c:orientation val="minMax"/>
        </c:scaling>
        <c:delete val="0"/>
        <c:axPos val="b"/>
        <c:numFmt formatCode="General" sourceLinked="0"/>
        <c:majorTickMark val="out"/>
        <c:minorTickMark val="none"/>
        <c:tickLblPos val="nextTo"/>
        <c:spPr>
          <a:noFill/>
        </c:spPr>
        <c:txPr>
          <a:bodyPr rot="-60000000" spcFirstLastPara="0" vertOverflow="ellipsis" vert="horz" wrap="square" anchor="ctr" anchorCtr="1"/>
          <a:lstStyle/>
          <a:p>
            <a:pPr>
              <a:defRPr lang="zh-CN" sz="1200" b="1" i="0" u="none" strike="noStrike" kern="1200" baseline="0">
                <a:solidFill>
                  <a:schemeClr val="tx1">
                    <a:lumMod val="65000"/>
                    <a:lumOff val="35000"/>
                  </a:schemeClr>
                </a:solidFill>
                <a:latin typeface="+mn-lt"/>
                <a:ea typeface="+mn-ea"/>
                <a:cs typeface="+mn-cs"/>
              </a:defRPr>
            </a:pPr>
            <a:endParaRPr lang="zh-CN"/>
          </a:p>
        </c:txPr>
        <c:crossAx val="220494080"/>
        <c:crosses val="autoZero"/>
        <c:auto val="1"/>
        <c:lblAlgn val="ctr"/>
        <c:lblOffset val="100"/>
        <c:noMultiLvlLbl val="0"/>
      </c:catAx>
      <c:valAx>
        <c:axId val="220494080"/>
        <c:scaling>
          <c:orientation val="minMax"/>
        </c:scaling>
        <c:delete val="0"/>
        <c:axPos val="l"/>
        <c:majorGridlines>
          <c:spPr>
            <a:ln w="6350" cap="flat" cmpd="sng" algn="ctr">
              <a:solidFill>
                <a:prstClr val="white">
                  <a:lumMod val="85000"/>
                  <a:alpha val="48000"/>
                </a:prstClr>
              </a:solidFill>
              <a:prstDash val="solid"/>
              <a:round/>
            </a:ln>
          </c:spPr>
        </c:majorGridlines>
        <c:numFmt formatCode="General" sourceLinked="0"/>
        <c:majorTickMark val="none"/>
        <c:minorTickMark val="in"/>
        <c:tickLblPos val="low"/>
        <c:spPr>
          <a:noFill/>
          <a:ln w="6350" cap="flat" cmpd="sng" algn="ctr">
            <a:solidFill>
              <a:schemeClr val="bg1">
                <a:lumMod val="85000"/>
              </a:schemeClr>
            </a:solidFill>
            <a:prstDash val="solid"/>
            <a:round/>
          </a:ln>
        </c:spPr>
        <c:txPr>
          <a:bodyPr rot="-60000000" spcFirstLastPara="0" vertOverflow="ellipsis" vert="horz" wrap="square" anchor="ctr" anchorCtr="1"/>
          <a:lstStyle/>
          <a:p>
            <a:pPr>
              <a:defRPr lang="zh-CN" sz="1200" b="1" i="0" u="none" strike="noStrike" kern="1200" baseline="0">
                <a:solidFill>
                  <a:schemeClr val="tx1">
                    <a:lumMod val="65000"/>
                    <a:lumOff val="35000"/>
                  </a:schemeClr>
                </a:solidFill>
                <a:latin typeface="+mn-lt"/>
                <a:ea typeface="+mn-ea"/>
                <a:cs typeface="+mn-cs"/>
              </a:defRPr>
            </a:pPr>
            <a:endParaRPr lang="zh-CN"/>
          </a:p>
        </c:txPr>
        <c:crossAx val="220492544"/>
        <c:crosses val="autoZero"/>
        <c:crossBetween val="between"/>
      </c:valAx>
    </c:plotArea>
    <c:plotVisOnly val="1"/>
    <c:dispBlanksAs val="gap"/>
    <c:showDLblsOverMax val="0"/>
  </c:chart>
  <c:txPr>
    <a:bodyPr/>
    <a:lstStyle/>
    <a:p>
      <a:pPr>
        <a:defRPr lang="zh-CN" sz="1200" b="1">
          <a:solidFill>
            <a:schemeClr val="tx1">
              <a:lumMod val="65000"/>
              <a:lumOff val="35000"/>
            </a:schemeClr>
          </a:solidFill>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1175"/>
          </a:xfrm>
          <a:prstGeom prst="rect">
            <a:avLst/>
          </a:prstGeom>
        </p:spPr>
        <p:txBody>
          <a:bodyPr vert="horz" lIns="91440" tIns="45720" rIns="91440" bIns="45720" rtlCol="0"/>
          <a:lstStyle>
            <a:lvl1pPr algn="r">
              <a:defRPr sz="1200"/>
            </a:lvl1pPr>
          </a:lstStyle>
          <a:p>
            <a:fld id="{71A68E1A-8556-4FFE-8423-324EFEC44E73}"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860925"/>
            <a:ext cx="5683250" cy="4605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117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1175"/>
          </a:xfrm>
          <a:prstGeom prst="rect">
            <a:avLst/>
          </a:prstGeom>
        </p:spPr>
        <p:txBody>
          <a:bodyPr vert="horz" lIns="91440" tIns="45720" rIns="91440" bIns="45720" rtlCol="0" anchor="b"/>
          <a:lstStyle>
            <a:lvl1pPr algn="r">
              <a:defRPr sz="1200"/>
            </a:lvl1pPr>
          </a:lstStyle>
          <a:p>
            <a:fld id="{EFDE3ADC-36A5-480B-A7C8-D3A2B7773E1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FDE3ADC-36A5-480B-A7C8-D3A2B7773E11}"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FDE3ADC-36A5-480B-A7C8-D3A2B7773E11}" type="slidenum">
              <a:rPr lang="zh-CN" altLang="en-US" smtClean="0"/>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FDE3ADC-36A5-480B-A7C8-D3A2B7773E11}" type="slidenum">
              <a:rPr lang="zh-CN" altLang="en-US" smtClean="0"/>
              <a:t>27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cstate="prin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7" name="文本框 6"/>
          <p:cNvSpPr txBox="1"/>
          <p:nvPr/>
        </p:nvSpPr>
        <p:spPr>
          <a:xfrm>
            <a:off x="2118995" y="2667635"/>
            <a:ext cx="8198485" cy="972820"/>
          </a:xfrm>
          <a:prstGeom prst="rect">
            <a:avLst/>
          </a:prstGeom>
          <a:noFill/>
        </p:spPr>
        <p:txBody>
          <a:bodyPr wrap="square" rtlCol="0">
            <a:spAutoFit/>
          </a:bodyPr>
          <a:lstStyle/>
          <a:p>
            <a:pPr algn="ctr"/>
            <a:r>
              <a:rPr lang="zh-CN" altLang="en-US" sz="5400" b="1" dirty="0">
                <a:solidFill>
                  <a:srgbClr val="C00000"/>
                </a:solidFill>
                <a:latin typeface="微软雅黑" panose="020B0503020204020204" charset="-122"/>
                <a:ea typeface="微软雅黑" panose="020B0503020204020204" charset="-122"/>
              </a:rPr>
              <a:t>精美廉洁党政党建</a:t>
            </a:r>
            <a:r>
              <a:rPr lang="en-US" altLang="zh-CN" sz="5400" b="1" dirty="0">
                <a:solidFill>
                  <a:srgbClr val="C00000"/>
                </a:solidFill>
                <a:latin typeface="微软雅黑" panose="020B0503020204020204" charset="-122"/>
                <a:ea typeface="微软雅黑" panose="020B0503020204020204" charset="-122"/>
              </a:rPr>
              <a:t>PPT</a:t>
            </a:r>
          </a:p>
        </p:txBody>
      </p:sp>
      <p:sp>
        <p:nvSpPr>
          <p:cNvPr id="3075" name="文本框 3074"/>
          <p:cNvSpPr txBox="1"/>
          <p:nvPr/>
        </p:nvSpPr>
        <p:spPr>
          <a:xfrm>
            <a:off x="3764915" y="3954780"/>
            <a:ext cx="2561994" cy="337185"/>
          </a:xfrm>
          <a:prstGeom prst="rect">
            <a:avLst/>
          </a:prstGeom>
          <a:noFill/>
          <a:ln w="9525">
            <a:noFill/>
            <a:miter/>
          </a:ln>
          <a:effectLst/>
        </p:spPr>
        <p:txBody>
          <a:bodyPr vert="horz" wrap="square" anchor="t">
            <a:spAutoFit/>
          </a:bodyPr>
          <a:lstStyle/>
          <a:p>
            <a:pPr lvl="0" algn="ctr" eaLnBrk="0" latinLnBrk="0" hangingPunct="0"/>
            <a:r>
              <a:rPr lang="zh-CN" altLang="en-US" sz="1600" b="1">
                <a:solidFill>
                  <a:schemeClr val="tx1">
                    <a:lumMod val="75000"/>
                    <a:lumOff val="25000"/>
                  </a:schemeClr>
                </a:solidFill>
                <a:latin typeface="微软雅黑" panose="020B0503020204020204" charset="-122"/>
                <a:ea typeface="微软雅黑" panose="020B0503020204020204" charset="-122"/>
              </a:rPr>
              <a:t> 汇报人：</a:t>
            </a:r>
            <a:r>
              <a:rPr lang="en-US" altLang="zh-CN" sz="1600" b="1">
                <a:solidFill>
                  <a:schemeClr val="tx1">
                    <a:lumMod val="75000"/>
                    <a:lumOff val="25000"/>
                  </a:schemeClr>
                </a:solidFill>
                <a:latin typeface="微软雅黑" panose="020B0503020204020204" charset="-122"/>
                <a:ea typeface="微软雅黑" panose="020B0503020204020204" charset="-122"/>
              </a:rPr>
              <a:t>xiazaii</a:t>
            </a:r>
            <a:endParaRPr lang="zh-CN" altLang="en-US" sz="1600" b="1" dirty="0">
              <a:solidFill>
                <a:schemeClr val="tx1">
                  <a:lumMod val="75000"/>
                  <a:lumOff val="25000"/>
                </a:schemeClr>
              </a:solidFill>
              <a:latin typeface="微软雅黑" panose="020B0503020204020204" charset="-122"/>
              <a:ea typeface="微软雅黑" panose="020B0503020204020204" charset="-122"/>
            </a:endParaRPr>
          </a:p>
        </p:txBody>
      </p:sp>
      <p:sp>
        <p:nvSpPr>
          <p:cNvPr id="3076" name="文本框 3075"/>
          <p:cNvSpPr txBox="1"/>
          <p:nvPr/>
        </p:nvSpPr>
        <p:spPr>
          <a:xfrm>
            <a:off x="7108190" y="3971925"/>
            <a:ext cx="2550160" cy="596265"/>
          </a:xfrm>
          <a:prstGeom prst="rect">
            <a:avLst/>
          </a:prstGeom>
          <a:noFill/>
          <a:ln w="9525">
            <a:noFill/>
            <a:miter/>
          </a:ln>
          <a:effectLst/>
        </p:spPr>
        <p:txBody>
          <a:bodyPr vert="horz" wrap="square" anchor="t">
            <a:spAutoFit/>
          </a:bodyPr>
          <a:lstStyle/>
          <a:p>
            <a:pPr lvl="0" algn="l" eaLnBrk="0" latinLnBrk="0" hangingPunct="0"/>
            <a:r>
              <a:rPr lang="zh-CN" altLang="en-US" sz="1600" b="1" dirty="0">
                <a:solidFill>
                  <a:schemeClr val="tx1">
                    <a:lumMod val="75000"/>
                    <a:lumOff val="25000"/>
                  </a:schemeClr>
                </a:solidFill>
                <a:latin typeface="微软雅黑" panose="020B0503020204020204" charset="-122"/>
                <a:ea typeface="微软雅黑" panose="020B0503020204020204" charset="-122"/>
              </a:rPr>
              <a:t>日期：</a:t>
            </a:r>
            <a:r>
              <a:rPr lang="en-US" altLang="zh-CN" sz="1600" b="1" dirty="0">
                <a:solidFill>
                  <a:schemeClr val="tx1">
                    <a:lumMod val="75000"/>
                    <a:lumOff val="25000"/>
                  </a:schemeClr>
                </a:solidFill>
                <a:latin typeface="微软雅黑" panose="020B0503020204020204" charset="-122"/>
                <a:ea typeface="微软雅黑" panose="020B0503020204020204" charset="-122"/>
                <a:sym typeface="+mn-ea"/>
              </a:rPr>
              <a:t>xxxxxx</a:t>
            </a:r>
          </a:p>
          <a:p>
            <a:pPr lvl="0" algn="l" eaLnBrk="0" latinLnBrk="0" hangingPunct="0"/>
            <a:endParaRPr lang="en-US" altLang="zh-CN" sz="16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1" name="文本框 10"/>
          <p:cNvSpPr txBox="1"/>
          <p:nvPr/>
        </p:nvSpPr>
        <p:spPr>
          <a:xfrm>
            <a:off x="2247265" y="3533140"/>
            <a:ext cx="7785735" cy="441325"/>
          </a:xfrm>
          <a:prstGeom prst="rect">
            <a:avLst/>
          </a:prstGeom>
          <a:noFill/>
          <a:ln w="9525">
            <a:noFill/>
            <a:miter/>
          </a:ln>
          <a:effectLst/>
        </p:spPr>
        <p:txBody>
          <a:bodyPr vert="horz" wrap="square" anchor="t">
            <a:spAutoFit/>
          </a:bodyPr>
          <a:lstStyle/>
          <a:p>
            <a:pPr lvl="0" algn="ctr" eaLnBrk="0" latinLnBrk="0" hangingPunct="0"/>
            <a:r>
              <a:rPr lang="en-US" altLang="zh-CN" sz="2000" dirty="0">
                <a:solidFill>
                  <a:schemeClr val="tx1">
                    <a:lumMod val="75000"/>
                    <a:lumOff val="25000"/>
                  </a:schemeClr>
                </a:solidFill>
                <a:latin typeface="Meiryo" panose="020B0604030504040204" charset="-128"/>
                <a:ea typeface="Meiryo" panose="020B0604030504040204" charset="-128"/>
              </a:rPr>
              <a:t> THE PROFESSIONAL</a:t>
            </a:r>
            <a:r>
              <a:rPr lang="zh-CN" altLang="en-US" sz="2000" dirty="0">
                <a:solidFill>
                  <a:schemeClr val="tx1">
                    <a:lumMod val="75000"/>
                    <a:lumOff val="25000"/>
                  </a:schemeClr>
                </a:solidFill>
                <a:latin typeface="Meiryo" panose="020B0604030504040204" charset="-128"/>
                <a:ea typeface="Meiryo" panose="020B0604030504040204" charset="-128"/>
              </a:rPr>
              <a:t> </a:t>
            </a:r>
            <a:r>
              <a:rPr lang="en-US" altLang="zh-CN" sz="2000" dirty="0">
                <a:solidFill>
                  <a:schemeClr val="tx1">
                    <a:lumMod val="75000"/>
                    <a:lumOff val="25000"/>
                  </a:schemeClr>
                </a:solidFill>
                <a:latin typeface="Meiryo" panose="020B0604030504040204" charset="-128"/>
                <a:ea typeface="Meiryo" panose="020B0604030504040204" charset="-128"/>
              </a:rPr>
              <a:t>POWERPOINT</a:t>
            </a:r>
            <a:r>
              <a:rPr lang="zh-CN" altLang="en-US" sz="2000" dirty="0">
                <a:solidFill>
                  <a:schemeClr val="tx1">
                    <a:lumMod val="75000"/>
                    <a:lumOff val="25000"/>
                  </a:schemeClr>
                </a:solidFill>
                <a:latin typeface="Meiryo" panose="020B0604030504040204" charset="-128"/>
                <a:ea typeface="Meiryo" panose="020B0604030504040204" charset="-128"/>
              </a:rPr>
              <a:t> </a:t>
            </a:r>
            <a:r>
              <a:rPr lang="en-US" altLang="zh-CN" sz="2000" dirty="0">
                <a:solidFill>
                  <a:schemeClr val="tx1">
                    <a:lumMod val="75000"/>
                    <a:lumOff val="25000"/>
                  </a:schemeClr>
                </a:solidFill>
                <a:latin typeface="Meiryo" panose="020B0604030504040204" charset="-128"/>
                <a:ea typeface="Meiryo" panose="020B0604030504040204" charset="-128"/>
              </a:rPr>
              <a:t>TEMPLATES</a:t>
            </a:r>
          </a:p>
        </p:txBody>
      </p:sp>
      <p:sp>
        <p:nvSpPr>
          <p:cNvPr id="20" name="Freeform 15"/>
          <p:cNvSpPr>
            <a:spLocks noEditPoints="1"/>
          </p:cNvSpPr>
          <p:nvPr/>
        </p:nvSpPr>
        <p:spPr bwMode="auto">
          <a:xfrm>
            <a:off x="6868160" y="3978275"/>
            <a:ext cx="247015" cy="255270"/>
          </a:xfrm>
          <a:custGeom>
            <a:avLst/>
            <a:gdLst>
              <a:gd name="T0" fmla="*/ 641 w 792"/>
              <a:gd name="T1" fmla="*/ 278 h 954"/>
              <a:gd name="T2" fmla="*/ 639 w 792"/>
              <a:gd name="T3" fmla="*/ 331 h 954"/>
              <a:gd name="T4" fmla="*/ 623 w 792"/>
              <a:gd name="T5" fmla="*/ 376 h 954"/>
              <a:gd name="T6" fmla="*/ 598 w 792"/>
              <a:gd name="T7" fmla="*/ 403 h 954"/>
              <a:gd name="T8" fmla="*/ 559 w 792"/>
              <a:gd name="T9" fmla="*/ 497 h 954"/>
              <a:gd name="T10" fmla="*/ 516 w 792"/>
              <a:gd name="T11" fmla="*/ 546 h 954"/>
              <a:gd name="T12" fmla="*/ 481 w 792"/>
              <a:gd name="T13" fmla="*/ 567 h 954"/>
              <a:gd name="T14" fmla="*/ 387 w 792"/>
              <a:gd name="T15" fmla="*/ 573 h 954"/>
              <a:gd name="T16" fmla="*/ 313 w 792"/>
              <a:gd name="T17" fmla="*/ 567 h 954"/>
              <a:gd name="T18" fmla="*/ 258 w 792"/>
              <a:gd name="T19" fmla="*/ 534 h 954"/>
              <a:gd name="T20" fmla="*/ 217 w 792"/>
              <a:gd name="T21" fmla="*/ 473 h 954"/>
              <a:gd name="T22" fmla="*/ 182 w 792"/>
              <a:gd name="T23" fmla="*/ 397 h 954"/>
              <a:gd name="T24" fmla="*/ 160 w 792"/>
              <a:gd name="T25" fmla="*/ 364 h 954"/>
              <a:gd name="T26" fmla="*/ 150 w 792"/>
              <a:gd name="T27" fmla="*/ 288 h 954"/>
              <a:gd name="T28" fmla="*/ 164 w 792"/>
              <a:gd name="T29" fmla="*/ 268 h 954"/>
              <a:gd name="T30" fmla="*/ 160 w 792"/>
              <a:gd name="T31" fmla="*/ 161 h 954"/>
              <a:gd name="T32" fmla="*/ 188 w 792"/>
              <a:gd name="T33" fmla="*/ 71 h 954"/>
              <a:gd name="T34" fmla="*/ 240 w 792"/>
              <a:gd name="T35" fmla="*/ 30 h 954"/>
              <a:gd name="T36" fmla="*/ 336 w 792"/>
              <a:gd name="T37" fmla="*/ 4 h 954"/>
              <a:gd name="T38" fmla="*/ 442 w 792"/>
              <a:gd name="T39" fmla="*/ 4 h 954"/>
              <a:gd name="T40" fmla="*/ 539 w 792"/>
              <a:gd name="T41" fmla="*/ 28 h 954"/>
              <a:gd name="T42" fmla="*/ 598 w 792"/>
              <a:gd name="T43" fmla="*/ 71 h 954"/>
              <a:gd name="T44" fmla="*/ 633 w 792"/>
              <a:gd name="T45" fmla="*/ 170 h 954"/>
              <a:gd name="T46" fmla="*/ 623 w 792"/>
              <a:gd name="T47" fmla="*/ 268 h 954"/>
              <a:gd name="T48" fmla="*/ 448 w 792"/>
              <a:gd name="T49" fmla="*/ 819 h 954"/>
              <a:gd name="T50" fmla="*/ 696 w 792"/>
              <a:gd name="T51" fmla="*/ 628 h 954"/>
              <a:gd name="T52" fmla="*/ 743 w 792"/>
              <a:gd name="T53" fmla="*/ 702 h 954"/>
              <a:gd name="T54" fmla="*/ 790 w 792"/>
              <a:gd name="T55" fmla="*/ 864 h 954"/>
              <a:gd name="T56" fmla="*/ 792 w 792"/>
              <a:gd name="T57" fmla="*/ 954 h 954"/>
              <a:gd name="T58" fmla="*/ 6 w 792"/>
              <a:gd name="T59" fmla="*/ 872 h 954"/>
              <a:gd name="T60" fmla="*/ 37 w 792"/>
              <a:gd name="T61" fmla="*/ 735 h 954"/>
              <a:gd name="T62" fmla="*/ 82 w 792"/>
              <a:gd name="T63" fmla="*/ 653 h 954"/>
              <a:gd name="T64" fmla="*/ 362 w 792"/>
              <a:gd name="T65" fmla="*/ 817 h 954"/>
              <a:gd name="T66" fmla="*/ 369 w 792"/>
              <a:gd name="T67" fmla="*/ 616 h 954"/>
              <a:gd name="T68" fmla="*/ 547 w 792"/>
              <a:gd name="T69" fmla="*/ 225 h 954"/>
              <a:gd name="T70" fmla="*/ 446 w 792"/>
              <a:gd name="T71" fmla="*/ 235 h 954"/>
              <a:gd name="T72" fmla="*/ 340 w 792"/>
              <a:gd name="T73" fmla="*/ 209 h 954"/>
              <a:gd name="T74" fmla="*/ 307 w 792"/>
              <a:gd name="T75" fmla="*/ 206 h 954"/>
              <a:gd name="T76" fmla="*/ 246 w 792"/>
              <a:gd name="T77" fmla="*/ 221 h 954"/>
              <a:gd name="T78" fmla="*/ 223 w 792"/>
              <a:gd name="T79" fmla="*/ 299 h 954"/>
              <a:gd name="T80" fmla="*/ 193 w 792"/>
              <a:gd name="T81" fmla="*/ 299 h 954"/>
              <a:gd name="T82" fmla="*/ 195 w 792"/>
              <a:gd name="T83" fmla="*/ 340 h 954"/>
              <a:gd name="T84" fmla="*/ 205 w 792"/>
              <a:gd name="T85" fmla="*/ 364 h 954"/>
              <a:gd name="T86" fmla="*/ 229 w 792"/>
              <a:gd name="T87" fmla="*/ 385 h 954"/>
              <a:gd name="T88" fmla="*/ 262 w 792"/>
              <a:gd name="T89" fmla="*/ 473 h 954"/>
              <a:gd name="T90" fmla="*/ 299 w 792"/>
              <a:gd name="T91" fmla="*/ 518 h 954"/>
              <a:gd name="T92" fmla="*/ 344 w 792"/>
              <a:gd name="T93" fmla="*/ 532 h 954"/>
              <a:gd name="T94" fmla="*/ 455 w 792"/>
              <a:gd name="T95" fmla="*/ 530 h 954"/>
              <a:gd name="T96" fmla="*/ 500 w 792"/>
              <a:gd name="T97" fmla="*/ 507 h 954"/>
              <a:gd name="T98" fmla="*/ 537 w 792"/>
              <a:gd name="T99" fmla="*/ 456 h 954"/>
              <a:gd name="T100" fmla="*/ 563 w 792"/>
              <a:gd name="T101" fmla="*/ 374 h 954"/>
              <a:gd name="T102" fmla="*/ 584 w 792"/>
              <a:gd name="T103" fmla="*/ 362 h 954"/>
              <a:gd name="T104" fmla="*/ 598 w 792"/>
              <a:gd name="T105" fmla="*/ 327 h 954"/>
              <a:gd name="T106" fmla="*/ 596 w 792"/>
              <a:gd name="T107" fmla="*/ 299 h 954"/>
              <a:gd name="T108" fmla="*/ 565 w 792"/>
              <a:gd name="T109" fmla="*/ 28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92" h="954">
                <a:moveTo>
                  <a:pt x="623" y="268"/>
                </a:moveTo>
                <a:lnTo>
                  <a:pt x="623" y="268"/>
                </a:lnTo>
                <a:lnTo>
                  <a:pt x="631" y="272"/>
                </a:lnTo>
                <a:lnTo>
                  <a:pt x="641" y="278"/>
                </a:lnTo>
                <a:lnTo>
                  <a:pt x="641" y="288"/>
                </a:lnTo>
                <a:lnTo>
                  <a:pt x="641" y="288"/>
                </a:lnTo>
                <a:lnTo>
                  <a:pt x="641" y="311"/>
                </a:lnTo>
                <a:lnTo>
                  <a:pt x="639" y="331"/>
                </a:lnTo>
                <a:lnTo>
                  <a:pt x="635" y="348"/>
                </a:lnTo>
                <a:lnTo>
                  <a:pt x="629" y="364"/>
                </a:lnTo>
                <a:lnTo>
                  <a:pt x="629" y="364"/>
                </a:lnTo>
                <a:lnTo>
                  <a:pt x="623" y="376"/>
                </a:lnTo>
                <a:lnTo>
                  <a:pt x="616" y="387"/>
                </a:lnTo>
                <a:lnTo>
                  <a:pt x="608" y="397"/>
                </a:lnTo>
                <a:lnTo>
                  <a:pt x="598" y="403"/>
                </a:lnTo>
                <a:lnTo>
                  <a:pt x="598" y="403"/>
                </a:lnTo>
                <a:lnTo>
                  <a:pt x="590" y="430"/>
                </a:lnTo>
                <a:lnTo>
                  <a:pt x="582" y="454"/>
                </a:lnTo>
                <a:lnTo>
                  <a:pt x="571" y="477"/>
                </a:lnTo>
                <a:lnTo>
                  <a:pt x="559" y="497"/>
                </a:lnTo>
                <a:lnTo>
                  <a:pt x="559" y="497"/>
                </a:lnTo>
                <a:lnTo>
                  <a:pt x="545" y="520"/>
                </a:lnTo>
                <a:lnTo>
                  <a:pt x="526" y="538"/>
                </a:lnTo>
                <a:lnTo>
                  <a:pt x="516" y="546"/>
                </a:lnTo>
                <a:lnTo>
                  <a:pt x="506" y="554"/>
                </a:lnTo>
                <a:lnTo>
                  <a:pt x="494" y="561"/>
                </a:lnTo>
                <a:lnTo>
                  <a:pt x="481" y="567"/>
                </a:lnTo>
                <a:lnTo>
                  <a:pt x="481" y="567"/>
                </a:lnTo>
                <a:lnTo>
                  <a:pt x="465" y="569"/>
                </a:lnTo>
                <a:lnTo>
                  <a:pt x="442" y="573"/>
                </a:lnTo>
                <a:lnTo>
                  <a:pt x="416" y="573"/>
                </a:lnTo>
                <a:lnTo>
                  <a:pt x="387" y="573"/>
                </a:lnTo>
                <a:lnTo>
                  <a:pt x="387" y="573"/>
                </a:lnTo>
                <a:lnTo>
                  <a:pt x="360" y="573"/>
                </a:lnTo>
                <a:lnTo>
                  <a:pt x="334" y="571"/>
                </a:lnTo>
                <a:lnTo>
                  <a:pt x="313" y="567"/>
                </a:lnTo>
                <a:lnTo>
                  <a:pt x="299" y="563"/>
                </a:lnTo>
                <a:lnTo>
                  <a:pt x="299" y="563"/>
                </a:lnTo>
                <a:lnTo>
                  <a:pt x="276" y="550"/>
                </a:lnTo>
                <a:lnTo>
                  <a:pt x="258" y="534"/>
                </a:lnTo>
                <a:lnTo>
                  <a:pt x="242" y="516"/>
                </a:lnTo>
                <a:lnTo>
                  <a:pt x="227" y="493"/>
                </a:lnTo>
                <a:lnTo>
                  <a:pt x="227" y="493"/>
                </a:lnTo>
                <a:lnTo>
                  <a:pt x="217" y="473"/>
                </a:lnTo>
                <a:lnTo>
                  <a:pt x="209" y="450"/>
                </a:lnTo>
                <a:lnTo>
                  <a:pt x="195" y="405"/>
                </a:lnTo>
                <a:lnTo>
                  <a:pt x="195" y="405"/>
                </a:lnTo>
                <a:lnTo>
                  <a:pt x="182" y="397"/>
                </a:lnTo>
                <a:lnTo>
                  <a:pt x="174" y="389"/>
                </a:lnTo>
                <a:lnTo>
                  <a:pt x="166" y="378"/>
                </a:lnTo>
                <a:lnTo>
                  <a:pt x="160" y="364"/>
                </a:lnTo>
                <a:lnTo>
                  <a:pt x="160" y="364"/>
                </a:lnTo>
                <a:lnTo>
                  <a:pt x="156" y="350"/>
                </a:lnTo>
                <a:lnTo>
                  <a:pt x="152" y="331"/>
                </a:lnTo>
                <a:lnTo>
                  <a:pt x="150" y="311"/>
                </a:lnTo>
                <a:lnTo>
                  <a:pt x="150" y="288"/>
                </a:lnTo>
                <a:lnTo>
                  <a:pt x="150" y="278"/>
                </a:lnTo>
                <a:lnTo>
                  <a:pt x="158" y="272"/>
                </a:lnTo>
                <a:lnTo>
                  <a:pt x="158" y="272"/>
                </a:lnTo>
                <a:lnTo>
                  <a:pt x="164" y="268"/>
                </a:lnTo>
                <a:lnTo>
                  <a:pt x="164" y="268"/>
                </a:lnTo>
                <a:lnTo>
                  <a:pt x="162" y="227"/>
                </a:lnTo>
                <a:lnTo>
                  <a:pt x="160" y="192"/>
                </a:lnTo>
                <a:lnTo>
                  <a:pt x="160" y="161"/>
                </a:lnTo>
                <a:lnTo>
                  <a:pt x="164" y="135"/>
                </a:lnTo>
                <a:lnTo>
                  <a:pt x="168" y="112"/>
                </a:lnTo>
                <a:lnTo>
                  <a:pt x="176" y="92"/>
                </a:lnTo>
                <a:lnTo>
                  <a:pt x="188" y="71"/>
                </a:lnTo>
                <a:lnTo>
                  <a:pt x="203" y="53"/>
                </a:lnTo>
                <a:lnTo>
                  <a:pt x="203" y="53"/>
                </a:lnTo>
                <a:lnTo>
                  <a:pt x="219" y="41"/>
                </a:lnTo>
                <a:lnTo>
                  <a:pt x="240" y="30"/>
                </a:lnTo>
                <a:lnTo>
                  <a:pt x="262" y="20"/>
                </a:lnTo>
                <a:lnTo>
                  <a:pt x="285" y="14"/>
                </a:lnTo>
                <a:lnTo>
                  <a:pt x="311" y="8"/>
                </a:lnTo>
                <a:lnTo>
                  <a:pt x="336" y="4"/>
                </a:lnTo>
                <a:lnTo>
                  <a:pt x="362" y="2"/>
                </a:lnTo>
                <a:lnTo>
                  <a:pt x="389" y="0"/>
                </a:lnTo>
                <a:lnTo>
                  <a:pt x="416" y="2"/>
                </a:lnTo>
                <a:lnTo>
                  <a:pt x="442" y="4"/>
                </a:lnTo>
                <a:lnTo>
                  <a:pt x="469" y="8"/>
                </a:lnTo>
                <a:lnTo>
                  <a:pt x="494" y="12"/>
                </a:lnTo>
                <a:lnTo>
                  <a:pt x="518" y="20"/>
                </a:lnTo>
                <a:lnTo>
                  <a:pt x="539" y="28"/>
                </a:lnTo>
                <a:lnTo>
                  <a:pt x="559" y="39"/>
                </a:lnTo>
                <a:lnTo>
                  <a:pt x="577" y="49"/>
                </a:lnTo>
                <a:lnTo>
                  <a:pt x="577" y="49"/>
                </a:lnTo>
                <a:lnTo>
                  <a:pt x="598" y="71"/>
                </a:lnTo>
                <a:lnTo>
                  <a:pt x="612" y="94"/>
                </a:lnTo>
                <a:lnTo>
                  <a:pt x="623" y="116"/>
                </a:lnTo>
                <a:lnTo>
                  <a:pt x="629" y="143"/>
                </a:lnTo>
                <a:lnTo>
                  <a:pt x="633" y="170"/>
                </a:lnTo>
                <a:lnTo>
                  <a:pt x="633" y="200"/>
                </a:lnTo>
                <a:lnTo>
                  <a:pt x="629" y="233"/>
                </a:lnTo>
                <a:lnTo>
                  <a:pt x="623" y="268"/>
                </a:lnTo>
                <a:lnTo>
                  <a:pt x="623" y="268"/>
                </a:lnTo>
                <a:close/>
                <a:moveTo>
                  <a:pt x="440" y="616"/>
                </a:moveTo>
                <a:lnTo>
                  <a:pt x="442" y="643"/>
                </a:lnTo>
                <a:lnTo>
                  <a:pt x="426" y="669"/>
                </a:lnTo>
                <a:lnTo>
                  <a:pt x="448" y="819"/>
                </a:lnTo>
                <a:lnTo>
                  <a:pt x="541" y="618"/>
                </a:lnTo>
                <a:lnTo>
                  <a:pt x="684" y="614"/>
                </a:lnTo>
                <a:lnTo>
                  <a:pt x="684" y="614"/>
                </a:lnTo>
                <a:lnTo>
                  <a:pt x="696" y="628"/>
                </a:lnTo>
                <a:lnTo>
                  <a:pt x="709" y="645"/>
                </a:lnTo>
                <a:lnTo>
                  <a:pt x="721" y="661"/>
                </a:lnTo>
                <a:lnTo>
                  <a:pt x="733" y="681"/>
                </a:lnTo>
                <a:lnTo>
                  <a:pt x="743" y="702"/>
                </a:lnTo>
                <a:lnTo>
                  <a:pt x="754" y="722"/>
                </a:lnTo>
                <a:lnTo>
                  <a:pt x="770" y="769"/>
                </a:lnTo>
                <a:lnTo>
                  <a:pt x="782" y="817"/>
                </a:lnTo>
                <a:lnTo>
                  <a:pt x="790" y="864"/>
                </a:lnTo>
                <a:lnTo>
                  <a:pt x="792" y="911"/>
                </a:lnTo>
                <a:lnTo>
                  <a:pt x="792" y="931"/>
                </a:lnTo>
                <a:lnTo>
                  <a:pt x="792" y="954"/>
                </a:lnTo>
                <a:lnTo>
                  <a:pt x="792" y="954"/>
                </a:lnTo>
                <a:lnTo>
                  <a:pt x="0" y="954"/>
                </a:lnTo>
                <a:lnTo>
                  <a:pt x="0" y="954"/>
                </a:lnTo>
                <a:lnTo>
                  <a:pt x="2" y="915"/>
                </a:lnTo>
                <a:lnTo>
                  <a:pt x="6" y="872"/>
                </a:lnTo>
                <a:lnTo>
                  <a:pt x="12" y="827"/>
                </a:lnTo>
                <a:lnTo>
                  <a:pt x="23" y="782"/>
                </a:lnTo>
                <a:lnTo>
                  <a:pt x="29" y="757"/>
                </a:lnTo>
                <a:lnTo>
                  <a:pt x="37" y="735"/>
                </a:lnTo>
                <a:lnTo>
                  <a:pt x="47" y="712"/>
                </a:lnTo>
                <a:lnTo>
                  <a:pt x="57" y="692"/>
                </a:lnTo>
                <a:lnTo>
                  <a:pt x="68" y="671"/>
                </a:lnTo>
                <a:lnTo>
                  <a:pt x="82" y="653"/>
                </a:lnTo>
                <a:lnTo>
                  <a:pt x="96" y="634"/>
                </a:lnTo>
                <a:lnTo>
                  <a:pt x="113" y="618"/>
                </a:lnTo>
                <a:lnTo>
                  <a:pt x="242" y="620"/>
                </a:lnTo>
                <a:lnTo>
                  <a:pt x="362" y="817"/>
                </a:lnTo>
                <a:lnTo>
                  <a:pt x="385" y="669"/>
                </a:lnTo>
                <a:lnTo>
                  <a:pt x="369" y="643"/>
                </a:lnTo>
                <a:lnTo>
                  <a:pt x="369" y="616"/>
                </a:lnTo>
                <a:lnTo>
                  <a:pt x="369" y="616"/>
                </a:lnTo>
                <a:lnTo>
                  <a:pt x="405" y="614"/>
                </a:lnTo>
                <a:lnTo>
                  <a:pt x="440" y="616"/>
                </a:lnTo>
                <a:lnTo>
                  <a:pt x="440" y="616"/>
                </a:lnTo>
                <a:close/>
                <a:moveTo>
                  <a:pt x="547" y="225"/>
                </a:moveTo>
                <a:lnTo>
                  <a:pt x="547" y="225"/>
                </a:lnTo>
                <a:lnTo>
                  <a:pt x="500" y="231"/>
                </a:lnTo>
                <a:lnTo>
                  <a:pt x="473" y="235"/>
                </a:lnTo>
                <a:lnTo>
                  <a:pt x="446" y="235"/>
                </a:lnTo>
                <a:lnTo>
                  <a:pt x="420" y="233"/>
                </a:lnTo>
                <a:lnTo>
                  <a:pt x="391" y="229"/>
                </a:lnTo>
                <a:lnTo>
                  <a:pt x="365" y="221"/>
                </a:lnTo>
                <a:lnTo>
                  <a:pt x="340" y="209"/>
                </a:lnTo>
                <a:lnTo>
                  <a:pt x="340" y="209"/>
                </a:lnTo>
                <a:lnTo>
                  <a:pt x="330" y="204"/>
                </a:lnTo>
                <a:lnTo>
                  <a:pt x="319" y="204"/>
                </a:lnTo>
                <a:lnTo>
                  <a:pt x="307" y="206"/>
                </a:lnTo>
                <a:lnTo>
                  <a:pt x="295" y="211"/>
                </a:lnTo>
                <a:lnTo>
                  <a:pt x="270" y="217"/>
                </a:lnTo>
                <a:lnTo>
                  <a:pt x="258" y="221"/>
                </a:lnTo>
                <a:lnTo>
                  <a:pt x="246" y="221"/>
                </a:lnTo>
                <a:lnTo>
                  <a:pt x="246" y="221"/>
                </a:lnTo>
                <a:lnTo>
                  <a:pt x="233" y="249"/>
                </a:lnTo>
                <a:lnTo>
                  <a:pt x="225" y="282"/>
                </a:lnTo>
                <a:lnTo>
                  <a:pt x="223" y="299"/>
                </a:lnTo>
                <a:lnTo>
                  <a:pt x="205" y="297"/>
                </a:lnTo>
                <a:lnTo>
                  <a:pt x="205" y="297"/>
                </a:lnTo>
                <a:lnTo>
                  <a:pt x="193" y="299"/>
                </a:lnTo>
                <a:lnTo>
                  <a:pt x="193" y="299"/>
                </a:lnTo>
                <a:lnTo>
                  <a:pt x="188" y="301"/>
                </a:lnTo>
                <a:lnTo>
                  <a:pt x="188" y="301"/>
                </a:lnTo>
                <a:lnTo>
                  <a:pt x="190" y="327"/>
                </a:lnTo>
                <a:lnTo>
                  <a:pt x="195" y="340"/>
                </a:lnTo>
                <a:lnTo>
                  <a:pt x="197" y="350"/>
                </a:lnTo>
                <a:lnTo>
                  <a:pt x="197" y="350"/>
                </a:lnTo>
                <a:lnTo>
                  <a:pt x="201" y="358"/>
                </a:lnTo>
                <a:lnTo>
                  <a:pt x="205" y="364"/>
                </a:lnTo>
                <a:lnTo>
                  <a:pt x="211" y="368"/>
                </a:lnTo>
                <a:lnTo>
                  <a:pt x="217" y="370"/>
                </a:lnTo>
                <a:lnTo>
                  <a:pt x="227" y="374"/>
                </a:lnTo>
                <a:lnTo>
                  <a:pt x="229" y="385"/>
                </a:lnTo>
                <a:lnTo>
                  <a:pt x="229" y="385"/>
                </a:lnTo>
                <a:lnTo>
                  <a:pt x="244" y="432"/>
                </a:lnTo>
                <a:lnTo>
                  <a:pt x="252" y="454"/>
                </a:lnTo>
                <a:lnTo>
                  <a:pt x="262" y="473"/>
                </a:lnTo>
                <a:lnTo>
                  <a:pt x="262" y="473"/>
                </a:lnTo>
                <a:lnTo>
                  <a:pt x="272" y="491"/>
                </a:lnTo>
                <a:lnTo>
                  <a:pt x="285" y="505"/>
                </a:lnTo>
                <a:lnTo>
                  <a:pt x="299" y="518"/>
                </a:lnTo>
                <a:lnTo>
                  <a:pt x="315" y="526"/>
                </a:lnTo>
                <a:lnTo>
                  <a:pt x="315" y="526"/>
                </a:lnTo>
                <a:lnTo>
                  <a:pt x="326" y="530"/>
                </a:lnTo>
                <a:lnTo>
                  <a:pt x="344" y="532"/>
                </a:lnTo>
                <a:lnTo>
                  <a:pt x="387" y="534"/>
                </a:lnTo>
                <a:lnTo>
                  <a:pt x="387" y="534"/>
                </a:lnTo>
                <a:lnTo>
                  <a:pt x="436" y="532"/>
                </a:lnTo>
                <a:lnTo>
                  <a:pt x="455" y="530"/>
                </a:lnTo>
                <a:lnTo>
                  <a:pt x="467" y="528"/>
                </a:lnTo>
                <a:lnTo>
                  <a:pt x="467" y="528"/>
                </a:lnTo>
                <a:lnTo>
                  <a:pt x="485" y="520"/>
                </a:lnTo>
                <a:lnTo>
                  <a:pt x="500" y="507"/>
                </a:lnTo>
                <a:lnTo>
                  <a:pt x="514" y="493"/>
                </a:lnTo>
                <a:lnTo>
                  <a:pt x="526" y="477"/>
                </a:lnTo>
                <a:lnTo>
                  <a:pt x="526" y="477"/>
                </a:lnTo>
                <a:lnTo>
                  <a:pt x="537" y="456"/>
                </a:lnTo>
                <a:lnTo>
                  <a:pt x="545" y="434"/>
                </a:lnTo>
                <a:lnTo>
                  <a:pt x="553" y="409"/>
                </a:lnTo>
                <a:lnTo>
                  <a:pt x="561" y="385"/>
                </a:lnTo>
                <a:lnTo>
                  <a:pt x="563" y="374"/>
                </a:lnTo>
                <a:lnTo>
                  <a:pt x="573" y="370"/>
                </a:lnTo>
                <a:lnTo>
                  <a:pt x="573" y="370"/>
                </a:lnTo>
                <a:lnTo>
                  <a:pt x="580" y="366"/>
                </a:lnTo>
                <a:lnTo>
                  <a:pt x="584" y="362"/>
                </a:lnTo>
                <a:lnTo>
                  <a:pt x="588" y="356"/>
                </a:lnTo>
                <a:lnTo>
                  <a:pt x="592" y="350"/>
                </a:lnTo>
                <a:lnTo>
                  <a:pt x="592" y="350"/>
                </a:lnTo>
                <a:lnTo>
                  <a:pt x="598" y="327"/>
                </a:lnTo>
                <a:lnTo>
                  <a:pt x="600" y="301"/>
                </a:lnTo>
                <a:lnTo>
                  <a:pt x="600" y="301"/>
                </a:lnTo>
                <a:lnTo>
                  <a:pt x="596" y="299"/>
                </a:lnTo>
                <a:lnTo>
                  <a:pt x="596" y="299"/>
                </a:lnTo>
                <a:lnTo>
                  <a:pt x="586" y="297"/>
                </a:lnTo>
                <a:lnTo>
                  <a:pt x="567" y="299"/>
                </a:lnTo>
                <a:lnTo>
                  <a:pt x="565" y="280"/>
                </a:lnTo>
                <a:lnTo>
                  <a:pt x="565" y="280"/>
                </a:lnTo>
                <a:lnTo>
                  <a:pt x="557" y="252"/>
                </a:lnTo>
                <a:lnTo>
                  <a:pt x="547" y="225"/>
                </a:lnTo>
                <a:lnTo>
                  <a:pt x="547" y="225"/>
                </a:lnTo>
                <a:close/>
              </a:path>
            </a:pathLst>
          </a:custGeom>
          <a:gradFill>
            <a:gsLst>
              <a:gs pos="0">
                <a:srgbClr val="E30000"/>
              </a:gs>
              <a:gs pos="100000">
                <a:srgbClr val="760303"/>
              </a:gs>
            </a:gsLst>
            <a:lin ang="54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6" name="Freeform 5"/>
          <p:cNvSpPr>
            <a:spLocks noEditPoints="1"/>
          </p:cNvSpPr>
          <p:nvPr/>
        </p:nvSpPr>
        <p:spPr bwMode="auto">
          <a:xfrm>
            <a:off x="3761740" y="4006850"/>
            <a:ext cx="309245" cy="203200"/>
          </a:xfrm>
          <a:custGeom>
            <a:avLst/>
            <a:gdLst>
              <a:gd name="T0" fmla="*/ 516 w 962"/>
              <a:gd name="T1" fmla="*/ 0 h 631"/>
              <a:gd name="T2" fmla="*/ 32 w 962"/>
              <a:gd name="T3" fmla="*/ 71 h 631"/>
              <a:gd name="T4" fmla="*/ 32 w 962"/>
              <a:gd name="T5" fmla="*/ 327 h 631"/>
              <a:gd name="T6" fmla="*/ 21 w 962"/>
              <a:gd name="T7" fmla="*/ 338 h 631"/>
              <a:gd name="T8" fmla="*/ 17 w 962"/>
              <a:gd name="T9" fmla="*/ 354 h 631"/>
              <a:gd name="T10" fmla="*/ 17 w 962"/>
              <a:gd name="T11" fmla="*/ 363 h 631"/>
              <a:gd name="T12" fmla="*/ 23 w 962"/>
              <a:gd name="T13" fmla="*/ 375 h 631"/>
              <a:gd name="T14" fmla="*/ 32 w 962"/>
              <a:gd name="T15" fmla="*/ 384 h 631"/>
              <a:gd name="T16" fmla="*/ 44 w 962"/>
              <a:gd name="T17" fmla="*/ 388 h 631"/>
              <a:gd name="T18" fmla="*/ 50 w 962"/>
              <a:gd name="T19" fmla="*/ 390 h 631"/>
              <a:gd name="T20" fmla="*/ 63 w 962"/>
              <a:gd name="T21" fmla="*/ 388 h 631"/>
              <a:gd name="T22" fmla="*/ 76 w 962"/>
              <a:gd name="T23" fmla="*/ 379 h 631"/>
              <a:gd name="T24" fmla="*/ 82 w 962"/>
              <a:gd name="T25" fmla="*/ 369 h 631"/>
              <a:gd name="T26" fmla="*/ 84 w 962"/>
              <a:gd name="T27" fmla="*/ 354 h 631"/>
              <a:gd name="T28" fmla="*/ 84 w 962"/>
              <a:gd name="T29" fmla="*/ 346 h 631"/>
              <a:gd name="T30" fmla="*/ 76 w 962"/>
              <a:gd name="T31" fmla="*/ 331 h 631"/>
              <a:gd name="T32" fmla="*/ 67 w 962"/>
              <a:gd name="T33" fmla="*/ 164 h 631"/>
              <a:gd name="T34" fmla="*/ 962 w 962"/>
              <a:gd name="T35" fmla="*/ 159 h 631"/>
              <a:gd name="T36" fmla="*/ 962 w 962"/>
              <a:gd name="T37" fmla="*/ 71 h 631"/>
              <a:gd name="T38" fmla="*/ 78 w 962"/>
              <a:gd name="T39" fmla="*/ 402 h 631"/>
              <a:gd name="T40" fmla="*/ 50 w 962"/>
              <a:gd name="T41" fmla="*/ 409 h 631"/>
              <a:gd name="T42" fmla="*/ 25 w 962"/>
              <a:gd name="T43" fmla="*/ 402 h 631"/>
              <a:gd name="T44" fmla="*/ 0 w 962"/>
              <a:gd name="T45" fmla="*/ 555 h 631"/>
              <a:gd name="T46" fmla="*/ 17 w 962"/>
              <a:gd name="T47" fmla="*/ 562 h 631"/>
              <a:gd name="T48" fmla="*/ 25 w 962"/>
              <a:gd name="T49" fmla="*/ 564 h 631"/>
              <a:gd name="T50" fmla="*/ 40 w 962"/>
              <a:gd name="T51" fmla="*/ 566 h 631"/>
              <a:gd name="T52" fmla="*/ 61 w 962"/>
              <a:gd name="T53" fmla="*/ 549 h 631"/>
              <a:gd name="T54" fmla="*/ 67 w 962"/>
              <a:gd name="T55" fmla="*/ 566 h 631"/>
              <a:gd name="T56" fmla="*/ 76 w 962"/>
              <a:gd name="T57" fmla="*/ 495 h 631"/>
              <a:gd name="T58" fmla="*/ 86 w 962"/>
              <a:gd name="T59" fmla="*/ 560 h 631"/>
              <a:gd name="T60" fmla="*/ 99 w 962"/>
              <a:gd name="T61" fmla="*/ 555 h 631"/>
              <a:gd name="T62" fmla="*/ 78 w 962"/>
              <a:gd name="T63" fmla="*/ 402 h 631"/>
              <a:gd name="T64" fmla="*/ 176 w 962"/>
              <a:gd name="T65" fmla="*/ 220 h 631"/>
              <a:gd name="T66" fmla="*/ 838 w 962"/>
              <a:gd name="T67" fmla="*/ 218 h 631"/>
              <a:gd name="T68" fmla="*/ 838 w 962"/>
              <a:gd name="T69" fmla="*/ 553 h 631"/>
              <a:gd name="T70" fmla="*/ 757 w 962"/>
              <a:gd name="T71" fmla="*/ 557 h 631"/>
              <a:gd name="T72" fmla="*/ 673 w 962"/>
              <a:gd name="T73" fmla="*/ 572 h 631"/>
              <a:gd name="T74" fmla="*/ 591 w 962"/>
              <a:gd name="T75" fmla="*/ 597 h 631"/>
              <a:gd name="T76" fmla="*/ 509 w 962"/>
              <a:gd name="T77" fmla="*/ 631 h 631"/>
              <a:gd name="T78" fmla="*/ 469 w 962"/>
              <a:gd name="T79" fmla="*/ 612 h 631"/>
              <a:gd name="T80" fmla="*/ 390 w 962"/>
              <a:gd name="T81" fmla="*/ 585 h 631"/>
              <a:gd name="T82" fmla="*/ 306 w 962"/>
              <a:gd name="T83" fmla="*/ 566 h 631"/>
              <a:gd name="T84" fmla="*/ 220 w 962"/>
              <a:gd name="T85" fmla="*/ 557 h 631"/>
              <a:gd name="T86" fmla="*/ 176 w 962"/>
              <a:gd name="T87" fmla="*/ 555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2" h="631">
                <a:moveTo>
                  <a:pt x="962" y="71"/>
                </a:moveTo>
                <a:lnTo>
                  <a:pt x="516" y="0"/>
                </a:lnTo>
                <a:lnTo>
                  <a:pt x="32" y="71"/>
                </a:lnTo>
                <a:lnTo>
                  <a:pt x="32" y="71"/>
                </a:lnTo>
                <a:lnTo>
                  <a:pt x="32" y="327"/>
                </a:lnTo>
                <a:lnTo>
                  <a:pt x="32" y="327"/>
                </a:lnTo>
                <a:lnTo>
                  <a:pt x="25" y="331"/>
                </a:lnTo>
                <a:lnTo>
                  <a:pt x="21" y="338"/>
                </a:lnTo>
                <a:lnTo>
                  <a:pt x="17" y="346"/>
                </a:lnTo>
                <a:lnTo>
                  <a:pt x="17" y="354"/>
                </a:lnTo>
                <a:lnTo>
                  <a:pt x="17" y="354"/>
                </a:lnTo>
                <a:lnTo>
                  <a:pt x="17" y="363"/>
                </a:lnTo>
                <a:lnTo>
                  <a:pt x="19" y="369"/>
                </a:lnTo>
                <a:lnTo>
                  <a:pt x="23" y="375"/>
                </a:lnTo>
                <a:lnTo>
                  <a:pt x="27" y="379"/>
                </a:lnTo>
                <a:lnTo>
                  <a:pt x="32" y="384"/>
                </a:lnTo>
                <a:lnTo>
                  <a:pt x="38" y="388"/>
                </a:lnTo>
                <a:lnTo>
                  <a:pt x="44" y="388"/>
                </a:lnTo>
                <a:lnTo>
                  <a:pt x="50" y="390"/>
                </a:lnTo>
                <a:lnTo>
                  <a:pt x="50" y="390"/>
                </a:lnTo>
                <a:lnTo>
                  <a:pt x="57" y="388"/>
                </a:lnTo>
                <a:lnTo>
                  <a:pt x="63" y="388"/>
                </a:lnTo>
                <a:lnTo>
                  <a:pt x="69" y="384"/>
                </a:lnTo>
                <a:lnTo>
                  <a:pt x="76" y="379"/>
                </a:lnTo>
                <a:lnTo>
                  <a:pt x="80" y="375"/>
                </a:lnTo>
                <a:lnTo>
                  <a:pt x="82" y="369"/>
                </a:lnTo>
                <a:lnTo>
                  <a:pt x="84" y="363"/>
                </a:lnTo>
                <a:lnTo>
                  <a:pt x="84" y="354"/>
                </a:lnTo>
                <a:lnTo>
                  <a:pt x="84" y="354"/>
                </a:lnTo>
                <a:lnTo>
                  <a:pt x="84" y="346"/>
                </a:lnTo>
                <a:lnTo>
                  <a:pt x="80" y="338"/>
                </a:lnTo>
                <a:lnTo>
                  <a:pt x="76" y="331"/>
                </a:lnTo>
                <a:lnTo>
                  <a:pt x="67" y="325"/>
                </a:lnTo>
                <a:lnTo>
                  <a:pt x="67" y="164"/>
                </a:lnTo>
                <a:lnTo>
                  <a:pt x="516" y="229"/>
                </a:lnTo>
                <a:lnTo>
                  <a:pt x="962" y="159"/>
                </a:lnTo>
                <a:lnTo>
                  <a:pt x="962" y="71"/>
                </a:lnTo>
                <a:lnTo>
                  <a:pt x="962" y="71"/>
                </a:lnTo>
                <a:close/>
                <a:moveTo>
                  <a:pt x="78" y="402"/>
                </a:moveTo>
                <a:lnTo>
                  <a:pt x="78" y="402"/>
                </a:lnTo>
                <a:lnTo>
                  <a:pt x="65" y="407"/>
                </a:lnTo>
                <a:lnTo>
                  <a:pt x="50" y="409"/>
                </a:lnTo>
                <a:lnTo>
                  <a:pt x="38" y="407"/>
                </a:lnTo>
                <a:lnTo>
                  <a:pt x="25" y="402"/>
                </a:lnTo>
                <a:lnTo>
                  <a:pt x="25" y="402"/>
                </a:lnTo>
                <a:lnTo>
                  <a:pt x="0" y="555"/>
                </a:lnTo>
                <a:lnTo>
                  <a:pt x="0" y="555"/>
                </a:lnTo>
                <a:lnTo>
                  <a:pt x="17" y="562"/>
                </a:lnTo>
                <a:lnTo>
                  <a:pt x="23" y="545"/>
                </a:lnTo>
                <a:lnTo>
                  <a:pt x="25" y="564"/>
                </a:lnTo>
                <a:lnTo>
                  <a:pt x="25" y="564"/>
                </a:lnTo>
                <a:lnTo>
                  <a:pt x="40" y="566"/>
                </a:lnTo>
                <a:lnTo>
                  <a:pt x="55" y="566"/>
                </a:lnTo>
                <a:lnTo>
                  <a:pt x="61" y="549"/>
                </a:lnTo>
                <a:lnTo>
                  <a:pt x="67" y="566"/>
                </a:lnTo>
                <a:lnTo>
                  <a:pt x="67" y="566"/>
                </a:lnTo>
                <a:lnTo>
                  <a:pt x="71" y="564"/>
                </a:lnTo>
                <a:lnTo>
                  <a:pt x="76" y="495"/>
                </a:lnTo>
                <a:lnTo>
                  <a:pt x="86" y="560"/>
                </a:lnTo>
                <a:lnTo>
                  <a:pt x="86" y="560"/>
                </a:lnTo>
                <a:lnTo>
                  <a:pt x="99" y="555"/>
                </a:lnTo>
                <a:lnTo>
                  <a:pt x="99" y="555"/>
                </a:lnTo>
                <a:lnTo>
                  <a:pt x="78" y="402"/>
                </a:lnTo>
                <a:lnTo>
                  <a:pt x="78" y="402"/>
                </a:lnTo>
                <a:close/>
                <a:moveTo>
                  <a:pt x="176" y="555"/>
                </a:moveTo>
                <a:lnTo>
                  <a:pt x="176" y="220"/>
                </a:lnTo>
                <a:lnTo>
                  <a:pt x="516" y="268"/>
                </a:lnTo>
                <a:lnTo>
                  <a:pt x="838" y="218"/>
                </a:lnTo>
                <a:lnTo>
                  <a:pt x="838" y="553"/>
                </a:lnTo>
                <a:lnTo>
                  <a:pt x="838" y="553"/>
                </a:lnTo>
                <a:lnTo>
                  <a:pt x="796" y="553"/>
                </a:lnTo>
                <a:lnTo>
                  <a:pt x="757" y="557"/>
                </a:lnTo>
                <a:lnTo>
                  <a:pt x="715" y="564"/>
                </a:lnTo>
                <a:lnTo>
                  <a:pt x="673" y="572"/>
                </a:lnTo>
                <a:lnTo>
                  <a:pt x="631" y="585"/>
                </a:lnTo>
                <a:lnTo>
                  <a:pt x="591" y="597"/>
                </a:lnTo>
                <a:lnTo>
                  <a:pt x="549" y="614"/>
                </a:lnTo>
                <a:lnTo>
                  <a:pt x="509" y="631"/>
                </a:lnTo>
                <a:lnTo>
                  <a:pt x="509" y="631"/>
                </a:lnTo>
                <a:lnTo>
                  <a:pt x="469" y="612"/>
                </a:lnTo>
                <a:lnTo>
                  <a:pt x="430" y="597"/>
                </a:lnTo>
                <a:lnTo>
                  <a:pt x="390" y="585"/>
                </a:lnTo>
                <a:lnTo>
                  <a:pt x="348" y="574"/>
                </a:lnTo>
                <a:lnTo>
                  <a:pt x="306" y="566"/>
                </a:lnTo>
                <a:lnTo>
                  <a:pt x="262" y="562"/>
                </a:lnTo>
                <a:lnTo>
                  <a:pt x="220" y="557"/>
                </a:lnTo>
                <a:lnTo>
                  <a:pt x="176" y="555"/>
                </a:lnTo>
                <a:lnTo>
                  <a:pt x="176" y="555"/>
                </a:lnTo>
                <a:close/>
              </a:path>
            </a:pathLst>
          </a:custGeom>
          <a:gradFill>
            <a:gsLst>
              <a:gs pos="0">
                <a:srgbClr val="E30000"/>
              </a:gs>
              <a:gs pos="100000">
                <a:srgbClr val="760303"/>
              </a:gs>
            </a:gsLst>
            <a:lin ang="54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pic>
        <p:nvPicPr>
          <p:cNvPr id="8" name="图片 7" descr="E:\素材\国庆\588ku_68ce4d6e4980ed8a107659b9be461b96\5372 3.png5372 3"/>
          <p:cNvPicPr>
            <a:picLocks noChangeAspect="1"/>
          </p:cNvPicPr>
          <p:nvPr/>
        </p:nvPicPr>
        <p:blipFill>
          <a:blip r:embed="rId4" cstate="print"/>
          <a:srcRect/>
          <a:stretch>
            <a:fillRect/>
          </a:stretch>
        </p:blipFill>
        <p:spPr>
          <a:xfrm>
            <a:off x="4324985" y="569595"/>
            <a:ext cx="3284855" cy="2651760"/>
          </a:xfrm>
          <a:prstGeom prst="rect">
            <a:avLst/>
          </a:prstGeom>
        </p:spPr>
      </p:pic>
    </p:spTree>
  </p:cSld>
  <p:clrMapOvr>
    <a:masterClrMapping/>
  </p:clrMapOvr>
  <p:transition advTm="4399">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7"/>
                                        </p:tgtEl>
                                        <p:attrNameLst>
                                          <p:attrName>ppt_y</p:attrName>
                                        </p:attrNameLst>
                                      </p:cBhvr>
                                      <p:tavLst>
                                        <p:tav tm="0">
                                          <p:val>
                                            <p:strVal val="#ppt_y"/>
                                          </p:val>
                                        </p:tav>
                                        <p:tav tm="100000">
                                          <p:val>
                                            <p:strVal val="#ppt_y"/>
                                          </p:val>
                                        </p:tav>
                                      </p:tavLst>
                                    </p:anim>
                                    <p:anim calcmode="lin" valueType="num">
                                      <p:cBhvr>
                                        <p:cTn id="1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7"/>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7" presetClass="entr" presetSubtype="0" fill="hold" grpId="0" nodeType="afterEffect">
                                  <p:stCondLst>
                                    <p:cond delay="0"/>
                                  </p:stCondLst>
                                  <p:childTnLst>
                                    <p:set>
                                      <p:cBhvr>
                                        <p:cTn id="26" dur="1" fill="hold">
                                          <p:stCondLst>
                                            <p:cond delay="0"/>
                                          </p:stCondLst>
                                        </p:cTn>
                                        <p:tgtEl>
                                          <p:spTgt spid="3075"/>
                                        </p:tgtEl>
                                        <p:attrNameLst>
                                          <p:attrName>style.visibility</p:attrName>
                                        </p:attrNameLst>
                                      </p:cBhvr>
                                      <p:to>
                                        <p:strVal val="visible"/>
                                      </p:to>
                                    </p:set>
                                    <p:animEffect transition="in" filter="fade">
                                      <p:cBhvr>
                                        <p:cTn id="27" dur="1000"/>
                                        <p:tgtEl>
                                          <p:spTgt spid="3075"/>
                                        </p:tgtEl>
                                      </p:cBhvr>
                                    </p:animEffect>
                                    <p:anim calcmode="lin" valueType="num">
                                      <p:cBhvr>
                                        <p:cTn id="28" dur="1000" fill="hold"/>
                                        <p:tgtEl>
                                          <p:spTgt spid="3075"/>
                                        </p:tgtEl>
                                        <p:attrNameLst>
                                          <p:attrName>ppt_x</p:attrName>
                                        </p:attrNameLst>
                                      </p:cBhvr>
                                      <p:tavLst>
                                        <p:tav tm="0">
                                          <p:val>
                                            <p:strVal val="#ppt_x"/>
                                          </p:val>
                                        </p:tav>
                                        <p:tav tm="100000">
                                          <p:val>
                                            <p:strVal val="#ppt_x"/>
                                          </p:val>
                                        </p:tav>
                                      </p:tavLst>
                                    </p:anim>
                                    <p:anim calcmode="lin" valueType="num">
                                      <p:cBhvr>
                                        <p:cTn id="29" dur="1000" fill="hold"/>
                                        <p:tgtEl>
                                          <p:spTgt spid="3075"/>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3076"/>
                                        </p:tgtEl>
                                        <p:attrNameLst>
                                          <p:attrName>style.visibility</p:attrName>
                                        </p:attrNameLst>
                                      </p:cBhvr>
                                      <p:to>
                                        <p:strVal val="visible"/>
                                      </p:to>
                                    </p:set>
                                    <p:animEffect transition="in" filter="fade">
                                      <p:cBhvr>
                                        <p:cTn id="32" dur="1000"/>
                                        <p:tgtEl>
                                          <p:spTgt spid="3076"/>
                                        </p:tgtEl>
                                      </p:cBhvr>
                                    </p:animEffect>
                                    <p:anim calcmode="lin" valueType="num">
                                      <p:cBhvr>
                                        <p:cTn id="33" dur="1000" fill="hold"/>
                                        <p:tgtEl>
                                          <p:spTgt spid="3076"/>
                                        </p:tgtEl>
                                        <p:attrNameLst>
                                          <p:attrName>ppt_x</p:attrName>
                                        </p:attrNameLst>
                                      </p:cBhvr>
                                      <p:tavLst>
                                        <p:tav tm="0">
                                          <p:val>
                                            <p:strVal val="#ppt_x"/>
                                          </p:val>
                                        </p:tav>
                                        <p:tav tm="100000">
                                          <p:val>
                                            <p:strVal val="#ppt_x"/>
                                          </p:val>
                                        </p:tav>
                                      </p:tavLst>
                                    </p:anim>
                                    <p:anim calcmode="lin" valueType="num">
                                      <p:cBhvr>
                                        <p:cTn id="34" dur="1000" fill="hold"/>
                                        <p:tgtEl>
                                          <p:spTgt spid="307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75" grpId="0" bldLvl="0" animBg="1"/>
      <p:bldP spid="3076" grpId="0" animBg="1"/>
      <p:bldP spid="11" grpId="0" animBg="1"/>
      <p:bldP spid="20"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 name="Straight Connector 66"/>
          <p:cNvCxnSpPr/>
          <p:nvPr/>
        </p:nvCxnSpPr>
        <p:spPr>
          <a:xfrm flipH="1">
            <a:off x="1277966" y="2795136"/>
            <a:ext cx="9636087" cy="0"/>
          </a:xfrm>
          <a:prstGeom prst="line">
            <a:avLst/>
          </a:prstGeom>
          <a:ln w="19050">
            <a:solidFill>
              <a:schemeClr val="tx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 name="Oval 12"/>
          <p:cNvSpPr/>
          <p:nvPr/>
        </p:nvSpPr>
        <p:spPr>
          <a:xfrm>
            <a:off x="5201678" y="1892813"/>
            <a:ext cx="1788660" cy="1788890"/>
          </a:xfrm>
          <a:prstGeom prst="ellipse">
            <a:avLst/>
          </a:prstGeom>
          <a:blipFill rotWithShape="1">
            <a:blip r:embed="rId2"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en-US" dirty="0">
              <a:cs typeface="+mn-ea"/>
            </a:endParaRPr>
          </a:p>
        </p:txBody>
      </p:sp>
      <p:sp>
        <p:nvSpPr>
          <p:cNvPr id="4" name="Oval 16"/>
          <p:cNvSpPr/>
          <p:nvPr/>
        </p:nvSpPr>
        <p:spPr>
          <a:xfrm>
            <a:off x="7195835" y="2057445"/>
            <a:ext cx="1459454" cy="1459644"/>
          </a:xfrm>
          <a:prstGeom prst="ellipse">
            <a:avLst/>
          </a:prstGeom>
          <a:blipFill rotWithShape="1">
            <a:blip r:embed="rId3"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en-US" dirty="0">
              <a:cs typeface="+mn-ea"/>
            </a:endParaRPr>
          </a:p>
        </p:txBody>
      </p:sp>
      <p:sp>
        <p:nvSpPr>
          <p:cNvPr id="5" name="Oval 19"/>
          <p:cNvSpPr/>
          <p:nvPr/>
        </p:nvSpPr>
        <p:spPr>
          <a:xfrm>
            <a:off x="8860777" y="2230274"/>
            <a:ext cx="1113828" cy="1113971"/>
          </a:xfrm>
          <a:prstGeom prst="ellipse">
            <a:avLst/>
          </a:prstGeom>
          <a:blipFill rotWithShape="1">
            <a:blip r:embed="rId4"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en-US" dirty="0">
              <a:cs typeface="+mn-ea"/>
            </a:endParaRPr>
          </a:p>
        </p:txBody>
      </p:sp>
      <p:sp>
        <p:nvSpPr>
          <p:cNvPr id="8" name="Oval 4"/>
          <p:cNvSpPr/>
          <p:nvPr/>
        </p:nvSpPr>
        <p:spPr>
          <a:xfrm>
            <a:off x="2217404" y="2230274"/>
            <a:ext cx="1113828" cy="1113971"/>
          </a:xfrm>
          <a:prstGeom prst="ellipse">
            <a:avLst/>
          </a:prstGeom>
          <a:blipFill rotWithShape="1">
            <a:blip r:embed="rId5"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en-US" dirty="0">
              <a:cs typeface="+mn-ea"/>
            </a:endParaRPr>
          </a:p>
        </p:txBody>
      </p:sp>
      <p:sp>
        <p:nvSpPr>
          <p:cNvPr id="9" name="Oval 8"/>
          <p:cNvSpPr/>
          <p:nvPr/>
        </p:nvSpPr>
        <p:spPr>
          <a:xfrm>
            <a:off x="3536728" y="2057445"/>
            <a:ext cx="1459454" cy="1459644"/>
          </a:xfrm>
          <a:prstGeom prst="ellipse">
            <a:avLst/>
          </a:prstGeom>
          <a:blipFill rotWithShape="1">
            <a:blip r:embed="rId6"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en-US" dirty="0">
              <a:cs typeface="+mn-ea"/>
            </a:endParaRPr>
          </a:p>
        </p:txBody>
      </p:sp>
      <p:sp>
        <p:nvSpPr>
          <p:cNvPr id="10" name="矩形 9"/>
          <p:cNvSpPr/>
          <p:nvPr/>
        </p:nvSpPr>
        <p:spPr>
          <a:xfrm>
            <a:off x="888451" y="4710314"/>
            <a:ext cx="2134010" cy="935600"/>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在此录入上述图表的综合描述说明，在此录入上述图表的综合描述说明在此录入上述图表的综合描述说明</a:t>
            </a:r>
          </a:p>
        </p:txBody>
      </p:sp>
      <p:sp>
        <p:nvSpPr>
          <p:cNvPr id="11" name="Content Placeholder 2"/>
          <p:cNvSpPr txBox="1"/>
          <p:nvPr/>
        </p:nvSpPr>
        <p:spPr>
          <a:xfrm>
            <a:off x="1260225" y="4343119"/>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tx1">
                    <a:lumMod val="50000"/>
                    <a:lumOff val="50000"/>
                  </a:schemeClr>
                </a:solidFill>
                <a:latin typeface="+mn-ea"/>
                <a:cs typeface="+mn-ea"/>
              </a:rPr>
              <a:t>方案一</a:t>
            </a:r>
            <a:endParaRPr lang="en-US" sz="2000" dirty="0">
              <a:solidFill>
                <a:schemeClr val="tx1">
                  <a:lumMod val="50000"/>
                  <a:lumOff val="50000"/>
                </a:schemeClr>
              </a:solidFill>
              <a:latin typeface="+mn-ea"/>
              <a:cs typeface="+mn-ea"/>
            </a:endParaRPr>
          </a:p>
        </p:txBody>
      </p:sp>
      <p:sp>
        <p:nvSpPr>
          <p:cNvPr id="12" name="矩形 11"/>
          <p:cNvSpPr/>
          <p:nvPr/>
        </p:nvSpPr>
        <p:spPr>
          <a:xfrm>
            <a:off x="2969560" y="4710314"/>
            <a:ext cx="2134010" cy="935600"/>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在此录入上述图表的综合描述说明，在此录入上述图表的综合描述说明在此录入上述图表的综合描述说明</a:t>
            </a:r>
          </a:p>
        </p:txBody>
      </p:sp>
      <p:sp>
        <p:nvSpPr>
          <p:cNvPr id="13" name="Content Placeholder 2"/>
          <p:cNvSpPr txBox="1"/>
          <p:nvPr/>
        </p:nvSpPr>
        <p:spPr>
          <a:xfrm>
            <a:off x="3341334" y="4343119"/>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tx1">
                    <a:lumMod val="50000"/>
                    <a:lumOff val="50000"/>
                  </a:schemeClr>
                </a:solidFill>
                <a:latin typeface="+mn-ea"/>
                <a:cs typeface="+mn-ea"/>
              </a:rPr>
              <a:t>方案二</a:t>
            </a:r>
            <a:endParaRPr lang="en-US" altLang="zh-CN" sz="2000" dirty="0">
              <a:solidFill>
                <a:schemeClr val="tx1">
                  <a:lumMod val="50000"/>
                  <a:lumOff val="50000"/>
                </a:schemeClr>
              </a:solidFill>
              <a:latin typeface="+mn-ea"/>
              <a:cs typeface="+mn-ea"/>
            </a:endParaRPr>
          </a:p>
        </p:txBody>
      </p:sp>
      <p:sp>
        <p:nvSpPr>
          <p:cNvPr id="14" name="矩形 13"/>
          <p:cNvSpPr/>
          <p:nvPr/>
        </p:nvSpPr>
        <p:spPr>
          <a:xfrm>
            <a:off x="5079251" y="4710314"/>
            <a:ext cx="2134010" cy="935600"/>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在此录入上述图表的综合描述说明，在此录入上述图表的综合描述说明在此录入上述图表的综合描述说明</a:t>
            </a:r>
          </a:p>
        </p:txBody>
      </p:sp>
      <p:sp>
        <p:nvSpPr>
          <p:cNvPr id="15" name="Content Placeholder 2"/>
          <p:cNvSpPr txBox="1"/>
          <p:nvPr/>
        </p:nvSpPr>
        <p:spPr>
          <a:xfrm>
            <a:off x="5451025" y="4343119"/>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tx1">
                    <a:lumMod val="50000"/>
                    <a:lumOff val="50000"/>
                  </a:schemeClr>
                </a:solidFill>
                <a:latin typeface="+mn-ea"/>
                <a:cs typeface="+mn-ea"/>
              </a:rPr>
              <a:t>方案三</a:t>
            </a:r>
            <a:endParaRPr lang="en-US" altLang="zh-CN" sz="2000" dirty="0">
              <a:solidFill>
                <a:schemeClr val="tx1">
                  <a:lumMod val="50000"/>
                  <a:lumOff val="50000"/>
                </a:schemeClr>
              </a:solidFill>
              <a:latin typeface="+mn-ea"/>
              <a:cs typeface="+mn-ea"/>
            </a:endParaRPr>
          </a:p>
        </p:txBody>
      </p:sp>
      <p:sp>
        <p:nvSpPr>
          <p:cNvPr id="17" name="矩形 16"/>
          <p:cNvSpPr/>
          <p:nvPr/>
        </p:nvSpPr>
        <p:spPr>
          <a:xfrm>
            <a:off x="7212203" y="4710314"/>
            <a:ext cx="2134010" cy="935600"/>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在此录入上述图表的综合描述说明，在此录入上述图表的综合描述说明在此录入上述图表的综合描述说明</a:t>
            </a:r>
          </a:p>
        </p:txBody>
      </p:sp>
      <p:sp>
        <p:nvSpPr>
          <p:cNvPr id="18" name="Content Placeholder 2"/>
          <p:cNvSpPr txBox="1"/>
          <p:nvPr/>
        </p:nvSpPr>
        <p:spPr>
          <a:xfrm>
            <a:off x="7583977" y="4343119"/>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tx1">
                    <a:lumMod val="50000"/>
                    <a:lumOff val="50000"/>
                  </a:schemeClr>
                </a:solidFill>
                <a:latin typeface="+mn-ea"/>
                <a:cs typeface="+mn-ea"/>
              </a:rPr>
              <a:t>方案四</a:t>
            </a:r>
            <a:endParaRPr lang="en-US" altLang="zh-CN" sz="2000" dirty="0">
              <a:solidFill>
                <a:schemeClr val="tx1">
                  <a:lumMod val="50000"/>
                  <a:lumOff val="50000"/>
                </a:schemeClr>
              </a:solidFill>
              <a:latin typeface="+mn-ea"/>
              <a:cs typeface="+mn-ea"/>
            </a:endParaRPr>
          </a:p>
        </p:txBody>
      </p:sp>
      <p:sp>
        <p:nvSpPr>
          <p:cNvPr id="19" name="矩形 18"/>
          <p:cNvSpPr/>
          <p:nvPr/>
        </p:nvSpPr>
        <p:spPr>
          <a:xfrm>
            <a:off x="9346213" y="4710314"/>
            <a:ext cx="2134010" cy="935600"/>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在此录入上述图表的综合描述说明，在此录入上述图表的综合描述说明在此录入上述图表的综合描述说明</a:t>
            </a:r>
          </a:p>
        </p:txBody>
      </p:sp>
      <p:sp>
        <p:nvSpPr>
          <p:cNvPr id="20" name="Content Placeholder 2"/>
          <p:cNvSpPr txBox="1"/>
          <p:nvPr/>
        </p:nvSpPr>
        <p:spPr>
          <a:xfrm>
            <a:off x="9717987" y="4343119"/>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tx1">
                    <a:lumMod val="50000"/>
                    <a:lumOff val="50000"/>
                  </a:schemeClr>
                </a:solidFill>
                <a:latin typeface="+mn-ea"/>
                <a:cs typeface="+mn-ea"/>
              </a:rPr>
              <a:t>方案四</a:t>
            </a:r>
            <a:endParaRPr lang="en-US" altLang="zh-CN" sz="2000" dirty="0">
              <a:solidFill>
                <a:schemeClr val="tx1">
                  <a:lumMod val="50000"/>
                  <a:lumOff val="50000"/>
                </a:schemeClr>
              </a:solidFill>
              <a:latin typeface="+mn-ea"/>
              <a:cs typeface="+mn-ea"/>
            </a:endParaRPr>
          </a:p>
        </p:txBody>
      </p:sp>
    </p:spTree>
  </p:cSld>
  <p:clrMapOvr>
    <a:masterClrMapping/>
  </p:clrMapOvr>
  <p:transition advTm="10951">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500"/>
                                        <p:tgtEl>
                                          <p:spTgt spid="2"/>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arn(inVertical)">
                                      <p:cBhvr>
                                        <p:cTn id="41" dur="500"/>
                                        <p:tgtEl>
                                          <p:spTgt spid="1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Effect transition="in" filter="fade">
                                      <p:cBhvr>
                                        <p:cTn id="46" dur="500"/>
                                        <p:tgtEl>
                                          <p:spTgt spid="13"/>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barn(inVertical)">
                                      <p:cBhvr>
                                        <p:cTn id="49" dur="500"/>
                                        <p:tgtEl>
                                          <p:spTgt spid="1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arn(inVertical)">
                                      <p:cBhvr>
                                        <p:cTn id="57" dur="500"/>
                                        <p:tgtEl>
                                          <p:spTgt spid="14"/>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p:cTn id="60" dur="500" fill="hold"/>
                                        <p:tgtEl>
                                          <p:spTgt spid="18"/>
                                        </p:tgtEl>
                                        <p:attrNameLst>
                                          <p:attrName>ppt_w</p:attrName>
                                        </p:attrNameLst>
                                      </p:cBhvr>
                                      <p:tavLst>
                                        <p:tav tm="0">
                                          <p:val>
                                            <p:fltVal val="0"/>
                                          </p:val>
                                        </p:tav>
                                        <p:tav tm="100000">
                                          <p:val>
                                            <p:strVal val="#ppt_w"/>
                                          </p:val>
                                        </p:tav>
                                      </p:tavLst>
                                    </p:anim>
                                    <p:anim calcmode="lin" valueType="num">
                                      <p:cBhvr>
                                        <p:cTn id="61" dur="500" fill="hold"/>
                                        <p:tgtEl>
                                          <p:spTgt spid="18"/>
                                        </p:tgtEl>
                                        <p:attrNameLst>
                                          <p:attrName>ppt_h</p:attrName>
                                        </p:attrNameLst>
                                      </p:cBhvr>
                                      <p:tavLst>
                                        <p:tav tm="0">
                                          <p:val>
                                            <p:fltVal val="0"/>
                                          </p:val>
                                        </p:tav>
                                        <p:tav tm="100000">
                                          <p:val>
                                            <p:strVal val="#ppt_h"/>
                                          </p:val>
                                        </p:tav>
                                      </p:tavLst>
                                    </p:anim>
                                    <p:animEffect transition="in" filter="fade">
                                      <p:cBhvr>
                                        <p:cTn id="62" dur="500"/>
                                        <p:tgtEl>
                                          <p:spTgt spid="18"/>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barn(inVertical)">
                                      <p:cBhvr>
                                        <p:cTn id="65" dur="5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p:cTn id="68" dur="500" fill="hold"/>
                                        <p:tgtEl>
                                          <p:spTgt spid="20"/>
                                        </p:tgtEl>
                                        <p:attrNameLst>
                                          <p:attrName>ppt_w</p:attrName>
                                        </p:attrNameLst>
                                      </p:cBhvr>
                                      <p:tavLst>
                                        <p:tav tm="0">
                                          <p:val>
                                            <p:fltVal val="0"/>
                                          </p:val>
                                        </p:tav>
                                        <p:tav tm="100000">
                                          <p:val>
                                            <p:strVal val="#ppt_w"/>
                                          </p:val>
                                        </p:tav>
                                      </p:tavLst>
                                    </p:anim>
                                    <p:anim calcmode="lin" valueType="num">
                                      <p:cBhvr>
                                        <p:cTn id="69" dur="500" fill="hold"/>
                                        <p:tgtEl>
                                          <p:spTgt spid="20"/>
                                        </p:tgtEl>
                                        <p:attrNameLst>
                                          <p:attrName>ppt_h</p:attrName>
                                        </p:attrNameLst>
                                      </p:cBhvr>
                                      <p:tavLst>
                                        <p:tav tm="0">
                                          <p:val>
                                            <p:fltVal val="0"/>
                                          </p:val>
                                        </p:tav>
                                        <p:tav tm="100000">
                                          <p:val>
                                            <p:strVal val="#ppt_h"/>
                                          </p:val>
                                        </p:tav>
                                      </p:tavLst>
                                    </p:anim>
                                    <p:animEffect transition="in" filter="fade">
                                      <p:cBhvr>
                                        <p:cTn id="70" dur="500"/>
                                        <p:tgtEl>
                                          <p:spTgt spid="20"/>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barn(inVertical)">
                                      <p:cBhvr>
                                        <p:cTn id="7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8" grpId="0" bldLvl="0" animBg="1"/>
      <p:bldP spid="9" grpId="0" bldLvl="0" animBg="1"/>
      <p:bldP spid="10" grpId="0"/>
      <p:bldP spid="11" grpId="0"/>
      <p:bldP spid="12" grpId="0"/>
      <p:bldP spid="13" grpId="0"/>
      <p:bldP spid="14" grpId="0"/>
      <p:bldP spid="15" grpId="0"/>
      <p:bldP spid="17" grpId="0"/>
      <p:bldP spid="18"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Group 4"/>
          <p:cNvGrpSpPr/>
          <p:nvPr/>
        </p:nvGrpSpPr>
        <p:grpSpPr>
          <a:xfrm rot="10800000">
            <a:off x="2276161" y="1737213"/>
            <a:ext cx="3507674" cy="1843506"/>
            <a:chOff x="2274097" y="1463540"/>
            <a:chExt cx="3508740" cy="1842368"/>
          </a:xfrm>
          <a:solidFill>
            <a:schemeClr val="tx2"/>
          </a:solidFill>
        </p:grpSpPr>
        <p:sp>
          <p:nvSpPr>
            <p:cNvPr id="51" name="Rounded Rectangle 5"/>
            <p:cNvSpPr/>
            <p:nvPr/>
          </p:nvSpPr>
          <p:spPr>
            <a:xfrm>
              <a:off x="2274097" y="1463540"/>
              <a:ext cx="3299389" cy="1842368"/>
            </a:xfrm>
            <a:prstGeom prst="roundRect">
              <a:avLst/>
            </a:prstGeom>
            <a:grpFill/>
            <a:ln w="12700" cap="flat" cmpd="sng" algn="ctr">
              <a:noFill/>
              <a:prstDash val="solid"/>
              <a:miter lim="800000"/>
            </a:ln>
            <a:effectLst/>
          </p:spPr>
          <p:txBody>
            <a:bodyPr rtlCol="0" anchor="ctr"/>
            <a:lstStyle/>
            <a:p>
              <a:pPr defTabSz="1217930"/>
              <a:endParaRPr lang="id-ID" sz="2000" kern="0">
                <a:solidFill>
                  <a:sysClr val="window" lastClr="FFFFFF"/>
                </a:solidFill>
                <a:latin typeface="Calibri" panose="020F0502020204030204"/>
                <a:cs typeface="+mn-ea"/>
              </a:endParaRPr>
            </a:p>
          </p:txBody>
        </p:sp>
        <p:sp>
          <p:nvSpPr>
            <p:cNvPr id="52" name="Isosceles Triangle 6"/>
            <p:cNvSpPr/>
            <p:nvPr/>
          </p:nvSpPr>
          <p:spPr>
            <a:xfrm rot="5400000">
              <a:off x="5539655" y="2261118"/>
              <a:ext cx="239151" cy="247212"/>
            </a:xfrm>
            <a:prstGeom prst="triangle">
              <a:avLst/>
            </a:prstGeom>
            <a:grpFill/>
            <a:ln w="12700" cap="flat" cmpd="sng" algn="ctr">
              <a:noFill/>
              <a:prstDash val="solid"/>
              <a:miter lim="800000"/>
            </a:ln>
            <a:effectLst/>
          </p:spPr>
          <p:txBody>
            <a:bodyPr rtlCol="0" anchor="ctr"/>
            <a:lstStyle/>
            <a:p>
              <a:pPr defTabSz="1217930"/>
              <a:endParaRPr lang="id-ID" sz="2000" kern="0">
                <a:solidFill>
                  <a:sysClr val="window" lastClr="FFFFFF"/>
                </a:solidFill>
                <a:latin typeface="Calibri" panose="020F0502020204030204"/>
                <a:cs typeface="+mn-ea"/>
              </a:endParaRPr>
            </a:p>
          </p:txBody>
        </p:sp>
      </p:grpSp>
      <p:grpSp>
        <p:nvGrpSpPr>
          <p:cNvPr id="53" name="Group 7"/>
          <p:cNvGrpSpPr/>
          <p:nvPr/>
        </p:nvGrpSpPr>
        <p:grpSpPr>
          <a:xfrm rot="10800000">
            <a:off x="2276161" y="3793230"/>
            <a:ext cx="3507674" cy="1843506"/>
            <a:chOff x="2274097" y="1463540"/>
            <a:chExt cx="3508740" cy="1842368"/>
          </a:xfrm>
          <a:solidFill>
            <a:schemeClr val="accent1"/>
          </a:solidFill>
        </p:grpSpPr>
        <p:sp>
          <p:nvSpPr>
            <p:cNvPr id="54" name="Rounded Rectangle 8"/>
            <p:cNvSpPr/>
            <p:nvPr/>
          </p:nvSpPr>
          <p:spPr>
            <a:xfrm>
              <a:off x="2274097" y="1463540"/>
              <a:ext cx="3299389" cy="1842368"/>
            </a:xfrm>
            <a:prstGeom prst="roundRect">
              <a:avLst/>
            </a:prstGeom>
            <a:grpFill/>
            <a:ln w="12700" cap="flat" cmpd="sng" algn="ctr">
              <a:noFill/>
              <a:prstDash val="solid"/>
              <a:miter lim="800000"/>
            </a:ln>
            <a:effectLst/>
          </p:spPr>
          <p:txBody>
            <a:bodyPr rtlCol="0" anchor="ctr"/>
            <a:lstStyle/>
            <a:p>
              <a:pPr defTabSz="1217930"/>
              <a:endParaRPr lang="id-ID" sz="2000" kern="0">
                <a:solidFill>
                  <a:sysClr val="window" lastClr="FFFFFF"/>
                </a:solidFill>
                <a:latin typeface="Calibri" panose="020F0502020204030204"/>
                <a:cs typeface="+mn-ea"/>
              </a:endParaRPr>
            </a:p>
          </p:txBody>
        </p:sp>
        <p:sp>
          <p:nvSpPr>
            <p:cNvPr id="55" name="Isosceles Triangle 9"/>
            <p:cNvSpPr/>
            <p:nvPr/>
          </p:nvSpPr>
          <p:spPr>
            <a:xfrm rot="5400000">
              <a:off x="5539655" y="2261118"/>
              <a:ext cx="239151" cy="247212"/>
            </a:xfrm>
            <a:prstGeom prst="triangle">
              <a:avLst/>
            </a:prstGeom>
            <a:grpFill/>
            <a:ln w="12700" cap="flat" cmpd="sng" algn="ctr">
              <a:noFill/>
              <a:prstDash val="solid"/>
              <a:miter lim="800000"/>
            </a:ln>
            <a:effectLst/>
          </p:spPr>
          <p:txBody>
            <a:bodyPr rtlCol="0" anchor="ctr"/>
            <a:lstStyle/>
            <a:p>
              <a:pPr defTabSz="1217930"/>
              <a:endParaRPr lang="id-ID" sz="2000" kern="0">
                <a:solidFill>
                  <a:sysClr val="window" lastClr="FFFFFF"/>
                </a:solidFill>
                <a:latin typeface="Calibri" panose="020F0502020204030204"/>
                <a:cs typeface="+mn-ea"/>
              </a:endParaRPr>
            </a:p>
          </p:txBody>
        </p:sp>
      </p:grpSp>
      <p:grpSp>
        <p:nvGrpSpPr>
          <p:cNvPr id="57" name="Group 11"/>
          <p:cNvGrpSpPr/>
          <p:nvPr/>
        </p:nvGrpSpPr>
        <p:grpSpPr>
          <a:xfrm rot="10800000">
            <a:off x="7842936" y="1737213"/>
            <a:ext cx="3507674" cy="1843506"/>
            <a:chOff x="2274097" y="1463540"/>
            <a:chExt cx="3508740" cy="1842368"/>
          </a:xfrm>
          <a:solidFill>
            <a:schemeClr val="accent1"/>
          </a:solidFill>
        </p:grpSpPr>
        <p:sp>
          <p:nvSpPr>
            <p:cNvPr id="58" name="Rounded Rectangle 12"/>
            <p:cNvSpPr/>
            <p:nvPr/>
          </p:nvSpPr>
          <p:spPr>
            <a:xfrm>
              <a:off x="2274097" y="1463540"/>
              <a:ext cx="3299389" cy="1842368"/>
            </a:xfrm>
            <a:prstGeom prst="roundRect">
              <a:avLst/>
            </a:prstGeom>
            <a:grpFill/>
            <a:ln w="12700" cap="flat" cmpd="sng" algn="ctr">
              <a:noFill/>
              <a:prstDash val="solid"/>
              <a:miter lim="800000"/>
            </a:ln>
            <a:effectLst/>
          </p:spPr>
          <p:txBody>
            <a:bodyPr rtlCol="0" anchor="ctr"/>
            <a:lstStyle/>
            <a:p>
              <a:pPr defTabSz="1217930"/>
              <a:endParaRPr lang="id-ID" sz="2000" kern="0">
                <a:solidFill>
                  <a:sysClr val="window" lastClr="FFFFFF"/>
                </a:solidFill>
                <a:latin typeface="Calibri" panose="020F0502020204030204"/>
                <a:cs typeface="+mn-ea"/>
              </a:endParaRPr>
            </a:p>
          </p:txBody>
        </p:sp>
        <p:sp>
          <p:nvSpPr>
            <p:cNvPr id="59" name="Isosceles Triangle 13"/>
            <p:cNvSpPr/>
            <p:nvPr/>
          </p:nvSpPr>
          <p:spPr>
            <a:xfrm rot="5400000">
              <a:off x="5539655" y="2261118"/>
              <a:ext cx="239151" cy="247212"/>
            </a:xfrm>
            <a:prstGeom prst="triangle">
              <a:avLst/>
            </a:prstGeom>
            <a:grpFill/>
            <a:ln w="12700" cap="flat" cmpd="sng" algn="ctr">
              <a:noFill/>
              <a:prstDash val="solid"/>
              <a:miter lim="800000"/>
            </a:ln>
            <a:effectLst/>
          </p:spPr>
          <p:txBody>
            <a:bodyPr rtlCol="0" anchor="ctr"/>
            <a:lstStyle/>
            <a:p>
              <a:pPr defTabSz="1217930"/>
              <a:endParaRPr lang="id-ID" sz="2000" kern="0">
                <a:solidFill>
                  <a:sysClr val="window" lastClr="FFFFFF"/>
                </a:solidFill>
                <a:latin typeface="Calibri" panose="020F0502020204030204"/>
                <a:cs typeface="+mn-ea"/>
              </a:endParaRPr>
            </a:p>
          </p:txBody>
        </p:sp>
      </p:grpSp>
      <p:grpSp>
        <p:nvGrpSpPr>
          <p:cNvPr id="60" name="Group 14"/>
          <p:cNvGrpSpPr/>
          <p:nvPr/>
        </p:nvGrpSpPr>
        <p:grpSpPr>
          <a:xfrm rot="10800000">
            <a:off x="7842936" y="3793231"/>
            <a:ext cx="3507674" cy="1843506"/>
            <a:chOff x="2274097" y="1463540"/>
            <a:chExt cx="3508740" cy="1842368"/>
          </a:xfrm>
          <a:solidFill>
            <a:schemeClr val="tx2"/>
          </a:solidFill>
        </p:grpSpPr>
        <p:sp>
          <p:nvSpPr>
            <p:cNvPr id="61" name="Rounded Rectangle 15"/>
            <p:cNvSpPr/>
            <p:nvPr/>
          </p:nvSpPr>
          <p:spPr>
            <a:xfrm>
              <a:off x="2274097" y="1463540"/>
              <a:ext cx="3299389" cy="1842368"/>
            </a:xfrm>
            <a:prstGeom prst="roundRect">
              <a:avLst/>
            </a:prstGeom>
            <a:grpFill/>
            <a:ln w="12700" cap="flat" cmpd="sng" algn="ctr">
              <a:noFill/>
              <a:prstDash val="solid"/>
              <a:miter lim="800000"/>
            </a:ln>
            <a:effectLst/>
          </p:spPr>
          <p:txBody>
            <a:bodyPr rtlCol="0" anchor="ctr"/>
            <a:lstStyle/>
            <a:p>
              <a:pPr defTabSz="1217930"/>
              <a:endParaRPr lang="id-ID" sz="2000" kern="0">
                <a:solidFill>
                  <a:sysClr val="window" lastClr="FFFFFF"/>
                </a:solidFill>
                <a:latin typeface="Calibri" panose="020F0502020204030204"/>
                <a:cs typeface="+mn-ea"/>
              </a:endParaRPr>
            </a:p>
          </p:txBody>
        </p:sp>
        <p:sp>
          <p:nvSpPr>
            <p:cNvPr id="62" name="Isosceles Triangle 16"/>
            <p:cNvSpPr/>
            <p:nvPr/>
          </p:nvSpPr>
          <p:spPr>
            <a:xfrm rot="5400000">
              <a:off x="5539655" y="2261118"/>
              <a:ext cx="239151" cy="247212"/>
            </a:xfrm>
            <a:prstGeom prst="triangle">
              <a:avLst/>
            </a:prstGeom>
            <a:grpFill/>
            <a:ln w="12700" cap="flat" cmpd="sng" algn="ctr">
              <a:noFill/>
              <a:prstDash val="solid"/>
              <a:miter lim="800000"/>
            </a:ln>
            <a:effectLst/>
          </p:spPr>
          <p:txBody>
            <a:bodyPr rtlCol="0" anchor="ctr"/>
            <a:lstStyle/>
            <a:p>
              <a:pPr defTabSz="1217930"/>
              <a:endParaRPr lang="id-ID" sz="2000" kern="0">
                <a:solidFill>
                  <a:sysClr val="window" lastClr="FFFFFF"/>
                </a:solidFill>
                <a:latin typeface="Calibri" panose="020F0502020204030204"/>
                <a:cs typeface="+mn-ea"/>
              </a:endParaRPr>
            </a:p>
          </p:txBody>
        </p:sp>
      </p:grpSp>
      <p:sp>
        <p:nvSpPr>
          <p:cNvPr id="3" name="矩形 2"/>
          <p:cNvSpPr/>
          <p:nvPr/>
        </p:nvSpPr>
        <p:spPr>
          <a:xfrm>
            <a:off x="2642650" y="2108609"/>
            <a:ext cx="2938046" cy="1341865"/>
          </a:xfrm>
          <a:prstGeom prst="rect">
            <a:avLst/>
          </a:prstGeom>
        </p:spPr>
        <p:txBody>
          <a:bodyPr wrap="square" lIns="121880" tIns="60940" rIns="121880" bIns="60940">
            <a:spAutoFit/>
          </a:bodyPr>
          <a:lstStyle/>
          <a:p>
            <a:pPr>
              <a:lnSpc>
                <a:spcPct val="120000"/>
              </a:lnSpc>
              <a:defRPr/>
            </a:pPr>
            <a:r>
              <a:rPr lang="zh-CN" altLang="en-US" sz="1100" kern="0" dirty="0">
                <a:solidFill>
                  <a:schemeClr val="bg1"/>
                </a:solidFill>
                <a:latin typeface="+mn-ea"/>
                <a:cs typeface="+mn-ea"/>
                <a:sym typeface="方正兰亭黑_GBK"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p>
          <a:p>
            <a:pPr>
              <a:lnSpc>
                <a:spcPct val="120000"/>
              </a:lnSpc>
              <a:defRPr/>
            </a:pPr>
            <a:endParaRPr lang="zh-CN" altLang="en-US" sz="1100" kern="0" dirty="0">
              <a:solidFill>
                <a:schemeClr val="bg1"/>
              </a:solidFill>
              <a:latin typeface="+mn-ea"/>
              <a:cs typeface="+mn-ea"/>
              <a:sym typeface="方正兰亭黑_GBK" pitchFamily="2" charset="-122"/>
            </a:endParaRPr>
          </a:p>
        </p:txBody>
      </p:sp>
      <p:sp>
        <p:nvSpPr>
          <p:cNvPr id="135" name="矩形 134"/>
          <p:cNvSpPr/>
          <p:nvPr/>
        </p:nvSpPr>
        <p:spPr>
          <a:xfrm>
            <a:off x="2642650" y="4101894"/>
            <a:ext cx="2938046" cy="1341865"/>
          </a:xfrm>
          <a:prstGeom prst="rect">
            <a:avLst/>
          </a:prstGeom>
        </p:spPr>
        <p:txBody>
          <a:bodyPr wrap="square" lIns="121880" tIns="60940" rIns="121880" bIns="60940">
            <a:spAutoFit/>
          </a:bodyPr>
          <a:lstStyle/>
          <a:p>
            <a:pPr>
              <a:lnSpc>
                <a:spcPct val="120000"/>
              </a:lnSpc>
              <a:defRPr/>
            </a:pPr>
            <a:r>
              <a:rPr lang="zh-CN" altLang="en-US" sz="1100" kern="0" dirty="0">
                <a:solidFill>
                  <a:schemeClr val="bg1"/>
                </a:solidFill>
                <a:latin typeface="+mn-ea"/>
                <a:cs typeface="+mn-ea"/>
                <a:sym typeface="方正兰亭黑_GBK"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p>
          <a:p>
            <a:pPr>
              <a:lnSpc>
                <a:spcPct val="120000"/>
              </a:lnSpc>
              <a:defRPr/>
            </a:pPr>
            <a:endParaRPr lang="zh-CN" altLang="en-US" sz="1100" kern="0" dirty="0">
              <a:solidFill>
                <a:schemeClr val="bg1"/>
              </a:solidFill>
              <a:latin typeface="+mn-ea"/>
              <a:cs typeface="+mn-ea"/>
              <a:sym typeface="方正兰亭黑_GBK" pitchFamily="2" charset="-122"/>
            </a:endParaRPr>
          </a:p>
        </p:txBody>
      </p:sp>
      <p:sp>
        <p:nvSpPr>
          <p:cNvPr id="136" name="矩形 135"/>
          <p:cNvSpPr/>
          <p:nvPr/>
        </p:nvSpPr>
        <p:spPr>
          <a:xfrm>
            <a:off x="8236411" y="2108609"/>
            <a:ext cx="2938046" cy="1341865"/>
          </a:xfrm>
          <a:prstGeom prst="rect">
            <a:avLst/>
          </a:prstGeom>
        </p:spPr>
        <p:txBody>
          <a:bodyPr wrap="square" lIns="121880" tIns="60940" rIns="121880" bIns="60940">
            <a:spAutoFit/>
          </a:bodyPr>
          <a:lstStyle/>
          <a:p>
            <a:pPr>
              <a:lnSpc>
                <a:spcPct val="120000"/>
              </a:lnSpc>
              <a:defRPr/>
            </a:pPr>
            <a:r>
              <a:rPr lang="zh-CN" altLang="en-US" sz="1100" kern="0" dirty="0">
                <a:solidFill>
                  <a:schemeClr val="bg1"/>
                </a:solidFill>
                <a:latin typeface="+mn-ea"/>
                <a:cs typeface="+mn-ea"/>
                <a:sym typeface="方正兰亭黑_GBK"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p>
          <a:p>
            <a:pPr>
              <a:lnSpc>
                <a:spcPct val="120000"/>
              </a:lnSpc>
              <a:defRPr/>
            </a:pPr>
            <a:endParaRPr lang="zh-CN" altLang="en-US" sz="1100" kern="0" dirty="0">
              <a:solidFill>
                <a:schemeClr val="bg1"/>
              </a:solidFill>
              <a:latin typeface="+mn-ea"/>
              <a:cs typeface="+mn-ea"/>
              <a:sym typeface="方正兰亭黑_GBK" pitchFamily="2" charset="-122"/>
            </a:endParaRPr>
          </a:p>
        </p:txBody>
      </p:sp>
      <p:sp>
        <p:nvSpPr>
          <p:cNvPr id="137" name="矩形 136"/>
          <p:cNvSpPr/>
          <p:nvPr/>
        </p:nvSpPr>
        <p:spPr>
          <a:xfrm>
            <a:off x="8236411" y="4101894"/>
            <a:ext cx="2938046" cy="1341865"/>
          </a:xfrm>
          <a:prstGeom prst="rect">
            <a:avLst/>
          </a:prstGeom>
        </p:spPr>
        <p:txBody>
          <a:bodyPr wrap="square" lIns="121880" tIns="60940" rIns="121880" bIns="60940">
            <a:spAutoFit/>
          </a:bodyPr>
          <a:lstStyle/>
          <a:p>
            <a:pPr>
              <a:lnSpc>
                <a:spcPct val="120000"/>
              </a:lnSpc>
              <a:defRPr/>
            </a:pPr>
            <a:r>
              <a:rPr lang="zh-CN" altLang="en-US" sz="1100" kern="0" dirty="0">
                <a:solidFill>
                  <a:schemeClr val="bg1"/>
                </a:solidFill>
                <a:latin typeface="+mn-ea"/>
                <a:cs typeface="+mn-ea"/>
                <a:sym typeface="方正兰亭黑_GBK"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p>
          <a:p>
            <a:pPr>
              <a:lnSpc>
                <a:spcPct val="120000"/>
              </a:lnSpc>
              <a:defRPr/>
            </a:pPr>
            <a:endParaRPr lang="zh-CN" altLang="en-US" sz="1100" kern="0" dirty="0">
              <a:solidFill>
                <a:schemeClr val="bg1"/>
              </a:solidFill>
              <a:latin typeface="+mn-ea"/>
              <a:cs typeface="+mn-ea"/>
              <a:sym typeface="方正兰亭黑_GBK" pitchFamily="2" charset="-122"/>
            </a:endParaRPr>
          </a:p>
        </p:txBody>
      </p:sp>
      <p:sp>
        <p:nvSpPr>
          <p:cNvPr id="138" name="Oval 10"/>
          <p:cNvSpPr>
            <a:spLocks noChangeAspect="1"/>
          </p:cNvSpPr>
          <p:nvPr/>
        </p:nvSpPr>
        <p:spPr>
          <a:xfrm>
            <a:off x="851542" y="1789276"/>
            <a:ext cx="1259617" cy="1260777"/>
          </a:xfrm>
          <a:prstGeom prst="ellipse">
            <a:avLst/>
          </a:prstGeom>
          <a:blipFill rotWithShape="1">
            <a:blip r:embed="rId3" cstate="print"/>
            <a:stretch>
              <a:fillRect/>
            </a:stretch>
          </a:blipFill>
          <a:ln w="50800" cap="flat" cmpd="sng" algn="ctr">
            <a:noFill/>
            <a:prstDash val="solid"/>
            <a:miter lim="800000"/>
          </a:ln>
          <a:effectLst/>
        </p:spPr>
        <p:txBody>
          <a:bodyPr lIns="91397" tIns="45701" rIns="91397" bIns="45701" rtlCol="0" anchor="ctr"/>
          <a:lstStyle/>
          <a:p>
            <a:pPr defTabSz="1217930"/>
            <a:endParaRPr lang="id-ID" sz="2000" kern="0">
              <a:solidFill>
                <a:sysClr val="window" lastClr="FFFFFF"/>
              </a:solidFill>
              <a:latin typeface="Calibri" panose="020F0502020204030204"/>
              <a:cs typeface="+mn-ea"/>
            </a:endParaRPr>
          </a:p>
        </p:txBody>
      </p:sp>
      <p:sp>
        <p:nvSpPr>
          <p:cNvPr id="139" name="Oval 24"/>
          <p:cNvSpPr>
            <a:spLocks noChangeAspect="1"/>
          </p:cNvSpPr>
          <p:nvPr/>
        </p:nvSpPr>
        <p:spPr>
          <a:xfrm>
            <a:off x="6418530" y="1789276"/>
            <a:ext cx="1259617" cy="1260777"/>
          </a:xfrm>
          <a:prstGeom prst="ellipse">
            <a:avLst/>
          </a:prstGeom>
          <a:blipFill rotWithShape="1">
            <a:blip r:embed="rId4" cstate="print"/>
            <a:stretch>
              <a:fillRect/>
            </a:stretch>
          </a:blipFill>
          <a:ln w="50800" cap="flat" cmpd="sng" algn="ctr">
            <a:noFill/>
            <a:prstDash val="solid"/>
            <a:miter lim="800000"/>
          </a:ln>
          <a:effectLst/>
        </p:spPr>
        <p:txBody>
          <a:bodyPr lIns="91397" tIns="45701" rIns="91397" bIns="45701" rtlCol="0" anchor="ctr"/>
          <a:lstStyle/>
          <a:p>
            <a:pPr defTabSz="1217930"/>
            <a:endParaRPr lang="id-ID" sz="2000" kern="0">
              <a:solidFill>
                <a:sysClr val="window" lastClr="FFFFFF"/>
              </a:solidFill>
              <a:latin typeface="Calibri" panose="020F0502020204030204"/>
              <a:cs typeface="+mn-ea"/>
            </a:endParaRPr>
          </a:p>
        </p:txBody>
      </p:sp>
      <p:sp>
        <p:nvSpPr>
          <p:cNvPr id="140" name="Oval 32"/>
          <p:cNvSpPr>
            <a:spLocks noChangeAspect="1"/>
          </p:cNvSpPr>
          <p:nvPr/>
        </p:nvSpPr>
        <p:spPr>
          <a:xfrm>
            <a:off x="851543" y="3866409"/>
            <a:ext cx="1259617" cy="1260777"/>
          </a:xfrm>
          <a:prstGeom prst="ellipse">
            <a:avLst/>
          </a:prstGeom>
          <a:blipFill rotWithShape="1">
            <a:blip r:embed="rId5" cstate="print"/>
            <a:stretch>
              <a:fillRect/>
            </a:stretch>
          </a:blipFill>
          <a:ln w="50800" cap="flat" cmpd="sng" algn="ctr">
            <a:noFill/>
            <a:prstDash val="solid"/>
            <a:miter lim="800000"/>
          </a:ln>
          <a:effectLst/>
        </p:spPr>
        <p:txBody>
          <a:bodyPr lIns="91397" tIns="45701" rIns="91397" bIns="45701" rtlCol="0" anchor="ctr"/>
          <a:lstStyle/>
          <a:p>
            <a:pPr algn="ctr" defTabSz="1217930"/>
            <a:endParaRPr lang="id-ID" sz="2000" kern="0">
              <a:solidFill>
                <a:sysClr val="window" lastClr="FFFFFF"/>
              </a:solidFill>
              <a:latin typeface="Calibri" panose="020F0502020204030204"/>
              <a:cs typeface="+mn-ea"/>
            </a:endParaRPr>
          </a:p>
        </p:txBody>
      </p:sp>
      <p:sp>
        <p:nvSpPr>
          <p:cNvPr id="141" name="Oval 40"/>
          <p:cNvSpPr>
            <a:spLocks noChangeAspect="1"/>
          </p:cNvSpPr>
          <p:nvPr/>
        </p:nvSpPr>
        <p:spPr>
          <a:xfrm>
            <a:off x="6404471" y="3866409"/>
            <a:ext cx="1259617" cy="1260777"/>
          </a:xfrm>
          <a:prstGeom prst="ellipse">
            <a:avLst/>
          </a:prstGeom>
          <a:blipFill rotWithShape="1">
            <a:blip r:embed="rId6" cstate="print"/>
            <a:stretch>
              <a:fillRect/>
            </a:stretch>
          </a:blipFill>
          <a:ln w="50800" cap="flat" cmpd="sng" algn="ctr">
            <a:noFill/>
            <a:prstDash val="solid"/>
            <a:miter lim="800000"/>
          </a:ln>
          <a:effectLst/>
        </p:spPr>
        <p:txBody>
          <a:bodyPr lIns="91397" tIns="45701" rIns="91397" bIns="45701" rtlCol="0" anchor="ctr"/>
          <a:lstStyle/>
          <a:p>
            <a:pPr defTabSz="1217930"/>
            <a:endParaRPr lang="id-ID" sz="2000" kern="0">
              <a:solidFill>
                <a:sysClr val="window" lastClr="FFFFFF"/>
              </a:solidFill>
              <a:latin typeface="Calibri" panose="020F0502020204030204"/>
              <a:cs typeface="+mn-ea"/>
            </a:endParaRPr>
          </a:p>
        </p:txBody>
      </p:sp>
      <p:grpSp>
        <p:nvGrpSpPr>
          <p:cNvPr id="142" name="Group 18"/>
          <p:cNvGrpSpPr>
            <a:grpSpLocks noChangeAspect="1"/>
          </p:cNvGrpSpPr>
          <p:nvPr/>
        </p:nvGrpSpPr>
        <p:grpSpPr>
          <a:xfrm>
            <a:off x="1026472" y="3148297"/>
            <a:ext cx="909766" cy="92385"/>
            <a:chOff x="821415" y="5132620"/>
            <a:chExt cx="3298056" cy="334606"/>
          </a:xfrm>
          <a:solidFill>
            <a:schemeClr val="tx2"/>
          </a:solidFill>
        </p:grpSpPr>
        <p:cxnSp>
          <p:nvCxnSpPr>
            <p:cNvPr id="143" name="Straight Connector 19"/>
            <p:cNvCxnSpPr/>
            <p:nvPr/>
          </p:nvCxnSpPr>
          <p:spPr>
            <a:xfrm>
              <a:off x="821415" y="5132620"/>
              <a:ext cx="1080000" cy="0"/>
            </a:xfrm>
            <a:prstGeom prst="line">
              <a:avLst/>
            </a:prstGeom>
            <a:grpFill/>
            <a:ln w="76200" cap="flat" cmpd="sng" algn="ctr">
              <a:solidFill>
                <a:schemeClr val="tx2"/>
              </a:solidFill>
              <a:prstDash val="solid"/>
              <a:miter lim="800000"/>
            </a:ln>
            <a:effectLst/>
          </p:spPr>
        </p:cxnSp>
        <p:cxnSp>
          <p:nvCxnSpPr>
            <p:cNvPr id="144" name="Straight Connector 20"/>
            <p:cNvCxnSpPr/>
            <p:nvPr/>
          </p:nvCxnSpPr>
          <p:spPr>
            <a:xfrm>
              <a:off x="3039471" y="5132620"/>
              <a:ext cx="1080000" cy="0"/>
            </a:xfrm>
            <a:prstGeom prst="line">
              <a:avLst/>
            </a:prstGeom>
            <a:grpFill/>
            <a:ln w="76200" cap="flat" cmpd="sng" algn="ctr">
              <a:solidFill>
                <a:schemeClr val="tx2"/>
              </a:solidFill>
              <a:prstDash val="solid"/>
              <a:miter lim="800000"/>
            </a:ln>
            <a:effectLst/>
          </p:spPr>
        </p:cxnSp>
        <p:grpSp>
          <p:nvGrpSpPr>
            <p:cNvPr id="145" name="Group 21"/>
            <p:cNvGrpSpPr/>
            <p:nvPr/>
          </p:nvGrpSpPr>
          <p:grpSpPr>
            <a:xfrm>
              <a:off x="1930443" y="5132620"/>
              <a:ext cx="1080000" cy="334606"/>
              <a:chOff x="1930443" y="5132620"/>
              <a:chExt cx="1080000" cy="334606"/>
            </a:xfrm>
            <a:grpFill/>
          </p:grpSpPr>
          <p:cxnSp>
            <p:nvCxnSpPr>
              <p:cNvPr id="146" name="Straight Connector 22"/>
              <p:cNvCxnSpPr/>
              <p:nvPr/>
            </p:nvCxnSpPr>
            <p:spPr>
              <a:xfrm>
                <a:off x="1930443" y="5132620"/>
                <a:ext cx="1080000" cy="0"/>
              </a:xfrm>
              <a:prstGeom prst="line">
                <a:avLst/>
              </a:prstGeom>
              <a:grpFill/>
              <a:ln w="76200" cap="flat" cmpd="sng" algn="ctr">
                <a:solidFill>
                  <a:schemeClr val="tx2"/>
                </a:solidFill>
                <a:prstDash val="solid"/>
                <a:miter lim="800000"/>
              </a:ln>
              <a:effectLst/>
            </p:spPr>
          </p:cxnSp>
          <p:sp>
            <p:nvSpPr>
              <p:cNvPr id="147" name="Flowchart: Merge 23"/>
              <p:cNvSpPr>
                <a:spLocks noChangeAspect="1"/>
              </p:cNvSpPr>
              <p:nvPr/>
            </p:nvSpPr>
            <p:spPr>
              <a:xfrm>
                <a:off x="2266868" y="5206291"/>
                <a:ext cx="486154" cy="260935"/>
              </a:xfrm>
              <a:prstGeom prst="flowChartMerge">
                <a:avLst/>
              </a:prstGeom>
              <a:grpFill/>
              <a:ln w="12700" cap="flat" cmpd="sng" algn="ctr">
                <a:solidFill>
                  <a:schemeClr val="tx2"/>
                </a:solidFill>
                <a:prstDash val="solid"/>
                <a:miter lim="800000"/>
              </a:ln>
              <a:effectLst/>
            </p:spPr>
            <p:txBody>
              <a:bodyPr rtlCol="0" anchor="ctr"/>
              <a:lstStyle/>
              <a:p>
                <a:pPr algn="ctr" defTabSz="1217930"/>
                <a:endParaRPr lang="id-ID" sz="2000" kern="0">
                  <a:solidFill>
                    <a:sysClr val="window" lastClr="FFFFFF"/>
                  </a:solidFill>
                  <a:latin typeface="Calibri" panose="020F0502020204030204"/>
                  <a:cs typeface="+mn-ea"/>
                </a:endParaRPr>
              </a:p>
            </p:txBody>
          </p:sp>
        </p:grpSp>
      </p:grpSp>
      <p:grpSp>
        <p:nvGrpSpPr>
          <p:cNvPr id="148" name="Group 26"/>
          <p:cNvGrpSpPr>
            <a:grpSpLocks noChangeAspect="1"/>
          </p:cNvGrpSpPr>
          <p:nvPr/>
        </p:nvGrpSpPr>
        <p:grpSpPr>
          <a:xfrm>
            <a:off x="6625918" y="3148297"/>
            <a:ext cx="909766" cy="92385"/>
            <a:chOff x="821415" y="5132620"/>
            <a:chExt cx="3298056" cy="334606"/>
          </a:xfrm>
          <a:solidFill>
            <a:schemeClr val="accent1"/>
          </a:solidFill>
        </p:grpSpPr>
        <p:cxnSp>
          <p:nvCxnSpPr>
            <p:cNvPr id="149" name="Straight Connector 27"/>
            <p:cNvCxnSpPr/>
            <p:nvPr/>
          </p:nvCxnSpPr>
          <p:spPr>
            <a:xfrm>
              <a:off x="821415" y="5132620"/>
              <a:ext cx="1080000" cy="0"/>
            </a:xfrm>
            <a:prstGeom prst="line">
              <a:avLst/>
            </a:prstGeom>
            <a:grpFill/>
            <a:ln w="76200" cap="flat" cmpd="sng" algn="ctr">
              <a:solidFill>
                <a:schemeClr val="accent1"/>
              </a:solidFill>
              <a:prstDash val="solid"/>
              <a:miter lim="800000"/>
            </a:ln>
            <a:effectLst/>
          </p:spPr>
        </p:cxnSp>
        <p:cxnSp>
          <p:nvCxnSpPr>
            <p:cNvPr id="150" name="Straight Connector 28"/>
            <p:cNvCxnSpPr/>
            <p:nvPr/>
          </p:nvCxnSpPr>
          <p:spPr>
            <a:xfrm>
              <a:off x="3039471" y="5132620"/>
              <a:ext cx="1080000" cy="0"/>
            </a:xfrm>
            <a:prstGeom prst="line">
              <a:avLst/>
            </a:prstGeom>
            <a:grpFill/>
            <a:ln w="76200" cap="flat" cmpd="sng" algn="ctr">
              <a:solidFill>
                <a:schemeClr val="accent1"/>
              </a:solidFill>
              <a:prstDash val="solid"/>
              <a:miter lim="800000"/>
            </a:ln>
            <a:effectLst/>
          </p:spPr>
        </p:cxnSp>
        <p:grpSp>
          <p:nvGrpSpPr>
            <p:cNvPr id="151" name="Group 29"/>
            <p:cNvGrpSpPr/>
            <p:nvPr/>
          </p:nvGrpSpPr>
          <p:grpSpPr>
            <a:xfrm>
              <a:off x="1930443" y="5132620"/>
              <a:ext cx="1080000" cy="334606"/>
              <a:chOff x="1930443" y="5132620"/>
              <a:chExt cx="1080000" cy="334606"/>
            </a:xfrm>
            <a:grpFill/>
          </p:grpSpPr>
          <p:cxnSp>
            <p:nvCxnSpPr>
              <p:cNvPr id="152" name="Straight Connector 30"/>
              <p:cNvCxnSpPr/>
              <p:nvPr/>
            </p:nvCxnSpPr>
            <p:spPr>
              <a:xfrm>
                <a:off x="1930443" y="5132620"/>
                <a:ext cx="1080000" cy="0"/>
              </a:xfrm>
              <a:prstGeom prst="line">
                <a:avLst/>
              </a:prstGeom>
              <a:grpFill/>
              <a:ln w="76200" cap="flat" cmpd="sng" algn="ctr">
                <a:solidFill>
                  <a:schemeClr val="accent1"/>
                </a:solidFill>
                <a:prstDash val="solid"/>
                <a:miter lim="800000"/>
              </a:ln>
              <a:effectLst/>
            </p:spPr>
          </p:cxnSp>
          <p:sp>
            <p:nvSpPr>
              <p:cNvPr id="153" name="Flowchart: Merge 31"/>
              <p:cNvSpPr>
                <a:spLocks noChangeAspect="1"/>
              </p:cNvSpPr>
              <p:nvPr/>
            </p:nvSpPr>
            <p:spPr>
              <a:xfrm>
                <a:off x="2266868" y="5206291"/>
                <a:ext cx="486154" cy="260935"/>
              </a:xfrm>
              <a:prstGeom prst="flowChartMerge">
                <a:avLst/>
              </a:prstGeom>
              <a:grpFill/>
              <a:ln w="12700" cap="flat" cmpd="sng" algn="ctr">
                <a:solidFill>
                  <a:schemeClr val="accent1"/>
                </a:solidFill>
                <a:prstDash val="solid"/>
                <a:miter lim="800000"/>
              </a:ln>
              <a:effectLst/>
            </p:spPr>
            <p:txBody>
              <a:bodyPr rtlCol="0" anchor="ctr"/>
              <a:lstStyle/>
              <a:p>
                <a:pPr algn="ctr" defTabSz="1217930"/>
                <a:endParaRPr lang="id-ID" sz="2000" kern="0">
                  <a:solidFill>
                    <a:sysClr val="window" lastClr="FFFFFF"/>
                  </a:solidFill>
                  <a:latin typeface="Calibri" panose="020F0502020204030204"/>
                  <a:cs typeface="+mn-ea"/>
                </a:endParaRPr>
              </a:p>
            </p:txBody>
          </p:sp>
        </p:grpSp>
      </p:grpSp>
      <p:grpSp>
        <p:nvGrpSpPr>
          <p:cNvPr id="154" name="Group 34"/>
          <p:cNvGrpSpPr>
            <a:grpSpLocks noChangeAspect="1"/>
          </p:cNvGrpSpPr>
          <p:nvPr/>
        </p:nvGrpSpPr>
        <p:grpSpPr>
          <a:xfrm>
            <a:off x="1026473" y="5225430"/>
            <a:ext cx="909766" cy="92385"/>
            <a:chOff x="821415" y="5132620"/>
            <a:chExt cx="3298056" cy="334606"/>
          </a:xfrm>
          <a:solidFill>
            <a:schemeClr val="accent1"/>
          </a:solidFill>
        </p:grpSpPr>
        <p:cxnSp>
          <p:nvCxnSpPr>
            <p:cNvPr id="155" name="Straight Connector 35"/>
            <p:cNvCxnSpPr/>
            <p:nvPr/>
          </p:nvCxnSpPr>
          <p:spPr>
            <a:xfrm>
              <a:off x="821415" y="5132620"/>
              <a:ext cx="1080000" cy="0"/>
            </a:xfrm>
            <a:prstGeom prst="line">
              <a:avLst/>
            </a:prstGeom>
            <a:grpFill/>
            <a:ln w="76200" cap="flat" cmpd="sng" algn="ctr">
              <a:solidFill>
                <a:schemeClr val="accent1"/>
              </a:solidFill>
              <a:prstDash val="solid"/>
              <a:miter lim="800000"/>
            </a:ln>
            <a:effectLst/>
          </p:spPr>
        </p:cxnSp>
        <p:cxnSp>
          <p:nvCxnSpPr>
            <p:cNvPr id="156" name="Straight Connector 36"/>
            <p:cNvCxnSpPr/>
            <p:nvPr/>
          </p:nvCxnSpPr>
          <p:spPr>
            <a:xfrm>
              <a:off x="3039471" y="5132620"/>
              <a:ext cx="1080000" cy="0"/>
            </a:xfrm>
            <a:prstGeom prst="line">
              <a:avLst/>
            </a:prstGeom>
            <a:grpFill/>
            <a:ln w="76200" cap="flat" cmpd="sng" algn="ctr">
              <a:solidFill>
                <a:schemeClr val="accent1"/>
              </a:solidFill>
              <a:prstDash val="solid"/>
              <a:miter lim="800000"/>
            </a:ln>
            <a:effectLst/>
          </p:spPr>
        </p:cxnSp>
        <p:grpSp>
          <p:nvGrpSpPr>
            <p:cNvPr id="157" name="Group 37"/>
            <p:cNvGrpSpPr/>
            <p:nvPr/>
          </p:nvGrpSpPr>
          <p:grpSpPr>
            <a:xfrm>
              <a:off x="1930443" y="5132620"/>
              <a:ext cx="1080000" cy="334606"/>
              <a:chOff x="1930443" y="5132620"/>
              <a:chExt cx="1080000" cy="334606"/>
            </a:xfrm>
            <a:grpFill/>
          </p:grpSpPr>
          <p:cxnSp>
            <p:nvCxnSpPr>
              <p:cNvPr id="158" name="Straight Connector 38"/>
              <p:cNvCxnSpPr/>
              <p:nvPr/>
            </p:nvCxnSpPr>
            <p:spPr>
              <a:xfrm>
                <a:off x="1930443" y="5132620"/>
                <a:ext cx="1080000" cy="0"/>
              </a:xfrm>
              <a:prstGeom prst="line">
                <a:avLst/>
              </a:prstGeom>
              <a:grpFill/>
              <a:ln w="76200" cap="flat" cmpd="sng" algn="ctr">
                <a:solidFill>
                  <a:schemeClr val="accent1"/>
                </a:solidFill>
                <a:prstDash val="solid"/>
                <a:miter lim="800000"/>
              </a:ln>
              <a:effectLst/>
            </p:spPr>
          </p:cxnSp>
          <p:sp>
            <p:nvSpPr>
              <p:cNvPr id="159" name="Flowchart: Merge 39"/>
              <p:cNvSpPr>
                <a:spLocks noChangeAspect="1"/>
              </p:cNvSpPr>
              <p:nvPr/>
            </p:nvSpPr>
            <p:spPr>
              <a:xfrm>
                <a:off x="2266868" y="5206291"/>
                <a:ext cx="486154" cy="260935"/>
              </a:xfrm>
              <a:prstGeom prst="flowChartMerge">
                <a:avLst/>
              </a:prstGeom>
              <a:grpFill/>
              <a:ln w="12700" cap="flat" cmpd="sng" algn="ctr">
                <a:solidFill>
                  <a:schemeClr val="accent1"/>
                </a:solidFill>
                <a:prstDash val="solid"/>
                <a:miter lim="800000"/>
              </a:ln>
              <a:effectLst/>
            </p:spPr>
            <p:txBody>
              <a:bodyPr rtlCol="0" anchor="ctr"/>
              <a:lstStyle/>
              <a:p>
                <a:pPr algn="ctr" defTabSz="1217930"/>
                <a:endParaRPr lang="id-ID" sz="2000" kern="0">
                  <a:solidFill>
                    <a:sysClr val="window" lastClr="FFFFFF"/>
                  </a:solidFill>
                  <a:latin typeface="Calibri" panose="020F0502020204030204"/>
                  <a:cs typeface="+mn-ea"/>
                </a:endParaRPr>
              </a:p>
            </p:txBody>
          </p:sp>
        </p:grpSp>
      </p:grpSp>
      <p:grpSp>
        <p:nvGrpSpPr>
          <p:cNvPr id="160" name="Group 42"/>
          <p:cNvGrpSpPr>
            <a:grpSpLocks noChangeAspect="1"/>
          </p:cNvGrpSpPr>
          <p:nvPr/>
        </p:nvGrpSpPr>
        <p:grpSpPr>
          <a:xfrm>
            <a:off x="6625918" y="5225430"/>
            <a:ext cx="909766" cy="92385"/>
            <a:chOff x="821415" y="5132620"/>
            <a:chExt cx="3298056" cy="334606"/>
          </a:xfrm>
          <a:solidFill>
            <a:schemeClr val="tx2"/>
          </a:solidFill>
        </p:grpSpPr>
        <p:cxnSp>
          <p:nvCxnSpPr>
            <p:cNvPr id="161" name="Straight Connector 43"/>
            <p:cNvCxnSpPr/>
            <p:nvPr/>
          </p:nvCxnSpPr>
          <p:spPr>
            <a:xfrm>
              <a:off x="821415" y="5132620"/>
              <a:ext cx="1080000" cy="0"/>
            </a:xfrm>
            <a:prstGeom prst="line">
              <a:avLst/>
            </a:prstGeom>
            <a:grpFill/>
            <a:ln w="76200" cap="flat" cmpd="sng" algn="ctr">
              <a:solidFill>
                <a:schemeClr val="tx2"/>
              </a:solidFill>
              <a:prstDash val="solid"/>
              <a:miter lim="800000"/>
            </a:ln>
            <a:effectLst/>
          </p:spPr>
        </p:cxnSp>
        <p:cxnSp>
          <p:nvCxnSpPr>
            <p:cNvPr id="162" name="Straight Connector 44"/>
            <p:cNvCxnSpPr/>
            <p:nvPr/>
          </p:nvCxnSpPr>
          <p:spPr>
            <a:xfrm>
              <a:off x="3039471" y="5132620"/>
              <a:ext cx="1080000" cy="0"/>
            </a:xfrm>
            <a:prstGeom prst="line">
              <a:avLst/>
            </a:prstGeom>
            <a:grpFill/>
            <a:ln w="76200" cap="flat" cmpd="sng" algn="ctr">
              <a:solidFill>
                <a:schemeClr val="tx2"/>
              </a:solidFill>
              <a:prstDash val="solid"/>
              <a:miter lim="800000"/>
            </a:ln>
            <a:effectLst/>
          </p:spPr>
        </p:cxnSp>
        <p:grpSp>
          <p:nvGrpSpPr>
            <p:cNvPr id="163" name="Group 45"/>
            <p:cNvGrpSpPr/>
            <p:nvPr/>
          </p:nvGrpSpPr>
          <p:grpSpPr>
            <a:xfrm>
              <a:off x="1930443" y="5132620"/>
              <a:ext cx="1080000" cy="334606"/>
              <a:chOff x="1930443" y="5132620"/>
              <a:chExt cx="1080000" cy="334606"/>
            </a:xfrm>
            <a:grpFill/>
          </p:grpSpPr>
          <p:cxnSp>
            <p:nvCxnSpPr>
              <p:cNvPr id="164" name="Straight Connector 46"/>
              <p:cNvCxnSpPr/>
              <p:nvPr/>
            </p:nvCxnSpPr>
            <p:spPr>
              <a:xfrm>
                <a:off x="1930443" y="5132620"/>
                <a:ext cx="1080000" cy="0"/>
              </a:xfrm>
              <a:prstGeom prst="line">
                <a:avLst/>
              </a:prstGeom>
              <a:grpFill/>
              <a:ln w="76200" cap="flat" cmpd="sng" algn="ctr">
                <a:solidFill>
                  <a:schemeClr val="tx2"/>
                </a:solidFill>
                <a:prstDash val="solid"/>
                <a:miter lim="800000"/>
              </a:ln>
              <a:effectLst/>
            </p:spPr>
          </p:cxnSp>
          <p:sp>
            <p:nvSpPr>
              <p:cNvPr id="165" name="Flowchart: Merge 47"/>
              <p:cNvSpPr>
                <a:spLocks noChangeAspect="1"/>
              </p:cNvSpPr>
              <p:nvPr/>
            </p:nvSpPr>
            <p:spPr>
              <a:xfrm>
                <a:off x="2266868" y="5206291"/>
                <a:ext cx="486154" cy="260935"/>
              </a:xfrm>
              <a:prstGeom prst="flowChartMerge">
                <a:avLst/>
              </a:prstGeom>
              <a:grpFill/>
              <a:ln w="12700" cap="flat" cmpd="sng" algn="ctr">
                <a:solidFill>
                  <a:schemeClr val="tx2"/>
                </a:solidFill>
                <a:prstDash val="solid"/>
                <a:miter lim="800000"/>
              </a:ln>
              <a:effectLst/>
            </p:spPr>
            <p:txBody>
              <a:bodyPr rtlCol="0" anchor="ctr"/>
              <a:lstStyle/>
              <a:p>
                <a:pPr algn="ctr" defTabSz="1217930"/>
                <a:endParaRPr lang="id-ID" sz="2000" kern="0">
                  <a:solidFill>
                    <a:sysClr val="window" lastClr="FFFFFF"/>
                  </a:solidFill>
                  <a:latin typeface="Calibri" panose="020F0502020204030204"/>
                  <a:cs typeface="+mn-ea"/>
                </a:endParaRPr>
              </a:p>
            </p:txBody>
          </p:sp>
        </p:grpSp>
      </p:grpSp>
      <p:sp>
        <p:nvSpPr>
          <p:cNvPr id="166" name="矩形 165"/>
          <p:cNvSpPr/>
          <p:nvPr/>
        </p:nvSpPr>
        <p:spPr>
          <a:xfrm>
            <a:off x="774621" y="3225864"/>
            <a:ext cx="1360185" cy="529335"/>
          </a:xfrm>
          <a:prstGeom prst="rect">
            <a:avLst/>
          </a:prstGeom>
        </p:spPr>
        <p:txBody>
          <a:bodyPr wrap="square" lIns="121880" tIns="60940" rIns="121880" bIns="60940">
            <a:spAutoFit/>
          </a:bodyPr>
          <a:lstStyle/>
          <a:p>
            <a:pPr algn="ctr">
              <a:lnSpc>
                <a:spcPct val="120000"/>
              </a:lnSpc>
              <a:defRPr/>
            </a:pPr>
            <a:r>
              <a:rPr lang="zh-CN" altLang="en-US" sz="1100" kern="0" dirty="0">
                <a:solidFill>
                  <a:srgbClr val="7F7F7F">
                    <a:lumMod val="75000"/>
                  </a:srgbClr>
                </a:solidFill>
                <a:latin typeface="+mn-ea"/>
                <a:cs typeface="+mn-ea"/>
                <a:sym typeface="方正兰亭黑_GBK" pitchFamily="2" charset="-122"/>
              </a:rPr>
              <a:t>标题文字内容</a:t>
            </a:r>
            <a:endParaRPr lang="en-US" altLang="zh-CN" sz="1100" kern="0" dirty="0">
              <a:solidFill>
                <a:srgbClr val="7F7F7F">
                  <a:lumMod val="75000"/>
                </a:srgbClr>
              </a:solidFill>
              <a:latin typeface="+mn-ea"/>
              <a:cs typeface="+mn-ea"/>
              <a:sym typeface="方正兰亭黑_GBK" pitchFamily="2" charset="-122"/>
            </a:endParaRPr>
          </a:p>
          <a:p>
            <a:pPr algn="ctr">
              <a:lnSpc>
                <a:spcPct val="120000"/>
              </a:lnSpc>
              <a:defRPr/>
            </a:pPr>
            <a:r>
              <a:rPr lang="zh-CN" altLang="en-US" sz="1100" kern="0" dirty="0">
                <a:solidFill>
                  <a:srgbClr val="7F7F7F">
                    <a:lumMod val="75000"/>
                  </a:srgbClr>
                </a:solidFill>
                <a:latin typeface="+mn-ea"/>
                <a:cs typeface="+mn-ea"/>
                <a:sym typeface="方正兰亭黑_GBK" pitchFamily="2" charset="-122"/>
              </a:rPr>
              <a:t>标题文字内容</a:t>
            </a:r>
          </a:p>
        </p:txBody>
      </p:sp>
      <p:sp>
        <p:nvSpPr>
          <p:cNvPr id="167" name="矩形 166"/>
          <p:cNvSpPr/>
          <p:nvPr/>
        </p:nvSpPr>
        <p:spPr>
          <a:xfrm>
            <a:off x="774621" y="5257237"/>
            <a:ext cx="1360185" cy="529335"/>
          </a:xfrm>
          <a:prstGeom prst="rect">
            <a:avLst/>
          </a:prstGeom>
        </p:spPr>
        <p:txBody>
          <a:bodyPr wrap="square" lIns="121880" tIns="60940" rIns="121880" bIns="60940">
            <a:spAutoFit/>
          </a:bodyPr>
          <a:lstStyle/>
          <a:p>
            <a:pPr algn="ctr">
              <a:lnSpc>
                <a:spcPct val="120000"/>
              </a:lnSpc>
              <a:defRPr/>
            </a:pPr>
            <a:r>
              <a:rPr lang="zh-CN" altLang="en-US" sz="1100" kern="0" dirty="0">
                <a:solidFill>
                  <a:srgbClr val="7F7F7F">
                    <a:lumMod val="75000"/>
                  </a:srgbClr>
                </a:solidFill>
                <a:latin typeface="+mn-ea"/>
                <a:cs typeface="+mn-ea"/>
                <a:sym typeface="方正兰亭黑_GBK" pitchFamily="2" charset="-122"/>
              </a:rPr>
              <a:t>标题文字内容</a:t>
            </a:r>
            <a:endParaRPr lang="en-US" altLang="zh-CN" sz="1100" kern="0" dirty="0">
              <a:solidFill>
                <a:srgbClr val="7F7F7F">
                  <a:lumMod val="75000"/>
                </a:srgbClr>
              </a:solidFill>
              <a:latin typeface="+mn-ea"/>
              <a:cs typeface="+mn-ea"/>
              <a:sym typeface="方正兰亭黑_GBK" pitchFamily="2" charset="-122"/>
            </a:endParaRPr>
          </a:p>
          <a:p>
            <a:pPr algn="ctr">
              <a:lnSpc>
                <a:spcPct val="120000"/>
              </a:lnSpc>
              <a:defRPr/>
            </a:pPr>
            <a:r>
              <a:rPr lang="zh-CN" altLang="en-US" sz="1100" kern="0" dirty="0">
                <a:solidFill>
                  <a:srgbClr val="7F7F7F">
                    <a:lumMod val="75000"/>
                  </a:srgbClr>
                </a:solidFill>
                <a:latin typeface="+mn-ea"/>
                <a:cs typeface="+mn-ea"/>
                <a:sym typeface="方正兰亭黑_GBK" pitchFamily="2" charset="-122"/>
              </a:rPr>
              <a:t>标题文字内容</a:t>
            </a:r>
          </a:p>
        </p:txBody>
      </p:sp>
      <p:sp>
        <p:nvSpPr>
          <p:cNvPr id="168" name="矩形 167"/>
          <p:cNvSpPr/>
          <p:nvPr/>
        </p:nvSpPr>
        <p:spPr>
          <a:xfrm>
            <a:off x="6400710" y="3225864"/>
            <a:ext cx="1360185" cy="529335"/>
          </a:xfrm>
          <a:prstGeom prst="rect">
            <a:avLst/>
          </a:prstGeom>
        </p:spPr>
        <p:txBody>
          <a:bodyPr wrap="square" lIns="121880" tIns="60940" rIns="121880" bIns="60940">
            <a:spAutoFit/>
          </a:bodyPr>
          <a:lstStyle/>
          <a:p>
            <a:pPr algn="ctr">
              <a:lnSpc>
                <a:spcPct val="120000"/>
              </a:lnSpc>
              <a:defRPr/>
            </a:pPr>
            <a:r>
              <a:rPr lang="zh-CN" altLang="en-US" sz="1100" kern="0" dirty="0">
                <a:solidFill>
                  <a:srgbClr val="7F7F7F">
                    <a:lumMod val="75000"/>
                  </a:srgbClr>
                </a:solidFill>
                <a:latin typeface="+mn-ea"/>
                <a:cs typeface="+mn-ea"/>
                <a:sym typeface="方正兰亭黑_GBK" pitchFamily="2" charset="-122"/>
              </a:rPr>
              <a:t>标题文字内容</a:t>
            </a:r>
            <a:endParaRPr lang="en-US" altLang="zh-CN" sz="1100" kern="0" dirty="0">
              <a:solidFill>
                <a:srgbClr val="7F7F7F">
                  <a:lumMod val="75000"/>
                </a:srgbClr>
              </a:solidFill>
              <a:latin typeface="+mn-ea"/>
              <a:cs typeface="+mn-ea"/>
              <a:sym typeface="方正兰亭黑_GBK" pitchFamily="2" charset="-122"/>
            </a:endParaRPr>
          </a:p>
          <a:p>
            <a:pPr algn="ctr">
              <a:lnSpc>
                <a:spcPct val="120000"/>
              </a:lnSpc>
              <a:defRPr/>
            </a:pPr>
            <a:r>
              <a:rPr lang="zh-CN" altLang="en-US" sz="1100" kern="0" dirty="0">
                <a:solidFill>
                  <a:srgbClr val="7F7F7F">
                    <a:lumMod val="75000"/>
                  </a:srgbClr>
                </a:solidFill>
                <a:latin typeface="+mn-ea"/>
                <a:cs typeface="+mn-ea"/>
                <a:sym typeface="方正兰亭黑_GBK" pitchFamily="2" charset="-122"/>
              </a:rPr>
              <a:t>标题文字内容</a:t>
            </a:r>
          </a:p>
        </p:txBody>
      </p:sp>
      <p:sp>
        <p:nvSpPr>
          <p:cNvPr id="169" name="矩形 168"/>
          <p:cNvSpPr/>
          <p:nvPr/>
        </p:nvSpPr>
        <p:spPr>
          <a:xfrm>
            <a:off x="6400710" y="5257237"/>
            <a:ext cx="1360185" cy="529335"/>
          </a:xfrm>
          <a:prstGeom prst="rect">
            <a:avLst/>
          </a:prstGeom>
        </p:spPr>
        <p:txBody>
          <a:bodyPr wrap="square" lIns="121880" tIns="60940" rIns="121880" bIns="60940">
            <a:spAutoFit/>
          </a:bodyPr>
          <a:lstStyle/>
          <a:p>
            <a:pPr algn="ctr">
              <a:lnSpc>
                <a:spcPct val="120000"/>
              </a:lnSpc>
              <a:defRPr/>
            </a:pPr>
            <a:r>
              <a:rPr lang="zh-CN" altLang="en-US" sz="1100" kern="0" dirty="0">
                <a:solidFill>
                  <a:srgbClr val="7F7F7F">
                    <a:lumMod val="75000"/>
                  </a:srgbClr>
                </a:solidFill>
                <a:latin typeface="+mn-ea"/>
                <a:cs typeface="+mn-ea"/>
                <a:sym typeface="方正兰亭黑_GBK" pitchFamily="2" charset="-122"/>
              </a:rPr>
              <a:t>标题文字内容</a:t>
            </a:r>
            <a:endParaRPr lang="en-US" altLang="zh-CN" sz="1100" kern="0" dirty="0">
              <a:solidFill>
                <a:srgbClr val="7F7F7F">
                  <a:lumMod val="75000"/>
                </a:srgbClr>
              </a:solidFill>
              <a:latin typeface="+mn-ea"/>
              <a:cs typeface="+mn-ea"/>
              <a:sym typeface="方正兰亭黑_GBK" pitchFamily="2" charset="-122"/>
            </a:endParaRPr>
          </a:p>
          <a:p>
            <a:pPr algn="ctr">
              <a:lnSpc>
                <a:spcPct val="120000"/>
              </a:lnSpc>
              <a:defRPr/>
            </a:pPr>
            <a:r>
              <a:rPr lang="zh-CN" altLang="en-US" sz="1100" kern="0" dirty="0">
                <a:solidFill>
                  <a:srgbClr val="7F7F7F">
                    <a:lumMod val="75000"/>
                  </a:srgbClr>
                </a:solidFill>
                <a:latin typeface="+mn-ea"/>
                <a:cs typeface="+mn-ea"/>
                <a:sym typeface="方正兰亭黑_GBK" pitchFamily="2" charset="-122"/>
              </a:rPr>
              <a:t>标题文字内容</a:t>
            </a:r>
          </a:p>
        </p:txBody>
      </p:sp>
    </p:spTree>
  </p:cSld>
  <p:clrMapOvr>
    <a:masterClrMapping/>
  </p:clrMapOvr>
  <p:transition advTm="3697">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 calcmode="lin" valueType="num">
                                      <p:cBhvr>
                                        <p:cTn id="7" dur="1000" fill="hold"/>
                                        <p:tgtEl>
                                          <p:spTgt spid="138"/>
                                        </p:tgtEl>
                                        <p:attrNameLst>
                                          <p:attrName>ppt_w</p:attrName>
                                        </p:attrNameLst>
                                      </p:cBhvr>
                                      <p:tavLst>
                                        <p:tav tm="0">
                                          <p:val>
                                            <p:fltVal val="0"/>
                                          </p:val>
                                        </p:tav>
                                        <p:tav tm="100000">
                                          <p:val>
                                            <p:strVal val="#ppt_w"/>
                                          </p:val>
                                        </p:tav>
                                      </p:tavLst>
                                    </p:anim>
                                    <p:anim calcmode="lin" valueType="num">
                                      <p:cBhvr>
                                        <p:cTn id="8" dur="1000" fill="hold"/>
                                        <p:tgtEl>
                                          <p:spTgt spid="138"/>
                                        </p:tgtEl>
                                        <p:attrNameLst>
                                          <p:attrName>ppt_h</p:attrName>
                                        </p:attrNameLst>
                                      </p:cBhvr>
                                      <p:tavLst>
                                        <p:tav tm="0">
                                          <p:val>
                                            <p:fltVal val="0"/>
                                          </p:val>
                                        </p:tav>
                                        <p:tav tm="100000">
                                          <p:val>
                                            <p:strVal val="#ppt_h"/>
                                          </p:val>
                                        </p:tav>
                                      </p:tavLst>
                                    </p:anim>
                                    <p:animEffect transition="in" filter="fade">
                                      <p:cBhvr>
                                        <p:cTn id="9" dur="1000"/>
                                        <p:tgtEl>
                                          <p:spTgt spid="13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9"/>
                                        </p:tgtEl>
                                        <p:attrNameLst>
                                          <p:attrName>style.visibility</p:attrName>
                                        </p:attrNameLst>
                                      </p:cBhvr>
                                      <p:to>
                                        <p:strVal val="visible"/>
                                      </p:to>
                                    </p:set>
                                    <p:anim calcmode="lin" valueType="num">
                                      <p:cBhvr>
                                        <p:cTn id="12" dur="1000" fill="hold"/>
                                        <p:tgtEl>
                                          <p:spTgt spid="139"/>
                                        </p:tgtEl>
                                        <p:attrNameLst>
                                          <p:attrName>ppt_w</p:attrName>
                                        </p:attrNameLst>
                                      </p:cBhvr>
                                      <p:tavLst>
                                        <p:tav tm="0">
                                          <p:val>
                                            <p:fltVal val="0"/>
                                          </p:val>
                                        </p:tav>
                                        <p:tav tm="100000">
                                          <p:val>
                                            <p:strVal val="#ppt_w"/>
                                          </p:val>
                                        </p:tav>
                                      </p:tavLst>
                                    </p:anim>
                                    <p:anim calcmode="lin" valueType="num">
                                      <p:cBhvr>
                                        <p:cTn id="13" dur="1000" fill="hold"/>
                                        <p:tgtEl>
                                          <p:spTgt spid="139"/>
                                        </p:tgtEl>
                                        <p:attrNameLst>
                                          <p:attrName>ppt_h</p:attrName>
                                        </p:attrNameLst>
                                      </p:cBhvr>
                                      <p:tavLst>
                                        <p:tav tm="0">
                                          <p:val>
                                            <p:fltVal val="0"/>
                                          </p:val>
                                        </p:tav>
                                        <p:tav tm="100000">
                                          <p:val>
                                            <p:strVal val="#ppt_h"/>
                                          </p:val>
                                        </p:tav>
                                      </p:tavLst>
                                    </p:anim>
                                    <p:animEffect transition="in" filter="fade">
                                      <p:cBhvr>
                                        <p:cTn id="14" dur="1000"/>
                                        <p:tgtEl>
                                          <p:spTgt spid="13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1000" fill="hold"/>
                                        <p:tgtEl>
                                          <p:spTgt spid="140"/>
                                        </p:tgtEl>
                                        <p:attrNameLst>
                                          <p:attrName>ppt_w</p:attrName>
                                        </p:attrNameLst>
                                      </p:cBhvr>
                                      <p:tavLst>
                                        <p:tav tm="0">
                                          <p:val>
                                            <p:fltVal val="0"/>
                                          </p:val>
                                        </p:tav>
                                        <p:tav tm="100000">
                                          <p:val>
                                            <p:strVal val="#ppt_w"/>
                                          </p:val>
                                        </p:tav>
                                      </p:tavLst>
                                    </p:anim>
                                    <p:anim calcmode="lin" valueType="num">
                                      <p:cBhvr>
                                        <p:cTn id="18" dur="1000" fill="hold"/>
                                        <p:tgtEl>
                                          <p:spTgt spid="140"/>
                                        </p:tgtEl>
                                        <p:attrNameLst>
                                          <p:attrName>ppt_h</p:attrName>
                                        </p:attrNameLst>
                                      </p:cBhvr>
                                      <p:tavLst>
                                        <p:tav tm="0">
                                          <p:val>
                                            <p:fltVal val="0"/>
                                          </p:val>
                                        </p:tav>
                                        <p:tav tm="100000">
                                          <p:val>
                                            <p:strVal val="#ppt_h"/>
                                          </p:val>
                                        </p:tav>
                                      </p:tavLst>
                                    </p:anim>
                                    <p:animEffect transition="in" filter="fade">
                                      <p:cBhvr>
                                        <p:cTn id="19" dur="1000"/>
                                        <p:tgtEl>
                                          <p:spTgt spid="14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41"/>
                                        </p:tgtEl>
                                        <p:attrNameLst>
                                          <p:attrName>style.visibility</p:attrName>
                                        </p:attrNameLst>
                                      </p:cBhvr>
                                      <p:to>
                                        <p:strVal val="visible"/>
                                      </p:to>
                                    </p:set>
                                    <p:anim calcmode="lin" valueType="num">
                                      <p:cBhvr>
                                        <p:cTn id="22" dur="1000" fill="hold"/>
                                        <p:tgtEl>
                                          <p:spTgt spid="141"/>
                                        </p:tgtEl>
                                        <p:attrNameLst>
                                          <p:attrName>ppt_w</p:attrName>
                                        </p:attrNameLst>
                                      </p:cBhvr>
                                      <p:tavLst>
                                        <p:tav tm="0">
                                          <p:val>
                                            <p:fltVal val="0"/>
                                          </p:val>
                                        </p:tav>
                                        <p:tav tm="100000">
                                          <p:val>
                                            <p:strVal val="#ppt_w"/>
                                          </p:val>
                                        </p:tav>
                                      </p:tavLst>
                                    </p:anim>
                                    <p:anim calcmode="lin" valueType="num">
                                      <p:cBhvr>
                                        <p:cTn id="23" dur="1000" fill="hold"/>
                                        <p:tgtEl>
                                          <p:spTgt spid="141"/>
                                        </p:tgtEl>
                                        <p:attrNameLst>
                                          <p:attrName>ppt_h</p:attrName>
                                        </p:attrNameLst>
                                      </p:cBhvr>
                                      <p:tavLst>
                                        <p:tav tm="0">
                                          <p:val>
                                            <p:fltVal val="0"/>
                                          </p:val>
                                        </p:tav>
                                        <p:tav tm="100000">
                                          <p:val>
                                            <p:strVal val="#ppt_h"/>
                                          </p:val>
                                        </p:tav>
                                      </p:tavLst>
                                    </p:anim>
                                    <p:animEffect transition="in" filter="fade">
                                      <p:cBhvr>
                                        <p:cTn id="24" dur="1000"/>
                                        <p:tgtEl>
                                          <p:spTgt spid="141"/>
                                        </p:tgtEl>
                                      </p:cBhvr>
                                    </p:animEffect>
                                  </p:childTnLst>
                                </p:cTn>
                              </p:par>
                            </p:childTnLst>
                          </p:cTn>
                        </p:par>
                        <p:par>
                          <p:cTn id="25" fill="hold">
                            <p:stCondLst>
                              <p:cond delay="1000"/>
                            </p:stCondLst>
                            <p:childTnLst>
                              <p:par>
                                <p:cTn id="26" presetID="16" presetClass="entr" presetSubtype="37" fill="hold" nodeType="afterEffect">
                                  <p:stCondLst>
                                    <p:cond delay="0"/>
                                  </p:stCondLst>
                                  <p:childTnLst>
                                    <p:set>
                                      <p:cBhvr>
                                        <p:cTn id="27" dur="1" fill="hold">
                                          <p:stCondLst>
                                            <p:cond delay="0"/>
                                          </p:stCondLst>
                                        </p:cTn>
                                        <p:tgtEl>
                                          <p:spTgt spid="142"/>
                                        </p:tgtEl>
                                        <p:attrNameLst>
                                          <p:attrName>style.visibility</p:attrName>
                                        </p:attrNameLst>
                                      </p:cBhvr>
                                      <p:to>
                                        <p:strVal val="visible"/>
                                      </p:to>
                                    </p:set>
                                    <p:animEffect transition="in" filter="barn(outVertical)">
                                      <p:cBhvr>
                                        <p:cTn id="28" dur="500"/>
                                        <p:tgtEl>
                                          <p:spTgt spid="142"/>
                                        </p:tgtEl>
                                      </p:cBhvr>
                                    </p:animEffect>
                                  </p:childTnLst>
                                </p:cTn>
                              </p:par>
                              <p:par>
                                <p:cTn id="29" presetID="16" presetClass="entr" presetSubtype="37" fill="hold" nodeType="withEffect">
                                  <p:stCondLst>
                                    <p:cond delay="0"/>
                                  </p:stCondLst>
                                  <p:childTnLst>
                                    <p:set>
                                      <p:cBhvr>
                                        <p:cTn id="30" dur="1" fill="hold">
                                          <p:stCondLst>
                                            <p:cond delay="0"/>
                                          </p:stCondLst>
                                        </p:cTn>
                                        <p:tgtEl>
                                          <p:spTgt spid="148"/>
                                        </p:tgtEl>
                                        <p:attrNameLst>
                                          <p:attrName>style.visibility</p:attrName>
                                        </p:attrNameLst>
                                      </p:cBhvr>
                                      <p:to>
                                        <p:strVal val="visible"/>
                                      </p:to>
                                    </p:set>
                                    <p:animEffect transition="in" filter="barn(outVertical)">
                                      <p:cBhvr>
                                        <p:cTn id="31" dur="500"/>
                                        <p:tgtEl>
                                          <p:spTgt spid="148"/>
                                        </p:tgtEl>
                                      </p:cBhvr>
                                    </p:animEffect>
                                  </p:childTnLst>
                                </p:cTn>
                              </p:par>
                              <p:par>
                                <p:cTn id="32" presetID="16" presetClass="entr" presetSubtype="37" fill="hold" nodeType="withEffect">
                                  <p:stCondLst>
                                    <p:cond delay="0"/>
                                  </p:stCondLst>
                                  <p:childTnLst>
                                    <p:set>
                                      <p:cBhvr>
                                        <p:cTn id="33" dur="1" fill="hold">
                                          <p:stCondLst>
                                            <p:cond delay="0"/>
                                          </p:stCondLst>
                                        </p:cTn>
                                        <p:tgtEl>
                                          <p:spTgt spid="154"/>
                                        </p:tgtEl>
                                        <p:attrNameLst>
                                          <p:attrName>style.visibility</p:attrName>
                                        </p:attrNameLst>
                                      </p:cBhvr>
                                      <p:to>
                                        <p:strVal val="visible"/>
                                      </p:to>
                                    </p:set>
                                    <p:animEffect transition="in" filter="barn(outVertical)">
                                      <p:cBhvr>
                                        <p:cTn id="34" dur="500"/>
                                        <p:tgtEl>
                                          <p:spTgt spid="154"/>
                                        </p:tgtEl>
                                      </p:cBhvr>
                                    </p:animEffect>
                                  </p:childTnLst>
                                </p:cTn>
                              </p:par>
                              <p:par>
                                <p:cTn id="35" presetID="16" presetClass="entr" presetSubtype="37" fill="hold" nodeType="withEffect">
                                  <p:stCondLst>
                                    <p:cond delay="0"/>
                                  </p:stCondLst>
                                  <p:childTnLst>
                                    <p:set>
                                      <p:cBhvr>
                                        <p:cTn id="36" dur="1" fill="hold">
                                          <p:stCondLst>
                                            <p:cond delay="0"/>
                                          </p:stCondLst>
                                        </p:cTn>
                                        <p:tgtEl>
                                          <p:spTgt spid="160"/>
                                        </p:tgtEl>
                                        <p:attrNameLst>
                                          <p:attrName>style.visibility</p:attrName>
                                        </p:attrNameLst>
                                      </p:cBhvr>
                                      <p:to>
                                        <p:strVal val="visible"/>
                                      </p:to>
                                    </p:set>
                                    <p:animEffect transition="in" filter="barn(outVertical)">
                                      <p:cBhvr>
                                        <p:cTn id="37" dur="500"/>
                                        <p:tgtEl>
                                          <p:spTgt spid="160"/>
                                        </p:tgtEl>
                                      </p:cBhvr>
                                    </p:animEffect>
                                  </p:childTnLst>
                                </p:cTn>
                              </p:par>
                            </p:childTnLst>
                          </p:cTn>
                        </p:par>
                        <p:par>
                          <p:cTn id="38" fill="hold">
                            <p:stCondLst>
                              <p:cond delay="1500"/>
                            </p:stCondLst>
                            <p:childTnLst>
                              <p:par>
                                <p:cTn id="39" presetID="22" presetClass="entr" presetSubtype="1" fill="hold" grpId="0" nodeType="afterEffect">
                                  <p:stCondLst>
                                    <p:cond delay="0"/>
                                  </p:stCondLst>
                                  <p:childTnLst>
                                    <p:set>
                                      <p:cBhvr>
                                        <p:cTn id="40" dur="1" fill="hold">
                                          <p:stCondLst>
                                            <p:cond delay="0"/>
                                          </p:stCondLst>
                                        </p:cTn>
                                        <p:tgtEl>
                                          <p:spTgt spid="166"/>
                                        </p:tgtEl>
                                        <p:attrNameLst>
                                          <p:attrName>style.visibility</p:attrName>
                                        </p:attrNameLst>
                                      </p:cBhvr>
                                      <p:to>
                                        <p:strVal val="visible"/>
                                      </p:to>
                                    </p:set>
                                    <p:animEffect transition="in" filter="wipe(up)">
                                      <p:cBhvr>
                                        <p:cTn id="41" dur="500"/>
                                        <p:tgtEl>
                                          <p:spTgt spid="166"/>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67"/>
                                        </p:tgtEl>
                                        <p:attrNameLst>
                                          <p:attrName>style.visibility</p:attrName>
                                        </p:attrNameLst>
                                      </p:cBhvr>
                                      <p:to>
                                        <p:strVal val="visible"/>
                                      </p:to>
                                    </p:set>
                                    <p:animEffect transition="in" filter="wipe(up)">
                                      <p:cBhvr>
                                        <p:cTn id="44" dur="500"/>
                                        <p:tgtEl>
                                          <p:spTgt spid="167"/>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up)">
                                      <p:cBhvr>
                                        <p:cTn id="47" dur="500"/>
                                        <p:tgtEl>
                                          <p:spTgt spid="168"/>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169"/>
                                        </p:tgtEl>
                                        <p:attrNameLst>
                                          <p:attrName>style.visibility</p:attrName>
                                        </p:attrNameLst>
                                      </p:cBhvr>
                                      <p:to>
                                        <p:strVal val="visible"/>
                                      </p:to>
                                    </p:set>
                                    <p:animEffect transition="in" filter="wipe(up)">
                                      <p:cBhvr>
                                        <p:cTn id="50" dur="500"/>
                                        <p:tgtEl>
                                          <p:spTgt spid="169"/>
                                        </p:tgtEl>
                                      </p:cBhvr>
                                    </p:animEffect>
                                  </p:childTnLst>
                                </p:cTn>
                              </p:par>
                            </p:childTnLst>
                          </p:cTn>
                        </p:par>
                        <p:par>
                          <p:cTn id="51" fill="hold">
                            <p:stCondLst>
                              <p:cond delay="2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par>
                                <p:cTn id="55" presetID="22" presetClass="entr" presetSubtype="8" fill="hold" nodeType="with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wipe(left)">
                                      <p:cBhvr>
                                        <p:cTn id="57" dur="500"/>
                                        <p:tgtEl>
                                          <p:spTgt spid="57"/>
                                        </p:tgtEl>
                                      </p:cBhvr>
                                    </p:animEffect>
                                  </p:childTnLst>
                                </p:cTn>
                              </p:par>
                              <p:par>
                                <p:cTn id="58" presetID="22" presetClass="entr" presetSubtype="8" fill="hold" nodeType="with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wipe(left)">
                                      <p:cBhvr>
                                        <p:cTn id="60" dur="500"/>
                                        <p:tgtEl>
                                          <p:spTgt spid="53"/>
                                        </p:tgtEl>
                                      </p:cBhvr>
                                    </p:animEffect>
                                  </p:childTnLst>
                                </p:cTn>
                              </p:par>
                              <p:par>
                                <p:cTn id="61" presetID="22" presetClass="entr" presetSubtype="8" fill="hold" nodeType="with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2500"/>
                            </p:stCondLst>
                            <p:childTnLst>
                              <p:par>
                                <p:cTn id="65" presetID="16" presetClass="entr" presetSubtype="21" fill="hold" grpId="0" nodeType="after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barn(inVertical)">
                                      <p:cBhvr>
                                        <p:cTn id="67" dur="500"/>
                                        <p:tgtEl>
                                          <p:spTgt spid="3"/>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135"/>
                                        </p:tgtEl>
                                        <p:attrNameLst>
                                          <p:attrName>style.visibility</p:attrName>
                                        </p:attrNameLst>
                                      </p:cBhvr>
                                      <p:to>
                                        <p:strVal val="visible"/>
                                      </p:to>
                                    </p:set>
                                    <p:animEffect transition="in" filter="barn(inVertical)">
                                      <p:cBhvr>
                                        <p:cTn id="70" dur="500"/>
                                        <p:tgtEl>
                                          <p:spTgt spid="135"/>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136"/>
                                        </p:tgtEl>
                                        <p:attrNameLst>
                                          <p:attrName>style.visibility</p:attrName>
                                        </p:attrNameLst>
                                      </p:cBhvr>
                                      <p:to>
                                        <p:strVal val="visible"/>
                                      </p:to>
                                    </p:set>
                                    <p:animEffect transition="in" filter="barn(inVertical)">
                                      <p:cBhvr>
                                        <p:cTn id="73" dur="500"/>
                                        <p:tgtEl>
                                          <p:spTgt spid="136"/>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137"/>
                                        </p:tgtEl>
                                        <p:attrNameLst>
                                          <p:attrName>style.visibility</p:attrName>
                                        </p:attrNameLst>
                                      </p:cBhvr>
                                      <p:to>
                                        <p:strVal val="visible"/>
                                      </p:to>
                                    </p:set>
                                    <p:animEffect transition="in" filter="barn(inVertical)">
                                      <p:cBhvr>
                                        <p:cTn id="76"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5" grpId="0"/>
      <p:bldP spid="136" grpId="0"/>
      <p:bldP spid="137" grpId="0"/>
      <p:bldP spid="138" grpId="0" bldLvl="0" animBg="1"/>
      <p:bldP spid="139" grpId="0" bldLvl="0" animBg="1"/>
      <p:bldP spid="140" grpId="0" bldLvl="0" animBg="1"/>
      <p:bldP spid="141" grpId="0" bldLvl="0" animBg="1"/>
      <p:bldP spid="166" grpId="0"/>
      <p:bldP spid="167" grpId="0"/>
      <p:bldP spid="168" grpId="0"/>
      <p:bldP spid="16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671184" y="2981190"/>
            <a:ext cx="2441996" cy="1309987"/>
            <a:chOff x="502328" y="2091788"/>
            <a:chExt cx="1831974" cy="982746"/>
          </a:xfrm>
        </p:grpSpPr>
        <p:sp>
          <p:nvSpPr>
            <p:cNvPr id="9" name="平行四边形 8"/>
            <p:cNvSpPr/>
            <p:nvPr/>
          </p:nvSpPr>
          <p:spPr>
            <a:xfrm>
              <a:off x="502328" y="2091788"/>
              <a:ext cx="1831974" cy="493702"/>
            </a:xfrm>
            <a:prstGeom prst="parallelogram">
              <a:avLst>
                <a:gd name="adj" fmla="val 8171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665" dirty="0">
                  <a:solidFill>
                    <a:srgbClr val="FFFFFF"/>
                  </a:solidFill>
                  <a:latin typeface="黑体" panose="02010609060101010101" charset="-122"/>
                  <a:ea typeface="黑体" panose="02010609060101010101" charset="-122"/>
                </a:rPr>
                <a:t>2013</a:t>
              </a:r>
              <a:endParaRPr lang="zh-CN" altLang="en-US" sz="2665" dirty="0">
                <a:solidFill>
                  <a:srgbClr val="FFFFFF"/>
                </a:solidFill>
                <a:latin typeface="黑体" panose="02010609060101010101" charset="-122"/>
                <a:ea typeface="黑体" panose="02010609060101010101" charset="-122"/>
              </a:endParaRPr>
            </a:p>
          </p:txBody>
        </p:sp>
        <p:sp>
          <p:nvSpPr>
            <p:cNvPr id="10" name="平行四边形 9"/>
            <p:cNvSpPr/>
            <p:nvPr/>
          </p:nvSpPr>
          <p:spPr>
            <a:xfrm flipH="1">
              <a:off x="502328" y="2580832"/>
              <a:ext cx="1831974" cy="493702"/>
            </a:xfrm>
            <a:prstGeom prst="parallelogram">
              <a:avLst>
                <a:gd name="adj" fmla="val 8171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200">
                  <a:solidFill>
                    <a:srgbClr val="FFFFFF"/>
                  </a:solidFill>
                  <a:latin typeface="黑体" panose="02010609060101010101" charset="-122"/>
                  <a:ea typeface="黑体" panose="02010609060101010101" charset="-122"/>
                </a:rPr>
                <a:t>标题</a:t>
              </a:r>
            </a:p>
          </p:txBody>
        </p:sp>
      </p:grpSp>
      <p:grpSp>
        <p:nvGrpSpPr>
          <p:cNvPr id="11" name="组合 10"/>
          <p:cNvGrpSpPr/>
          <p:nvPr/>
        </p:nvGrpSpPr>
        <p:grpSpPr>
          <a:xfrm>
            <a:off x="2773787" y="2981190"/>
            <a:ext cx="2439235" cy="1309987"/>
            <a:chOff x="2079688" y="2091788"/>
            <a:chExt cx="1829903" cy="982746"/>
          </a:xfrm>
        </p:grpSpPr>
        <p:sp>
          <p:nvSpPr>
            <p:cNvPr id="12" name="平行四边形 11"/>
            <p:cNvSpPr/>
            <p:nvPr/>
          </p:nvSpPr>
          <p:spPr>
            <a:xfrm>
              <a:off x="2079688" y="2091788"/>
              <a:ext cx="1829903" cy="493702"/>
            </a:xfrm>
            <a:prstGeom prst="parallelogram">
              <a:avLst>
                <a:gd name="adj" fmla="val 817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665" dirty="0">
                  <a:solidFill>
                    <a:srgbClr val="FFFFFF"/>
                  </a:solidFill>
                  <a:latin typeface="黑体" panose="02010609060101010101" charset="-122"/>
                  <a:ea typeface="黑体" panose="02010609060101010101" charset="-122"/>
                </a:rPr>
                <a:t>2014</a:t>
              </a:r>
              <a:endParaRPr lang="zh-CN" altLang="en-US" sz="2665" dirty="0">
                <a:solidFill>
                  <a:srgbClr val="FFFFFF"/>
                </a:solidFill>
                <a:latin typeface="黑体" panose="02010609060101010101" charset="-122"/>
                <a:ea typeface="黑体" panose="02010609060101010101" charset="-122"/>
              </a:endParaRPr>
            </a:p>
          </p:txBody>
        </p:sp>
        <p:sp>
          <p:nvSpPr>
            <p:cNvPr id="13" name="平行四边形 12"/>
            <p:cNvSpPr/>
            <p:nvPr/>
          </p:nvSpPr>
          <p:spPr>
            <a:xfrm flipH="1">
              <a:off x="2079688" y="2580832"/>
              <a:ext cx="1829903" cy="493702"/>
            </a:xfrm>
            <a:prstGeom prst="parallelogram">
              <a:avLst>
                <a:gd name="adj" fmla="val 817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200">
                  <a:solidFill>
                    <a:srgbClr val="FFFFFF"/>
                  </a:solidFill>
                  <a:latin typeface="黑体" panose="02010609060101010101" charset="-122"/>
                  <a:ea typeface="黑体" panose="02010609060101010101" charset="-122"/>
                </a:rPr>
                <a:t>标题</a:t>
              </a:r>
            </a:p>
          </p:txBody>
        </p:sp>
      </p:grpSp>
      <p:grpSp>
        <p:nvGrpSpPr>
          <p:cNvPr id="14" name="组合 13"/>
          <p:cNvGrpSpPr/>
          <p:nvPr/>
        </p:nvGrpSpPr>
        <p:grpSpPr>
          <a:xfrm>
            <a:off x="4876386" y="2981190"/>
            <a:ext cx="2439235" cy="1309987"/>
            <a:chOff x="3657048" y="2091788"/>
            <a:chExt cx="1829903" cy="982746"/>
          </a:xfrm>
        </p:grpSpPr>
        <p:sp>
          <p:nvSpPr>
            <p:cNvPr id="15" name="平行四边形 14"/>
            <p:cNvSpPr/>
            <p:nvPr/>
          </p:nvSpPr>
          <p:spPr>
            <a:xfrm>
              <a:off x="3657048" y="2091788"/>
              <a:ext cx="1829903" cy="493702"/>
            </a:xfrm>
            <a:prstGeom prst="parallelogram">
              <a:avLst>
                <a:gd name="adj" fmla="val 817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665" dirty="0">
                  <a:solidFill>
                    <a:srgbClr val="FFFFFF"/>
                  </a:solidFill>
                  <a:latin typeface="黑体" panose="02010609060101010101" charset="-122"/>
                  <a:ea typeface="黑体" panose="02010609060101010101" charset="-122"/>
                </a:rPr>
                <a:t>2015</a:t>
              </a:r>
              <a:endParaRPr lang="zh-CN" altLang="en-US" sz="2665" dirty="0">
                <a:solidFill>
                  <a:srgbClr val="FFFFFF"/>
                </a:solidFill>
                <a:latin typeface="黑体" panose="02010609060101010101" charset="-122"/>
                <a:ea typeface="黑体" panose="02010609060101010101" charset="-122"/>
              </a:endParaRPr>
            </a:p>
          </p:txBody>
        </p:sp>
        <p:sp>
          <p:nvSpPr>
            <p:cNvPr id="2" name="平行四边形 1"/>
            <p:cNvSpPr/>
            <p:nvPr/>
          </p:nvSpPr>
          <p:spPr>
            <a:xfrm flipH="1">
              <a:off x="3657048" y="2580832"/>
              <a:ext cx="1829903" cy="493702"/>
            </a:xfrm>
            <a:prstGeom prst="parallelogram">
              <a:avLst>
                <a:gd name="adj" fmla="val 817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200">
                  <a:solidFill>
                    <a:srgbClr val="FFFFFF"/>
                  </a:solidFill>
                  <a:latin typeface="黑体" panose="02010609060101010101" charset="-122"/>
                  <a:ea typeface="黑体" panose="02010609060101010101" charset="-122"/>
                </a:rPr>
                <a:t>标题</a:t>
              </a:r>
            </a:p>
          </p:txBody>
        </p:sp>
      </p:grpSp>
      <p:grpSp>
        <p:nvGrpSpPr>
          <p:cNvPr id="17" name="组合 16"/>
          <p:cNvGrpSpPr/>
          <p:nvPr/>
        </p:nvGrpSpPr>
        <p:grpSpPr>
          <a:xfrm>
            <a:off x="6978985" y="2981190"/>
            <a:ext cx="2439235" cy="1309987"/>
            <a:chOff x="5234408" y="2091788"/>
            <a:chExt cx="1829903" cy="982746"/>
          </a:xfrm>
        </p:grpSpPr>
        <p:sp>
          <p:nvSpPr>
            <p:cNvPr id="18" name="平行四边形 17"/>
            <p:cNvSpPr/>
            <p:nvPr/>
          </p:nvSpPr>
          <p:spPr>
            <a:xfrm>
              <a:off x="5234408" y="2091788"/>
              <a:ext cx="1829903" cy="493702"/>
            </a:xfrm>
            <a:prstGeom prst="parallelogram">
              <a:avLst>
                <a:gd name="adj" fmla="val 81718"/>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665" dirty="0">
                  <a:solidFill>
                    <a:srgbClr val="FFFFFF"/>
                  </a:solidFill>
                  <a:latin typeface="黑体" panose="02010609060101010101" charset="-122"/>
                  <a:ea typeface="黑体" panose="02010609060101010101" charset="-122"/>
                </a:rPr>
                <a:t>2016</a:t>
              </a:r>
              <a:endParaRPr lang="zh-CN" altLang="en-US" sz="2665" dirty="0">
                <a:solidFill>
                  <a:srgbClr val="FFFFFF"/>
                </a:solidFill>
                <a:latin typeface="黑体" panose="02010609060101010101" charset="-122"/>
                <a:ea typeface="黑体" panose="02010609060101010101" charset="-122"/>
              </a:endParaRPr>
            </a:p>
          </p:txBody>
        </p:sp>
        <p:sp>
          <p:nvSpPr>
            <p:cNvPr id="19" name="平行四边形 18"/>
            <p:cNvSpPr/>
            <p:nvPr/>
          </p:nvSpPr>
          <p:spPr>
            <a:xfrm flipH="1">
              <a:off x="5234408" y="2580832"/>
              <a:ext cx="1829903" cy="493702"/>
            </a:xfrm>
            <a:prstGeom prst="parallelogram">
              <a:avLst>
                <a:gd name="adj" fmla="val 817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200">
                  <a:solidFill>
                    <a:srgbClr val="FFFFFF"/>
                  </a:solidFill>
                  <a:latin typeface="黑体" panose="02010609060101010101" charset="-122"/>
                  <a:ea typeface="黑体" panose="02010609060101010101" charset="-122"/>
                </a:rPr>
                <a:t>标题</a:t>
              </a:r>
            </a:p>
          </p:txBody>
        </p:sp>
      </p:grpSp>
      <p:grpSp>
        <p:nvGrpSpPr>
          <p:cNvPr id="20" name="组合 19"/>
          <p:cNvGrpSpPr/>
          <p:nvPr/>
        </p:nvGrpSpPr>
        <p:grpSpPr>
          <a:xfrm>
            <a:off x="9078824" y="2981190"/>
            <a:ext cx="2441993" cy="1309987"/>
            <a:chOff x="6809700" y="2091788"/>
            <a:chExt cx="1831972" cy="982746"/>
          </a:xfrm>
        </p:grpSpPr>
        <p:sp>
          <p:nvSpPr>
            <p:cNvPr id="21" name="平行四边形 20"/>
            <p:cNvSpPr/>
            <p:nvPr/>
          </p:nvSpPr>
          <p:spPr>
            <a:xfrm>
              <a:off x="6809700" y="2091788"/>
              <a:ext cx="1831972" cy="493702"/>
            </a:xfrm>
            <a:prstGeom prst="parallelogram">
              <a:avLst>
                <a:gd name="adj" fmla="val 8171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665" dirty="0">
                  <a:solidFill>
                    <a:srgbClr val="FFFFFF"/>
                  </a:solidFill>
                  <a:latin typeface="黑体" panose="02010609060101010101" charset="-122"/>
                  <a:ea typeface="黑体" panose="02010609060101010101" charset="-122"/>
                </a:rPr>
                <a:t>2017</a:t>
              </a:r>
              <a:endParaRPr lang="zh-CN" altLang="en-US" sz="2665" dirty="0">
                <a:solidFill>
                  <a:srgbClr val="FFFFFF"/>
                </a:solidFill>
                <a:latin typeface="黑体" panose="02010609060101010101" charset="-122"/>
                <a:ea typeface="黑体" panose="02010609060101010101" charset="-122"/>
              </a:endParaRPr>
            </a:p>
          </p:txBody>
        </p:sp>
        <p:sp>
          <p:nvSpPr>
            <p:cNvPr id="22" name="平行四边形 21"/>
            <p:cNvSpPr/>
            <p:nvPr/>
          </p:nvSpPr>
          <p:spPr>
            <a:xfrm flipH="1">
              <a:off x="6809700" y="2580832"/>
              <a:ext cx="1831972" cy="493702"/>
            </a:xfrm>
            <a:prstGeom prst="parallelogram">
              <a:avLst>
                <a:gd name="adj" fmla="val 817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200">
                  <a:solidFill>
                    <a:srgbClr val="FFFFFF"/>
                  </a:solidFill>
                  <a:latin typeface="黑体" panose="02010609060101010101" charset="-122"/>
                  <a:ea typeface="黑体" panose="02010609060101010101" charset="-122"/>
                </a:rPr>
                <a:t>标题</a:t>
              </a:r>
            </a:p>
          </p:txBody>
        </p:sp>
      </p:grpSp>
      <p:sp>
        <p:nvSpPr>
          <p:cNvPr id="23" name="矩形 22"/>
          <p:cNvSpPr/>
          <p:nvPr/>
        </p:nvSpPr>
        <p:spPr>
          <a:xfrm>
            <a:off x="1237400" y="4291178"/>
            <a:ext cx="1823525" cy="1249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nSpc>
                <a:spcPct val="120000"/>
              </a:lnSpc>
              <a:defRPr/>
            </a:pPr>
            <a:r>
              <a:rPr lang="zh-CN" altLang="en-US" sz="1600" dirty="0">
                <a:solidFill>
                  <a:schemeClr val="tx1">
                    <a:lumMod val="50000"/>
                    <a:lumOff val="50000"/>
                  </a:schemeClr>
                </a:solidFill>
                <a:latin typeface="微软雅黑" panose="020B0503020204020204" charset="-122"/>
                <a:ea typeface="微软雅黑" panose="020B0503020204020204" charset="-122"/>
              </a:rPr>
              <a:t>单击此处添加说明文字单击此处添加说明文字</a:t>
            </a:r>
          </a:p>
        </p:txBody>
      </p:sp>
      <p:sp>
        <p:nvSpPr>
          <p:cNvPr id="24" name="矩形 23"/>
          <p:cNvSpPr/>
          <p:nvPr/>
        </p:nvSpPr>
        <p:spPr>
          <a:xfrm>
            <a:off x="5381914" y="4291178"/>
            <a:ext cx="1919500" cy="1249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lang="zh-CN" altLang="en-US" sz="1600" dirty="0">
                <a:solidFill>
                  <a:schemeClr val="tx1">
                    <a:lumMod val="50000"/>
                    <a:lumOff val="50000"/>
                  </a:schemeClr>
                </a:solidFill>
                <a:latin typeface="微软雅黑" panose="020B0503020204020204" charset="-122"/>
                <a:ea typeface="微软雅黑" panose="020B0503020204020204" charset="-122"/>
              </a:rPr>
              <a:t>单击此处添加说明文字单击此处添加说明文字</a:t>
            </a:r>
          </a:p>
        </p:txBody>
      </p:sp>
      <p:sp>
        <p:nvSpPr>
          <p:cNvPr id="25" name="矩形 24"/>
          <p:cNvSpPr/>
          <p:nvPr/>
        </p:nvSpPr>
        <p:spPr>
          <a:xfrm>
            <a:off x="9601316" y="4291178"/>
            <a:ext cx="1919500" cy="1249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lang="zh-CN" altLang="en-US" sz="1600" dirty="0">
                <a:solidFill>
                  <a:schemeClr val="tx1">
                    <a:lumMod val="50000"/>
                    <a:lumOff val="50000"/>
                  </a:schemeClr>
                </a:solidFill>
                <a:latin typeface="微软雅黑" panose="020B0503020204020204" charset="-122"/>
                <a:ea typeface="微软雅黑" panose="020B0503020204020204" charset="-122"/>
              </a:rPr>
              <a:t>单击此处添加说明文字单击此处添加说明文字</a:t>
            </a:r>
          </a:p>
        </p:txBody>
      </p:sp>
      <p:sp>
        <p:nvSpPr>
          <p:cNvPr id="26" name="矩形 25"/>
          <p:cNvSpPr/>
          <p:nvPr/>
        </p:nvSpPr>
        <p:spPr>
          <a:xfrm>
            <a:off x="3279314" y="1731682"/>
            <a:ext cx="1919500" cy="1249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lang="zh-CN" altLang="en-US" sz="1600" dirty="0">
                <a:solidFill>
                  <a:schemeClr val="tx1">
                    <a:lumMod val="50000"/>
                    <a:lumOff val="50000"/>
                  </a:schemeClr>
                </a:solidFill>
                <a:latin typeface="微软雅黑" panose="020B0503020204020204" charset="-122"/>
                <a:ea typeface="微软雅黑" panose="020B0503020204020204" charset="-122"/>
              </a:rPr>
              <a:t>单击此处添加说明文字单击此处添加说明文字</a:t>
            </a:r>
          </a:p>
        </p:txBody>
      </p:sp>
      <p:sp>
        <p:nvSpPr>
          <p:cNvPr id="27" name="矩形 26"/>
          <p:cNvSpPr/>
          <p:nvPr/>
        </p:nvSpPr>
        <p:spPr>
          <a:xfrm>
            <a:off x="7498716" y="1731682"/>
            <a:ext cx="1919500" cy="1249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lang="zh-CN" altLang="en-US" sz="1600" dirty="0">
                <a:solidFill>
                  <a:schemeClr val="tx1">
                    <a:lumMod val="50000"/>
                    <a:lumOff val="50000"/>
                  </a:schemeClr>
                </a:solidFill>
                <a:latin typeface="微软雅黑" panose="020B0503020204020204" charset="-122"/>
                <a:ea typeface="微软雅黑" panose="020B0503020204020204" charset="-122"/>
              </a:rPr>
              <a:t>单击此处添加说明文字单击此处添加说明文字</a:t>
            </a:r>
          </a:p>
        </p:txBody>
      </p:sp>
    </p:spTree>
  </p:cSld>
  <p:clrMapOvr>
    <a:masterClrMapping/>
  </p:clrMapOvr>
  <p:transition advTm="4727">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5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75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100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1+#ppt_w/2"/>
                                          </p:val>
                                        </p:tav>
                                        <p:tav tm="100000">
                                          <p:val>
                                            <p:strVal val="#ppt_x"/>
                                          </p:val>
                                        </p:tav>
                                      </p:tavLst>
                                    </p:anim>
                                    <p:anim calcmode="lin" valueType="num">
                                      <p:cBhvr additive="base">
                                        <p:cTn id="24" dur="500" fill="hold"/>
                                        <p:tgtEl>
                                          <p:spTgt spid="20"/>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up)">
                                      <p:cBhvr>
                                        <p:cTn id="28" dur="500"/>
                                        <p:tgtEl>
                                          <p:spTgt spid="23"/>
                                        </p:tgtEl>
                                      </p:cBhvr>
                                    </p:animEffect>
                                  </p:childTnLst>
                                </p:cTn>
                              </p:par>
                            </p:childTnLst>
                          </p:cTn>
                        </p:par>
                        <p:par>
                          <p:cTn id="29" fill="hold">
                            <p:stCondLst>
                              <p:cond delay="1000"/>
                            </p:stCondLst>
                            <p:childTnLst>
                              <p:par>
                                <p:cTn id="30" presetID="2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par>
                          <p:cTn id="33" fill="hold">
                            <p:stCondLst>
                              <p:cond delay="1500"/>
                            </p:stCondLst>
                            <p:childTnLst>
                              <p:par>
                                <p:cTn id="34" presetID="22" presetClass="entr" presetSubtype="1"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up)">
                                      <p:cBhvr>
                                        <p:cTn id="36" dur="500"/>
                                        <p:tgtEl>
                                          <p:spTgt spid="24"/>
                                        </p:tgtEl>
                                      </p:cBhvr>
                                    </p:animEffect>
                                  </p:childTnLst>
                                </p:cTn>
                              </p:par>
                            </p:childTnLst>
                          </p:cTn>
                        </p:par>
                        <p:par>
                          <p:cTn id="37" fill="hold">
                            <p:stCondLst>
                              <p:cond delay="2000"/>
                            </p:stCondLst>
                            <p:childTnLst>
                              <p:par>
                                <p:cTn id="38" presetID="22" presetClass="entr" presetSubtype="4"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down)">
                                      <p:cBhvr>
                                        <p:cTn id="40" dur="500"/>
                                        <p:tgtEl>
                                          <p:spTgt spid="27"/>
                                        </p:tgtEl>
                                      </p:cBhvr>
                                    </p:animEffect>
                                  </p:childTnLst>
                                </p:cTn>
                              </p:par>
                            </p:childTnLst>
                          </p:cTn>
                        </p:par>
                        <p:par>
                          <p:cTn id="41" fill="hold">
                            <p:stCondLst>
                              <p:cond delay="2500"/>
                            </p:stCondLst>
                            <p:childTnLst>
                              <p:par>
                                <p:cTn id="42" presetID="22" presetClass="entr" presetSubtype="1"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up)">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4" grpId="0" bldLvl="0" animBg="1"/>
      <p:bldP spid="25" grpId="0" bldLvl="0" animBg="1"/>
      <p:bldP spid="26" grpId="0" bldLvl="0" animBg="1"/>
      <p:bldP spid="27"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0" name="Group 59"/>
          <p:cNvGrpSpPr/>
          <p:nvPr/>
        </p:nvGrpSpPr>
        <p:grpSpPr>
          <a:xfrm flipV="1">
            <a:off x="2629622" y="4784987"/>
            <a:ext cx="2898892" cy="948295"/>
            <a:chOff x="2512762" y="1534824"/>
            <a:chExt cx="2174452" cy="711221"/>
          </a:xfrm>
        </p:grpSpPr>
        <p:cxnSp>
          <p:nvCxnSpPr>
            <p:cNvPr id="61" name="Straight Connector 60"/>
            <p:cNvCxnSpPr/>
            <p:nvPr/>
          </p:nvCxnSpPr>
          <p:spPr>
            <a:xfrm flipV="1">
              <a:off x="2512762" y="1534824"/>
              <a:ext cx="0" cy="711221"/>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512762" y="1534824"/>
              <a:ext cx="2174452"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Freeform 45"/>
          <p:cNvSpPr/>
          <p:nvPr/>
        </p:nvSpPr>
        <p:spPr>
          <a:xfrm>
            <a:off x="2433388" y="1816005"/>
            <a:ext cx="1900501" cy="1900748"/>
          </a:xfrm>
          <a:custGeom>
            <a:avLst/>
            <a:gdLst>
              <a:gd name="connsiteX0" fmla="*/ 0 w 1759712"/>
              <a:gd name="connsiteY0" fmla="*/ 1759712 h 1759712"/>
              <a:gd name="connsiteX1" fmla="*/ 515410 w 1759712"/>
              <a:gd name="connsiteY1" fmla="*/ 515408 h 1759712"/>
              <a:gd name="connsiteX2" fmla="*/ 1759716 w 1759712"/>
              <a:gd name="connsiteY2" fmla="*/ 2 h 1759712"/>
              <a:gd name="connsiteX3" fmla="*/ 1759712 w 1759712"/>
              <a:gd name="connsiteY3" fmla="*/ 1759712 h 1759712"/>
              <a:gd name="connsiteX4" fmla="*/ 0 w 1759712"/>
              <a:gd name="connsiteY4" fmla="*/ 1759712 h 1759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712" h="1759712">
                <a:moveTo>
                  <a:pt x="0" y="0"/>
                </a:moveTo>
                <a:cubicBezTo>
                  <a:pt x="466705" y="1"/>
                  <a:pt x="914294" y="185399"/>
                  <a:pt x="1244304" y="515410"/>
                </a:cubicBezTo>
                <a:cubicBezTo>
                  <a:pt x="1574314" y="845421"/>
                  <a:pt x="1759711" y="1293011"/>
                  <a:pt x="1759710" y="1759716"/>
                </a:cubicBezTo>
                <a:cubicBezTo>
                  <a:pt x="1173140" y="1759715"/>
                  <a:pt x="586570" y="1759713"/>
                  <a:pt x="0" y="1759712"/>
                </a:cubicBezTo>
                <a:lnTo>
                  <a:pt x="0" y="0"/>
                </a:lnTo>
                <a:close/>
              </a:path>
            </a:pathLst>
          </a:custGeom>
          <a:solidFill>
            <a:schemeClr val="accent2"/>
          </a:solidFill>
          <a:ln>
            <a:noFill/>
          </a:ln>
          <a:scene3d>
            <a:camera prst="isometricOffAxis1Top"/>
            <a:lightRig rig="threePt" dir="t"/>
          </a:scene3d>
          <a:sp3d extrusionH="1270000">
            <a:extrusionClr>
              <a:schemeClr val="accent2"/>
            </a:extrusion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5489" tIns="952631" rIns="952626" bIns="265488" numCol="1" spcCol="1693" anchor="ctr" anchorCtr="0">
            <a:noAutofit/>
          </a:bodyPr>
          <a:lstStyle/>
          <a:p>
            <a:pPr algn="ctr" defTabSz="1659255">
              <a:lnSpc>
                <a:spcPct val="90000"/>
              </a:lnSpc>
              <a:spcBef>
                <a:spcPct val="0"/>
              </a:spcBef>
              <a:spcAft>
                <a:spcPct val="35000"/>
              </a:spcAft>
            </a:pPr>
            <a:endParaRPr lang="en-US" sz="3700" dirty="0">
              <a:latin typeface="+mn-ea"/>
            </a:endParaRPr>
          </a:p>
        </p:txBody>
      </p:sp>
      <p:sp>
        <p:nvSpPr>
          <p:cNvPr id="47" name="Freeform 46"/>
          <p:cNvSpPr/>
          <p:nvPr/>
        </p:nvSpPr>
        <p:spPr>
          <a:xfrm>
            <a:off x="3263501" y="3199248"/>
            <a:ext cx="1900501" cy="1900749"/>
          </a:xfrm>
          <a:custGeom>
            <a:avLst/>
            <a:gdLst>
              <a:gd name="connsiteX0" fmla="*/ 0 w 1759712"/>
              <a:gd name="connsiteY0" fmla="*/ 1759712 h 1759712"/>
              <a:gd name="connsiteX1" fmla="*/ 515410 w 1759712"/>
              <a:gd name="connsiteY1" fmla="*/ 515408 h 1759712"/>
              <a:gd name="connsiteX2" fmla="*/ 1759716 w 1759712"/>
              <a:gd name="connsiteY2" fmla="*/ 2 h 1759712"/>
              <a:gd name="connsiteX3" fmla="*/ 1759712 w 1759712"/>
              <a:gd name="connsiteY3" fmla="*/ 1759712 h 1759712"/>
              <a:gd name="connsiteX4" fmla="*/ 0 w 1759712"/>
              <a:gd name="connsiteY4" fmla="*/ 1759712 h 1759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712" h="1759712">
                <a:moveTo>
                  <a:pt x="1759712" y="0"/>
                </a:moveTo>
                <a:cubicBezTo>
                  <a:pt x="1759711" y="466705"/>
                  <a:pt x="1574313" y="914294"/>
                  <a:pt x="1244302" y="1244304"/>
                </a:cubicBezTo>
                <a:cubicBezTo>
                  <a:pt x="914291" y="1574314"/>
                  <a:pt x="466701" y="1759711"/>
                  <a:pt x="-3" y="1759710"/>
                </a:cubicBezTo>
                <a:cubicBezTo>
                  <a:pt x="-2" y="1173140"/>
                  <a:pt x="0" y="586570"/>
                  <a:pt x="0" y="0"/>
                </a:cubicBezTo>
                <a:lnTo>
                  <a:pt x="1759712" y="0"/>
                </a:lnTo>
                <a:close/>
              </a:path>
            </a:pathLst>
          </a:custGeom>
          <a:solidFill>
            <a:schemeClr val="accent1"/>
          </a:solidFill>
          <a:ln>
            <a:noFill/>
          </a:ln>
          <a:scene3d>
            <a:camera prst="isometricOffAxis1Top"/>
            <a:lightRig rig="threePt" dir="t"/>
          </a:scene3d>
          <a:sp3d extrusionH="635000">
            <a:extrusionClr>
              <a:schemeClr val="accent1"/>
            </a:extrusion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5488" tIns="265489" rIns="952631" bIns="952627" numCol="1" spcCol="1693" anchor="ctr" anchorCtr="0">
            <a:noAutofit/>
          </a:bodyPr>
          <a:lstStyle/>
          <a:p>
            <a:pPr algn="ctr" defTabSz="1659255">
              <a:lnSpc>
                <a:spcPct val="90000"/>
              </a:lnSpc>
              <a:spcBef>
                <a:spcPct val="0"/>
              </a:spcBef>
              <a:spcAft>
                <a:spcPct val="35000"/>
              </a:spcAft>
            </a:pPr>
            <a:endParaRPr lang="en-US" sz="3700" dirty="0">
              <a:latin typeface="+mn-ea"/>
            </a:endParaRPr>
          </a:p>
        </p:txBody>
      </p:sp>
      <p:sp>
        <p:nvSpPr>
          <p:cNvPr id="45" name="Freeform 44"/>
          <p:cNvSpPr/>
          <p:nvPr/>
        </p:nvSpPr>
        <p:spPr>
          <a:xfrm>
            <a:off x="720048" y="2764299"/>
            <a:ext cx="1900501" cy="1900748"/>
          </a:xfrm>
          <a:custGeom>
            <a:avLst/>
            <a:gdLst>
              <a:gd name="connsiteX0" fmla="*/ 0 w 1759712"/>
              <a:gd name="connsiteY0" fmla="*/ 1759712 h 1759712"/>
              <a:gd name="connsiteX1" fmla="*/ 515410 w 1759712"/>
              <a:gd name="connsiteY1" fmla="*/ 515408 h 1759712"/>
              <a:gd name="connsiteX2" fmla="*/ 1759716 w 1759712"/>
              <a:gd name="connsiteY2" fmla="*/ 2 h 1759712"/>
              <a:gd name="connsiteX3" fmla="*/ 1759712 w 1759712"/>
              <a:gd name="connsiteY3" fmla="*/ 1759712 h 1759712"/>
              <a:gd name="connsiteX4" fmla="*/ 0 w 1759712"/>
              <a:gd name="connsiteY4" fmla="*/ 1759712 h 1759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712" h="1759712">
                <a:moveTo>
                  <a:pt x="0" y="1759712"/>
                </a:moveTo>
                <a:cubicBezTo>
                  <a:pt x="1" y="1293007"/>
                  <a:pt x="185399" y="845418"/>
                  <a:pt x="515410" y="515408"/>
                </a:cubicBezTo>
                <a:cubicBezTo>
                  <a:pt x="845421" y="185398"/>
                  <a:pt x="1293011" y="1"/>
                  <a:pt x="1759716" y="2"/>
                </a:cubicBezTo>
                <a:cubicBezTo>
                  <a:pt x="1759715" y="586572"/>
                  <a:pt x="1759713" y="1173142"/>
                  <a:pt x="1759712" y="1759712"/>
                </a:cubicBezTo>
                <a:lnTo>
                  <a:pt x="0" y="1759712"/>
                </a:lnTo>
                <a:close/>
              </a:path>
            </a:pathLst>
          </a:custGeom>
          <a:solidFill>
            <a:schemeClr val="tx2"/>
          </a:solidFill>
          <a:ln>
            <a:noFill/>
          </a:ln>
          <a:scene3d>
            <a:camera prst="isometricOffAxis1Top"/>
            <a:lightRig rig="threePt" dir="t"/>
          </a:scene3d>
          <a:sp3d extrusionH="762000">
            <a:extrusionClr>
              <a:schemeClr val="tx2">
                <a:lumMod val="75000"/>
              </a:schemeClr>
            </a:extrusion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2631" tIns="952627" rIns="265488" bIns="265488" numCol="1" spcCol="1693" anchor="ctr" anchorCtr="0">
            <a:noAutofit/>
          </a:bodyPr>
          <a:lstStyle/>
          <a:p>
            <a:pPr algn="ctr" defTabSz="1659255">
              <a:lnSpc>
                <a:spcPct val="90000"/>
              </a:lnSpc>
              <a:spcBef>
                <a:spcPct val="0"/>
              </a:spcBef>
              <a:spcAft>
                <a:spcPct val="35000"/>
              </a:spcAft>
            </a:pPr>
            <a:endParaRPr lang="en-US" sz="3700" dirty="0">
              <a:latin typeface="+mn-ea"/>
            </a:endParaRPr>
          </a:p>
        </p:txBody>
      </p:sp>
      <p:sp>
        <p:nvSpPr>
          <p:cNvPr id="48" name="Freeform 47"/>
          <p:cNvSpPr/>
          <p:nvPr/>
        </p:nvSpPr>
        <p:spPr>
          <a:xfrm>
            <a:off x="1550462" y="3781697"/>
            <a:ext cx="1900501" cy="1900748"/>
          </a:xfrm>
          <a:custGeom>
            <a:avLst/>
            <a:gdLst>
              <a:gd name="connsiteX0" fmla="*/ 0 w 1759712"/>
              <a:gd name="connsiteY0" fmla="*/ 1759712 h 1759712"/>
              <a:gd name="connsiteX1" fmla="*/ 515410 w 1759712"/>
              <a:gd name="connsiteY1" fmla="*/ 515408 h 1759712"/>
              <a:gd name="connsiteX2" fmla="*/ 1759716 w 1759712"/>
              <a:gd name="connsiteY2" fmla="*/ 2 h 1759712"/>
              <a:gd name="connsiteX3" fmla="*/ 1759712 w 1759712"/>
              <a:gd name="connsiteY3" fmla="*/ 1759712 h 1759712"/>
              <a:gd name="connsiteX4" fmla="*/ 0 w 1759712"/>
              <a:gd name="connsiteY4" fmla="*/ 1759712 h 1759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712" h="1759712">
                <a:moveTo>
                  <a:pt x="1759712" y="1759712"/>
                </a:moveTo>
                <a:cubicBezTo>
                  <a:pt x="1293007" y="1759711"/>
                  <a:pt x="845418" y="1574313"/>
                  <a:pt x="515408" y="1244302"/>
                </a:cubicBezTo>
                <a:cubicBezTo>
                  <a:pt x="185398" y="914291"/>
                  <a:pt x="1" y="466701"/>
                  <a:pt x="2" y="-4"/>
                </a:cubicBezTo>
                <a:cubicBezTo>
                  <a:pt x="586572" y="-3"/>
                  <a:pt x="1173142" y="-1"/>
                  <a:pt x="1759712" y="0"/>
                </a:cubicBezTo>
                <a:lnTo>
                  <a:pt x="1759712" y="1759712"/>
                </a:lnTo>
                <a:close/>
              </a:path>
            </a:pathLst>
          </a:custGeom>
          <a:solidFill>
            <a:schemeClr val="accent3"/>
          </a:solidFill>
          <a:ln>
            <a:noFill/>
          </a:ln>
          <a:scene3d>
            <a:camera prst="isometricOffAxis1Top"/>
            <a:lightRig rig="threePt" dir="t"/>
          </a:scene3d>
          <a:sp3d extrusionH="381000">
            <a:extrusionClr>
              <a:schemeClr val="accent3"/>
            </a:extrusion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2629" tIns="265487" rIns="265485" bIns="952633" numCol="1" spcCol="1693" anchor="ctr" anchorCtr="0">
            <a:noAutofit/>
          </a:bodyPr>
          <a:lstStyle/>
          <a:p>
            <a:pPr algn="ctr" defTabSz="1659255">
              <a:lnSpc>
                <a:spcPct val="90000"/>
              </a:lnSpc>
              <a:spcBef>
                <a:spcPct val="0"/>
              </a:spcBef>
              <a:spcAft>
                <a:spcPct val="35000"/>
              </a:spcAft>
            </a:pPr>
            <a:endParaRPr lang="en-US" sz="3700" dirty="0">
              <a:latin typeface="+mn-ea"/>
            </a:endParaRPr>
          </a:p>
        </p:txBody>
      </p:sp>
      <p:grpSp>
        <p:nvGrpSpPr>
          <p:cNvPr id="56" name="Group 55"/>
          <p:cNvGrpSpPr/>
          <p:nvPr/>
        </p:nvGrpSpPr>
        <p:grpSpPr>
          <a:xfrm>
            <a:off x="3263501" y="1816006"/>
            <a:ext cx="2207698" cy="948295"/>
            <a:chOff x="2512762" y="1534824"/>
            <a:chExt cx="1655989" cy="711221"/>
          </a:xfrm>
        </p:grpSpPr>
        <p:cxnSp>
          <p:nvCxnSpPr>
            <p:cNvPr id="51" name="Straight Connector 50"/>
            <p:cNvCxnSpPr/>
            <p:nvPr/>
          </p:nvCxnSpPr>
          <p:spPr>
            <a:xfrm flipV="1">
              <a:off x="2512762" y="1534824"/>
              <a:ext cx="0" cy="711221"/>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512762" y="1534824"/>
              <a:ext cx="1655989"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4012012" y="3199248"/>
            <a:ext cx="1459187" cy="948295"/>
            <a:chOff x="2512762" y="1534824"/>
            <a:chExt cx="1094533" cy="711221"/>
          </a:xfrm>
        </p:grpSpPr>
        <p:cxnSp>
          <p:nvCxnSpPr>
            <p:cNvPr id="58" name="Straight Connector 57"/>
            <p:cNvCxnSpPr/>
            <p:nvPr/>
          </p:nvCxnSpPr>
          <p:spPr>
            <a:xfrm flipV="1">
              <a:off x="2512762" y="1534824"/>
              <a:ext cx="0" cy="711221"/>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512762" y="1534824"/>
              <a:ext cx="1094533"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cxnSp>
        <p:nvCxnSpPr>
          <p:cNvPr id="64" name="Straight Connector 63"/>
          <p:cNvCxnSpPr/>
          <p:nvPr/>
        </p:nvCxnSpPr>
        <p:spPr>
          <a:xfrm flipV="1">
            <a:off x="1814054" y="1816004"/>
            <a:ext cx="0" cy="1870008"/>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5" name="Oval 84"/>
          <p:cNvSpPr>
            <a:spLocks noChangeAspect="1"/>
          </p:cNvSpPr>
          <p:nvPr/>
        </p:nvSpPr>
        <p:spPr>
          <a:xfrm>
            <a:off x="5154313" y="2814525"/>
            <a:ext cx="760525" cy="760624"/>
          </a:xfrm>
          <a:prstGeom prst="ellipse">
            <a:avLst/>
          </a:prstGeom>
          <a:solidFill>
            <a:schemeClr val="accent1"/>
          </a:solidFill>
          <a:ln w="57150">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184910">
              <a:lnSpc>
                <a:spcPct val="90000"/>
              </a:lnSpc>
              <a:spcBef>
                <a:spcPct val="0"/>
              </a:spcBef>
              <a:spcAft>
                <a:spcPct val="35000"/>
              </a:spcAft>
            </a:pPr>
            <a:r>
              <a:rPr lang="en-US" sz="1900" dirty="0">
                <a:latin typeface="+mn-ea"/>
              </a:rPr>
              <a:t>50%</a:t>
            </a:r>
          </a:p>
        </p:txBody>
      </p:sp>
      <p:sp>
        <p:nvSpPr>
          <p:cNvPr id="86" name="Oval 85"/>
          <p:cNvSpPr>
            <a:spLocks noChangeAspect="1"/>
          </p:cNvSpPr>
          <p:nvPr/>
        </p:nvSpPr>
        <p:spPr>
          <a:xfrm>
            <a:off x="5154313" y="1431957"/>
            <a:ext cx="760525" cy="760624"/>
          </a:xfrm>
          <a:prstGeom prst="ellipse">
            <a:avLst/>
          </a:prstGeom>
          <a:solidFill>
            <a:schemeClr val="accent2"/>
          </a:solidFill>
          <a:ln w="57150">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184910">
              <a:lnSpc>
                <a:spcPct val="90000"/>
              </a:lnSpc>
              <a:spcBef>
                <a:spcPct val="0"/>
              </a:spcBef>
              <a:spcAft>
                <a:spcPct val="35000"/>
              </a:spcAft>
            </a:pPr>
            <a:r>
              <a:rPr lang="en-US" sz="1900" dirty="0">
                <a:latin typeface="+mn-ea"/>
              </a:rPr>
              <a:t>100%</a:t>
            </a:r>
          </a:p>
        </p:txBody>
      </p:sp>
      <p:sp>
        <p:nvSpPr>
          <p:cNvPr id="87" name="Oval 86"/>
          <p:cNvSpPr>
            <a:spLocks noChangeAspect="1"/>
          </p:cNvSpPr>
          <p:nvPr/>
        </p:nvSpPr>
        <p:spPr>
          <a:xfrm>
            <a:off x="1434696" y="1499077"/>
            <a:ext cx="760525" cy="760624"/>
          </a:xfrm>
          <a:prstGeom prst="ellipse">
            <a:avLst/>
          </a:prstGeom>
          <a:solidFill>
            <a:schemeClr val="tx2"/>
          </a:solidFill>
          <a:ln w="57150">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184910">
              <a:lnSpc>
                <a:spcPct val="90000"/>
              </a:lnSpc>
              <a:spcBef>
                <a:spcPct val="0"/>
              </a:spcBef>
              <a:spcAft>
                <a:spcPct val="35000"/>
              </a:spcAft>
            </a:pPr>
            <a:r>
              <a:rPr lang="en-US" sz="1600" dirty="0">
                <a:latin typeface="+mn-ea"/>
              </a:rPr>
              <a:t>60%</a:t>
            </a:r>
          </a:p>
        </p:txBody>
      </p:sp>
      <p:sp>
        <p:nvSpPr>
          <p:cNvPr id="88" name="Oval 87"/>
          <p:cNvSpPr>
            <a:spLocks noChangeAspect="1"/>
          </p:cNvSpPr>
          <p:nvPr/>
        </p:nvSpPr>
        <p:spPr>
          <a:xfrm>
            <a:off x="5154313" y="5349233"/>
            <a:ext cx="760525" cy="760624"/>
          </a:xfrm>
          <a:prstGeom prst="ellipse">
            <a:avLst/>
          </a:prstGeom>
          <a:solidFill>
            <a:schemeClr val="accent3"/>
          </a:solidFill>
          <a:ln w="57150">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184910">
              <a:lnSpc>
                <a:spcPct val="90000"/>
              </a:lnSpc>
              <a:spcBef>
                <a:spcPct val="0"/>
              </a:spcBef>
              <a:spcAft>
                <a:spcPct val="35000"/>
              </a:spcAft>
            </a:pPr>
            <a:r>
              <a:rPr lang="en-US" sz="1900" dirty="0">
                <a:latin typeface="+mn-ea"/>
              </a:rPr>
              <a:t>30%</a:t>
            </a:r>
          </a:p>
        </p:txBody>
      </p:sp>
      <p:grpSp>
        <p:nvGrpSpPr>
          <p:cNvPr id="89" name="Group 88"/>
          <p:cNvGrpSpPr/>
          <p:nvPr/>
        </p:nvGrpSpPr>
        <p:grpSpPr>
          <a:xfrm>
            <a:off x="6230228" y="4990963"/>
            <a:ext cx="4983765" cy="964368"/>
            <a:chOff x="4033795" y="1000568"/>
            <a:chExt cx="3738310" cy="723276"/>
          </a:xfrm>
        </p:grpSpPr>
        <p:grpSp>
          <p:nvGrpSpPr>
            <p:cNvPr id="90" name="Group 29"/>
            <p:cNvGrpSpPr/>
            <p:nvPr/>
          </p:nvGrpSpPr>
          <p:grpSpPr>
            <a:xfrm>
              <a:off x="4399178" y="1000568"/>
              <a:ext cx="3372927" cy="723276"/>
              <a:chOff x="798970" y="1689403"/>
              <a:chExt cx="1860430" cy="723276"/>
            </a:xfrm>
          </p:grpSpPr>
          <p:sp>
            <p:nvSpPr>
              <p:cNvPr id="92"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accent3"/>
                    </a:solidFill>
                    <a:latin typeface="+mn-ea"/>
                  </a:rPr>
                  <a:t>添加副标题</a:t>
                </a:r>
                <a:r>
                  <a:rPr lang="en-US" sz="2100" dirty="0">
                    <a:solidFill>
                      <a:schemeClr val="accent3"/>
                    </a:solidFill>
                    <a:latin typeface="+mn-ea"/>
                  </a:rPr>
                  <a:t> 04</a:t>
                </a:r>
              </a:p>
            </p:txBody>
          </p:sp>
          <p:sp>
            <p:nvSpPr>
              <p:cNvPr id="93" name="Text Placeholder 3"/>
              <p:cNvSpPr txBox="1"/>
              <p:nvPr/>
            </p:nvSpPr>
            <p:spPr>
              <a:xfrm>
                <a:off x="798970" y="1920236"/>
                <a:ext cx="1860430" cy="49244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a:p>
                <a:pPr algn="l" defTabSz="1218565">
                  <a:spcBef>
                    <a:spcPct val="20000"/>
                  </a:spcBef>
                  <a:defRPr/>
                </a:pPr>
                <a:r>
                  <a:rPr lang="en-US" sz="1300" dirty="0">
                    <a:solidFill>
                      <a:schemeClr val="tx1">
                        <a:lumMod val="50000"/>
                        <a:lumOff val="50000"/>
                      </a:schemeClr>
                    </a:solidFill>
                    <a:latin typeface="+mn-ea"/>
                  </a:rPr>
                  <a:t> </a:t>
                </a:r>
                <a:endParaRPr lang="en-US" sz="1300" dirty="0">
                  <a:solidFill>
                    <a:schemeClr val="tx1">
                      <a:lumMod val="65000"/>
                      <a:lumOff val="35000"/>
                    </a:schemeClr>
                  </a:solidFill>
                  <a:latin typeface="+mn-ea"/>
                </a:endParaRPr>
              </a:p>
            </p:txBody>
          </p:sp>
        </p:grpSp>
        <p:sp>
          <p:nvSpPr>
            <p:cNvPr id="91" name="Rectangle 90"/>
            <p:cNvSpPr/>
            <p:nvPr/>
          </p:nvSpPr>
          <p:spPr>
            <a:xfrm>
              <a:off x="4033795" y="1236031"/>
              <a:ext cx="49" cy="427040"/>
            </a:xfrm>
            <a:prstGeom prst="rect">
              <a:avLst/>
            </a:prstGeom>
          </p:spPr>
          <p:txBody>
            <a:bodyPr wrap="none" lIns="0" tIns="0" rIns="0" bIns="0">
              <a:spAutoFit/>
            </a:bodyPr>
            <a:lstStyle/>
            <a:p>
              <a:endParaRPr lang="en-US" sz="3700" dirty="0">
                <a:solidFill>
                  <a:schemeClr val="accent3"/>
                </a:solidFill>
                <a:latin typeface="+mn-ea"/>
              </a:endParaRPr>
            </a:p>
          </p:txBody>
        </p:sp>
      </p:grpSp>
      <p:grpSp>
        <p:nvGrpSpPr>
          <p:cNvPr id="94" name="Group 93"/>
          <p:cNvGrpSpPr/>
          <p:nvPr/>
        </p:nvGrpSpPr>
        <p:grpSpPr>
          <a:xfrm>
            <a:off x="6230228" y="1563907"/>
            <a:ext cx="4983765" cy="964368"/>
            <a:chOff x="4033795" y="1000568"/>
            <a:chExt cx="3738310" cy="723276"/>
          </a:xfrm>
        </p:grpSpPr>
        <p:grpSp>
          <p:nvGrpSpPr>
            <p:cNvPr id="95" name="Group 29"/>
            <p:cNvGrpSpPr/>
            <p:nvPr/>
          </p:nvGrpSpPr>
          <p:grpSpPr>
            <a:xfrm>
              <a:off x="4399178" y="1000568"/>
              <a:ext cx="3372927" cy="723276"/>
              <a:chOff x="798970" y="1689403"/>
              <a:chExt cx="1860430" cy="723276"/>
            </a:xfrm>
          </p:grpSpPr>
          <p:sp>
            <p:nvSpPr>
              <p:cNvPr id="97"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tx2">
                        <a:lumMod val="75000"/>
                      </a:schemeClr>
                    </a:solidFill>
                    <a:latin typeface="+mn-ea"/>
                  </a:rPr>
                  <a:t>添加副标题</a:t>
                </a:r>
                <a:r>
                  <a:rPr lang="en-US" sz="2100" dirty="0">
                    <a:solidFill>
                      <a:schemeClr val="tx2">
                        <a:lumMod val="75000"/>
                      </a:schemeClr>
                    </a:solidFill>
                    <a:latin typeface="+mn-ea"/>
                  </a:rPr>
                  <a:t> 01</a:t>
                </a:r>
              </a:p>
            </p:txBody>
          </p:sp>
          <p:sp>
            <p:nvSpPr>
              <p:cNvPr id="98" name="Text Placeholder 3"/>
              <p:cNvSpPr txBox="1"/>
              <p:nvPr/>
            </p:nvSpPr>
            <p:spPr>
              <a:xfrm>
                <a:off x="798970" y="1920236"/>
                <a:ext cx="1860430" cy="49244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a:p>
                <a:pPr algn="l" defTabSz="1218565">
                  <a:spcBef>
                    <a:spcPct val="20000"/>
                  </a:spcBef>
                  <a:defRPr/>
                </a:pPr>
                <a:r>
                  <a:rPr lang="en-US" sz="1300" dirty="0">
                    <a:solidFill>
                      <a:schemeClr val="tx1">
                        <a:lumMod val="50000"/>
                        <a:lumOff val="50000"/>
                      </a:schemeClr>
                    </a:solidFill>
                    <a:latin typeface="+mn-ea"/>
                  </a:rPr>
                  <a:t> </a:t>
                </a:r>
                <a:endParaRPr lang="en-US" sz="1300" dirty="0">
                  <a:solidFill>
                    <a:schemeClr val="tx1">
                      <a:lumMod val="65000"/>
                      <a:lumOff val="35000"/>
                    </a:schemeClr>
                  </a:solidFill>
                  <a:latin typeface="+mn-ea"/>
                </a:endParaRPr>
              </a:p>
            </p:txBody>
          </p:sp>
        </p:grpSp>
        <p:sp>
          <p:nvSpPr>
            <p:cNvPr id="96" name="Rectangle 95"/>
            <p:cNvSpPr/>
            <p:nvPr/>
          </p:nvSpPr>
          <p:spPr>
            <a:xfrm>
              <a:off x="4033795" y="1236031"/>
              <a:ext cx="49" cy="427040"/>
            </a:xfrm>
            <a:prstGeom prst="rect">
              <a:avLst/>
            </a:prstGeom>
          </p:spPr>
          <p:txBody>
            <a:bodyPr wrap="none" lIns="0" tIns="0" rIns="0" bIns="0">
              <a:spAutoFit/>
            </a:bodyPr>
            <a:lstStyle/>
            <a:p>
              <a:endParaRPr lang="en-US" sz="3700" dirty="0">
                <a:solidFill>
                  <a:schemeClr val="tx2">
                    <a:lumMod val="75000"/>
                  </a:schemeClr>
                </a:solidFill>
                <a:latin typeface="+mn-ea"/>
              </a:endParaRPr>
            </a:p>
          </p:txBody>
        </p:sp>
      </p:grpSp>
      <p:grpSp>
        <p:nvGrpSpPr>
          <p:cNvPr id="99" name="Group 98"/>
          <p:cNvGrpSpPr/>
          <p:nvPr/>
        </p:nvGrpSpPr>
        <p:grpSpPr>
          <a:xfrm>
            <a:off x="6230228" y="2706260"/>
            <a:ext cx="4983765" cy="964367"/>
            <a:chOff x="4033795" y="1822859"/>
            <a:chExt cx="3738310" cy="723275"/>
          </a:xfrm>
        </p:grpSpPr>
        <p:grpSp>
          <p:nvGrpSpPr>
            <p:cNvPr id="100" name="Group 29"/>
            <p:cNvGrpSpPr/>
            <p:nvPr/>
          </p:nvGrpSpPr>
          <p:grpSpPr>
            <a:xfrm>
              <a:off x="4399178" y="1822859"/>
              <a:ext cx="3372927" cy="723275"/>
              <a:chOff x="798970" y="1689403"/>
              <a:chExt cx="1860430" cy="723275"/>
            </a:xfrm>
          </p:grpSpPr>
          <p:sp>
            <p:nvSpPr>
              <p:cNvPr id="102"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bg2"/>
                    </a:solidFill>
                    <a:latin typeface="+mn-ea"/>
                  </a:rPr>
                  <a:t>添加副标题</a:t>
                </a:r>
                <a:r>
                  <a:rPr lang="en-US" sz="2100" dirty="0">
                    <a:solidFill>
                      <a:schemeClr val="bg2"/>
                    </a:solidFill>
                    <a:latin typeface="+mn-ea"/>
                  </a:rPr>
                  <a:t> 02</a:t>
                </a:r>
              </a:p>
            </p:txBody>
          </p:sp>
          <p:sp>
            <p:nvSpPr>
              <p:cNvPr id="103" name="Text Placeholder 3"/>
              <p:cNvSpPr txBox="1"/>
              <p:nvPr/>
            </p:nvSpPr>
            <p:spPr>
              <a:xfrm>
                <a:off x="798970" y="1920235"/>
                <a:ext cx="1860430" cy="49244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a:p>
                <a:pPr algn="l" defTabSz="1218565">
                  <a:spcBef>
                    <a:spcPct val="20000"/>
                  </a:spcBef>
                  <a:defRPr/>
                </a:pPr>
                <a:r>
                  <a:rPr lang="en-US" sz="1300" dirty="0">
                    <a:solidFill>
                      <a:schemeClr val="tx1">
                        <a:lumMod val="50000"/>
                        <a:lumOff val="50000"/>
                      </a:schemeClr>
                    </a:solidFill>
                    <a:latin typeface="+mn-ea"/>
                  </a:rPr>
                  <a:t> </a:t>
                </a:r>
                <a:endParaRPr lang="en-US" sz="1300" dirty="0">
                  <a:solidFill>
                    <a:schemeClr val="tx1">
                      <a:lumMod val="65000"/>
                      <a:lumOff val="35000"/>
                    </a:schemeClr>
                  </a:solidFill>
                  <a:latin typeface="+mn-ea"/>
                </a:endParaRPr>
              </a:p>
            </p:txBody>
          </p:sp>
        </p:grpSp>
        <p:sp>
          <p:nvSpPr>
            <p:cNvPr id="101" name="Rectangle 100"/>
            <p:cNvSpPr/>
            <p:nvPr/>
          </p:nvSpPr>
          <p:spPr>
            <a:xfrm>
              <a:off x="4033795" y="2058322"/>
              <a:ext cx="49" cy="427040"/>
            </a:xfrm>
            <a:prstGeom prst="rect">
              <a:avLst/>
            </a:prstGeom>
          </p:spPr>
          <p:txBody>
            <a:bodyPr wrap="none" lIns="0" tIns="0" rIns="0" bIns="0">
              <a:spAutoFit/>
            </a:bodyPr>
            <a:lstStyle/>
            <a:p>
              <a:endParaRPr lang="en-US" sz="3700" dirty="0">
                <a:solidFill>
                  <a:schemeClr val="bg2"/>
                </a:solidFill>
                <a:latin typeface="+mn-ea"/>
              </a:endParaRPr>
            </a:p>
          </p:txBody>
        </p:sp>
      </p:grpSp>
      <p:grpSp>
        <p:nvGrpSpPr>
          <p:cNvPr id="104" name="Group 103"/>
          <p:cNvGrpSpPr/>
          <p:nvPr/>
        </p:nvGrpSpPr>
        <p:grpSpPr>
          <a:xfrm>
            <a:off x="6230229" y="3848612"/>
            <a:ext cx="4983763" cy="964367"/>
            <a:chOff x="4033795" y="1822859"/>
            <a:chExt cx="3738309" cy="723275"/>
          </a:xfrm>
        </p:grpSpPr>
        <p:grpSp>
          <p:nvGrpSpPr>
            <p:cNvPr id="105" name="Group 29"/>
            <p:cNvGrpSpPr/>
            <p:nvPr/>
          </p:nvGrpSpPr>
          <p:grpSpPr>
            <a:xfrm>
              <a:off x="4399178" y="1822859"/>
              <a:ext cx="3372926" cy="723275"/>
              <a:chOff x="798970" y="1689403"/>
              <a:chExt cx="1860430" cy="723275"/>
            </a:xfrm>
          </p:grpSpPr>
          <p:sp>
            <p:nvSpPr>
              <p:cNvPr id="107"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accent2"/>
                    </a:solidFill>
                    <a:latin typeface="+mn-ea"/>
                  </a:rPr>
                  <a:t>添加副标题</a:t>
                </a:r>
                <a:r>
                  <a:rPr lang="en-US" sz="2100" dirty="0">
                    <a:solidFill>
                      <a:schemeClr val="accent2"/>
                    </a:solidFill>
                    <a:latin typeface="+mn-ea"/>
                  </a:rPr>
                  <a:t> 03</a:t>
                </a:r>
              </a:p>
            </p:txBody>
          </p:sp>
          <p:sp>
            <p:nvSpPr>
              <p:cNvPr id="108" name="Text Placeholder 3"/>
              <p:cNvSpPr txBox="1"/>
              <p:nvPr/>
            </p:nvSpPr>
            <p:spPr>
              <a:xfrm>
                <a:off x="798970" y="1920235"/>
                <a:ext cx="1860430" cy="49244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a:p>
                <a:pPr algn="l" defTabSz="1218565">
                  <a:spcBef>
                    <a:spcPct val="20000"/>
                  </a:spcBef>
                  <a:defRPr/>
                </a:pPr>
                <a:r>
                  <a:rPr lang="en-US" sz="1300" dirty="0">
                    <a:solidFill>
                      <a:schemeClr val="tx1">
                        <a:lumMod val="50000"/>
                        <a:lumOff val="50000"/>
                      </a:schemeClr>
                    </a:solidFill>
                    <a:latin typeface="+mn-ea"/>
                  </a:rPr>
                  <a:t> </a:t>
                </a:r>
                <a:endParaRPr lang="en-US" sz="1300" dirty="0">
                  <a:solidFill>
                    <a:schemeClr val="tx1">
                      <a:lumMod val="65000"/>
                      <a:lumOff val="35000"/>
                    </a:schemeClr>
                  </a:solidFill>
                  <a:latin typeface="+mn-ea"/>
                </a:endParaRPr>
              </a:p>
            </p:txBody>
          </p:sp>
        </p:grpSp>
        <p:sp>
          <p:nvSpPr>
            <p:cNvPr id="106" name="Rectangle 105"/>
            <p:cNvSpPr/>
            <p:nvPr/>
          </p:nvSpPr>
          <p:spPr>
            <a:xfrm>
              <a:off x="4033795" y="2058322"/>
              <a:ext cx="49" cy="427040"/>
            </a:xfrm>
            <a:prstGeom prst="rect">
              <a:avLst/>
            </a:prstGeom>
          </p:spPr>
          <p:txBody>
            <a:bodyPr wrap="none" lIns="0" tIns="0" rIns="0" bIns="0">
              <a:spAutoFit/>
            </a:bodyPr>
            <a:lstStyle/>
            <a:p>
              <a:endParaRPr lang="en-US" sz="3700" dirty="0">
                <a:solidFill>
                  <a:schemeClr val="accent2"/>
                </a:solidFill>
                <a:latin typeface="+mn-ea"/>
              </a:endParaRPr>
            </a:p>
          </p:txBody>
        </p:sp>
      </p:grpSp>
      <p:grpSp>
        <p:nvGrpSpPr>
          <p:cNvPr id="43" name="组合 42"/>
          <p:cNvGrpSpPr/>
          <p:nvPr/>
        </p:nvGrpSpPr>
        <p:grpSpPr>
          <a:xfrm>
            <a:off x="6191882" y="1606315"/>
            <a:ext cx="402121" cy="401104"/>
            <a:chOff x="-959970" y="1422605"/>
            <a:chExt cx="596900" cy="595313"/>
          </a:xfrm>
        </p:grpSpPr>
        <p:sp>
          <p:nvSpPr>
            <p:cNvPr id="44" name="Oval 77"/>
            <p:cNvSpPr>
              <a:spLocks noChangeArrowheads="1"/>
            </p:cNvSpPr>
            <p:nvPr/>
          </p:nvSpPr>
          <p:spPr bwMode="auto">
            <a:xfrm>
              <a:off x="-959970" y="1422605"/>
              <a:ext cx="596900" cy="595313"/>
            </a:xfrm>
            <a:prstGeom prst="ellipse">
              <a:avLst/>
            </a:prstGeom>
            <a:solidFill>
              <a:schemeClr val="tx2">
                <a:lumMod val="75000"/>
              </a:schemeClr>
            </a:solidFill>
            <a:ln>
              <a:noFill/>
            </a:ln>
          </p:spPr>
          <p:txBody>
            <a:bodyPr vert="horz" wrap="square" lIns="91440" tIns="45720" rIns="91440" bIns="45720" numCol="1" anchor="t" anchorCtr="0" compatLnSpc="1"/>
            <a:lstStyle/>
            <a:p>
              <a:endParaRPr lang="en-US">
                <a:latin typeface="+mn-ea"/>
              </a:endParaRPr>
            </a:p>
          </p:txBody>
        </p:sp>
        <p:sp>
          <p:nvSpPr>
            <p:cNvPr id="49"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50" name="组合 49"/>
          <p:cNvGrpSpPr/>
          <p:nvPr/>
        </p:nvGrpSpPr>
        <p:grpSpPr>
          <a:xfrm>
            <a:off x="6189209" y="2749053"/>
            <a:ext cx="402121" cy="401104"/>
            <a:chOff x="-959970" y="1422605"/>
            <a:chExt cx="596900" cy="595313"/>
          </a:xfrm>
        </p:grpSpPr>
        <p:sp>
          <p:nvSpPr>
            <p:cNvPr id="52" name="Oval 77"/>
            <p:cNvSpPr>
              <a:spLocks noChangeArrowheads="1"/>
            </p:cNvSpPr>
            <p:nvPr/>
          </p:nvSpPr>
          <p:spPr bwMode="auto">
            <a:xfrm>
              <a:off x="-959970" y="1422605"/>
              <a:ext cx="596900" cy="595313"/>
            </a:xfrm>
            <a:prstGeom prst="ellipse">
              <a:avLst/>
            </a:prstGeom>
            <a:solidFill>
              <a:schemeClr val="bg2"/>
            </a:solidFill>
            <a:ln>
              <a:noFill/>
            </a:ln>
          </p:spPr>
          <p:txBody>
            <a:bodyPr vert="horz" wrap="square" lIns="91440" tIns="45720" rIns="91440" bIns="45720" numCol="1" anchor="t" anchorCtr="0" compatLnSpc="1"/>
            <a:lstStyle/>
            <a:p>
              <a:endParaRPr lang="en-US">
                <a:latin typeface="+mn-ea"/>
              </a:endParaRPr>
            </a:p>
          </p:txBody>
        </p:sp>
        <p:sp>
          <p:nvSpPr>
            <p:cNvPr id="53"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54" name="组合 53"/>
          <p:cNvGrpSpPr/>
          <p:nvPr/>
        </p:nvGrpSpPr>
        <p:grpSpPr>
          <a:xfrm>
            <a:off x="6193523" y="3865881"/>
            <a:ext cx="402121" cy="401104"/>
            <a:chOff x="-959970" y="1422605"/>
            <a:chExt cx="596900" cy="595313"/>
          </a:xfrm>
        </p:grpSpPr>
        <p:sp>
          <p:nvSpPr>
            <p:cNvPr id="63" name="Oval 77"/>
            <p:cNvSpPr>
              <a:spLocks noChangeArrowheads="1"/>
            </p:cNvSpPr>
            <p:nvPr/>
          </p:nvSpPr>
          <p:spPr bwMode="auto">
            <a:xfrm>
              <a:off x="-959970" y="1422605"/>
              <a:ext cx="596900" cy="595313"/>
            </a:xfrm>
            <a:prstGeom prst="ellipse">
              <a:avLst/>
            </a:prstGeom>
            <a:solidFill>
              <a:schemeClr val="accent2"/>
            </a:solidFill>
            <a:ln>
              <a:noFill/>
            </a:ln>
          </p:spPr>
          <p:txBody>
            <a:bodyPr vert="horz" wrap="square" lIns="91440" tIns="45720" rIns="91440" bIns="45720" numCol="1" anchor="t" anchorCtr="0" compatLnSpc="1"/>
            <a:lstStyle/>
            <a:p>
              <a:endParaRPr lang="en-US">
                <a:latin typeface="+mn-ea"/>
              </a:endParaRPr>
            </a:p>
          </p:txBody>
        </p:sp>
        <p:sp>
          <p:nvSpPr>
            <p:cNvPr id="65"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66" name="组合 65"/>
          <p:cNvGrpSpPr/>
          <p:nvPr/>
        </p:nvGrpSpPr>
        <p:grpSpPr>
          <a:xfrm>
            <a:off x="6186536" y="5058580"/>
            <a:ext cx="402121" cy="401104"/>
            <a:chOff x="-959970" y="1422605"/>
            <a:chExt cx="596900" cy="595313"/>
          </a:xfrm>
        </p:grpSpPr>
        <p:sp>
          <p:nvSpPr>
            <p:cNvPr id="67" name="Oval 77"/>
            <p:cNvSpPr>
              <a:spLocks noChangeArrowheads="1"/>
            </p:cNvSpPr>
            <p:nvPr/>
          </p:nvSpPr>
          <p:spPr bwMode="auto">
            <a:xfrm>
              <a:off x="-959970" y="1422605"/>
              <a:ext cx="596900" cy="595313"/>
            </a:xfrm>
            <a:prstGeom prst="ellipse">
              <a:avLst/>
            </a:prstGeom>
            <a:solidFill>
              <a:schemeClr val="accent3"/>
            </a:solidFill>
            <a:ln>
              <a:noFill/>
            </a:ln>
          </p:spPr>
          <p:txBody>
            <a:bodyPr vert="horz" wrap="square" lIns="91440" tIns="45720" rIns="91440" bIns="45720" numCol="1" anchor="t" anchorCtr="0" compatLnSpc="1"/>
            <a:lstStyle/>
            <a:p>
              <a:endParaRPr lang="en-US">
                <a:latin typeface="+mn-ea"/>
              </a:endParaRPr>
            </a:p>
          </p:txBody>
        </p:sp>
        <p:sp>
          <p:nvSpPr>
            <p:cNvPr id="68"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spTree>
  </p:cSld>
  <p:clrMapOvr>
    <a:masterClrMapping/>
  </p:clrMapOvr>
  <p:transition advTm="8612">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3" fill="hold" nodeType="after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strips(upRight)">
                                      <p:cBhvr>
                                        <p:cTn id="12" dur="500"/>
                                        <p:tgtEl>
                                          <p:spTgt spid="56"/>
                                        </p:tgtEl>
                                      </p:cBhvr>
                                    </p:animEffect>
                                  </p:childTnLst>
                                </p:cTn>
                              </p:par>
                            </p:childTnLst>
                          </p:cTn>
                        </p:par>
                        <p:par>
                          <p:cTn id="13" fill="hold">
                            <p:stCondLst>
                              <p:cond delay="1000"/>
                            </p:stCondLst>
                            <p:childTnLst>
                              <p:par>
                                <p:cTn id="14" presetID="2" presetClass="entr" presetSubtype="8" accel="50000" decel="50000" fill="hold" grpId="0" nodeType="afterEffect">
                                  <p:stCondLst>
                                    <p:cond delay="0"/>
                                  </p:stCondLst>
                                  <p:childTnLst>
                                    <p:set>
                                      <p:cBhvr>
                                        <p:cTn id="15" dur="1" fill="hold">
                                          <p:stCondLst>
                                            <p:cond delay="0"/>
                                          </p:stCondLst>
                                        </p:cTn>
                                        <p:tgtEl>
                                          <p:spTgt spid="86"/>
                                        </p:tgtEl>
                                        <p:attrNameLst>
                                          <p:attrName>style.visibility</p:attrName>
                                        </p:attrNameLst>
                                      </p:cBhvr>
                                      <p:to>
                                        <p:strVal val="visible"/>
                                      </p:to>
                                    </p:set>
                                    <p:anim calcmode="lin" valueType="num">
                                      <p:cBhvr additive="base">
                                        <p:cTn id="16" dur="500" fill="hold"/>
                                        <p:tgtEl>
                                          <p:spTgt spid="86"/>
                                        </p:tgtEl>
                                        <p:attrNameLst>
                                          <p:attrName>ppt_x</p:attrName>
                                        </p:attrNameLst>
                                      </p:cBhvr>
                                      <p:tavLst>
                                        <p:tav tm="0">
                                          <p:val>
                                            <p:strVal val="0-#ppt_w/2"/>
                                          </p:val>
                                        </p:tav>
                                        <p:tav tm="100000">
                                          <p:val>
                                            <p:strVal val="#ppt_x"/>
                                          </p:val>
                                        </p:tav>
                                      </p:tavLst>
                                    </p:anim>
                                    <p:anim calcmode="lin" valueType="num">
                                      <p:cBhvr additive="base">
                                        <p:cTn id="17" dur="500" fill="hold"/>
                                        <p:tgtEl>
                                          <p:spTgt spid="86"/>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4" accel="50000" decel="50000"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additive="base">
                                        <p:cTn id="21" dur="500" fill="hold"/>
                                        <p:tgtEl>
                                          <p:spTgt spid="45"/>
                                        </p:tgtEl>
                                        <p:attrNameLst>
                                          <p:attrName>ppt_x</p:attrName>
                                        </p:attrNameLst>
                                      </p:cBhvr>
                                      <p:tavLst>
                                        <p:tav tm="0">
                                          <p:val>
                                            <p:strVal val="#ppt_x"/>
                                          </p:val>
                                        </p:tav>
                                        <p:tav tm="100000">
                                          <p:val>
                                            <p:strVal val="#ppt_x"/>
                                          </p:val>
                                        </p:tav>
                                      </p:tavLst>
                                    </p:anim>
                                    <p:anim calcmode="lin" valueType="num">
                                      <p:cBhvr additive="base">
                                        <p:cTn id="22" dur="500" fill="hold"/>
                                        <p:tgtEl>
                                          <p:spTgt spid="45"/>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18" presetClass="entr" presetSubtype="3" fill="hold"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strips(upRight)">
                                      <p:cBhvr>
                                        <p:cTn id="26" dur="500"/>
                                        <p:tgtEl>
                                          <p:spTgt spid="64"/>
                                        </p:tgtEl>
                                      </p:cBhvr>
                                    </p:animEffect>
                                  </p:childTnLst>
                                </p:cTn>
                              </p:par>
                            </p:childTnLst>
                          </p:cTn>
                        </p:par>
                        <p:par>
                          <p:cTn id="27" fill="hold">
                            <p:stCondLst>
                              <p:cond delay="2500"/>
                            </p:stCondLst>
                            <p:childTnLst>
                              <p:par>
                                <p:cTn id="28" presetID="2" presetClass="entr" presetSubtype="8" accel="50000" decel="50000"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additive="base">
                                        <p:cTn id="30" dur="500" fill="hold"/>
                                        <p:tgtEl>
                                          <p:spTgt spid="87"/>
                                        </p:tgtEl>
                                        <p:attrNameLst>
                                          <p:attrName>ppt_x</p:attrName>
                                        </p:attrNameLst>
                                      </p:cBhvr>
                                      <p:tavLst>
                                        <p:tav tm="0">
                                          <p:val>
                                            <p:strVal val="0-#ppt_w/2"/>
                                          </p:val>
                                        </p:tav>
                                        <p:tav tm="100000">
                                          <p:val>
                                            <p:strVal val="#ppt_x"/>
                                          </p:val>
                                        </p:tav>
                                      </p:tavLst>
                                    </p:anim>
                                    <p:anim calcmode="lin" valueType="num">
                                      <p:cBhvr additive="base">
                                        <p:cTn id="31" dur="500" fill="hold"/>
                                        <p:tgtEl>
                                          <p:spTgt spid="87"/>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4" accel="50000" decel="5000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ppt_x"/>
                                          </p:val>
                                        </p:tav>
                                        <p:tav tm="100000">
                                          <p:val>
                                            <p:strVal val="#ppt_x"/>
                                          </p:val>
                                        </p:tav>
                                      </p:tavLst>
                                    </p:anim>
                                    <p:anim calcmode="lin" valueType="num">
                                      <p:cBhvr additive="base">
                                        <p:cTn id="36" dur="500" fill="hold"/>
                                        <p:tgtEl>
                                          <p:spTgt spid="47"/>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18" presetClass="entr" presetSubtype="3" fill="hold"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strips(upRight)">
                                      <p:cBhvr>
                                        <p:cTn id="40" dur="500"/>
                                        <p:tgtEl>
                                          <p:spTgt spid="57"/>
                                        </p:tgtEl>
                                      </p:cBhvr>
                                    </p:animEffect>
                                  </p:childTnLst>
                                </p:cTn>
                              </p:par>
                            </p:childTnLst>
                          </p:cTn>
                        </p:par>
                        <p:par>
                          <p:cTn id="41" fill="hold">
                            <p:stCondLst>
                              <p:cond delay="4000"/>
                            </p:stCondLst>
                            <p:childTnLst>
                              <p:par>
                                <p:cTn id="42" presetID="23" presetClass="entr" presetSubtype="16"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 calcmode="lin" valueType="num">
                                      <p:cBhvr>
                                        <p:cTn id="44" dur="500" fill="hold"/>
                                        <p:tgtEl>
                                          <p:spTgt spid="85"/>
                                        </p:tgtEl>
                                        <p:attrNameLst>
                                          <p:attrName>ppt_w</p:attrName>
                                        </p:attrNameLst>
                                      </p:cBhvr>
                                      <p:tavLst>
                                        <p:tav tm="0">
                                          <p:val>
                                            <p:fltVal val="0"/>
                                          </p:val>
                                        </p:tav>
                                        <p:tav tm="100000">
                                          <p:val>
                                            <p:strVal val="#ppt_w"/>
                                          </p:val>
                                        </p:tav>
                                      </p:tavLst>
                                    </p:anim>
                                    <p:anim calcmode="lin" valueType="num">
                                      <p:cBhvr>
                                        <p:cTn id="45" dur="500" fill="hold"/>
                                        <p:tgtEl>
                                          <p:spTgt spid="85"/>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 calcmode="lin" valueType="num">
                                      <p:cBhvr additive="base">
                                        <p:cTn id="49" dur="500" fill="hold"/>
                                        <p:tgtEl>
                                          <p:spTgt spid="48"/>
                                        </p:tgtEl>
                                        <p:attrNameLst>
                                          <p:attrName>ppt_x</p:attrName>
                                        </p:attrNameLst>
                                      </p:cBhvr>
                                      <p:tavLst>
                                        <p:tav tm="0">
                                          <p:val>
                                            <p:strVal val="#ppt_x"/>
                                          </p:val>
                                        </p:tav>
                                        <p:tav tm="100000">
                                          <p:val>
                                            <p:strVal val="#ppt_x"/>
                                          </p:val>
                                        </p:tav>
                                      </p:tavLst>
                                    </p:anim>
                                    <p:anim calcmode="lin" valueType="num">
                                      <p:cBhvr additive="base">
                                        <p:cTn id="50" dur="500" fill="hold"/>
                                        <p:tgtEl>
                                          <p:spTgt spid="48"/>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18" presetClass="entr" presetSubtype="3" fill="hold" nodeType="after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strips(upRight)">
                                      <p:cBhvr>
                                        <p:cTn id="54" dur="500"/>
                                        <p:tgtEl>
                                          <p:spTgt spid="60"/>
                                        </p:tgtEl>
                                      </p:cBhvr>
                                    </p:animEffect>
                                  </p:childTnLst>
                                </p:cTn>
                              </p:par>
                            </p:childTnLst>
                          </p:cTn>
                        </p:par>
                        <p:par>
                          <p:cTn id="55" fill="hold">
                            <p:stCondLst>
                              <p:cond delay="55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88"/>
                                        </p:tgtEl>
                                        <p:attrNameLst>
                                          <p:attrName>style.visibility</p:attrName>
                                        </p:attrNameLst>
                                      </p:cBhvr>
                                      <p:to>
                                        <p:strVal val="visible"/>
                                      </p:to>
                                    </p:set>
                                    <p:anim calcmode="lin" valueType="num">
                                      <p:cBhvr additive="base">
                                        <p:cTn id="58" dur="500" fill="hold"/>
                                        <p:tgtEl>
                                          <p:spTgt spid="88"/>
                                        </p:tgtEl>
                                        <p:attrNameLst>
                                          <p:attrName>ppt_x</p:attrName>
                                        </p:attrNameLst>
                                      </p:cBhvr>
                                      <p:tavLst>
                                        <p:tav tm="0">
                                          <p:val>
                                            <p:strVal val="0-#ppt_w/2"/>
                                          </p:val>
                                        </p:tav>
                                        <p:tav tm="100000">
                                          <p:val>
                                            <p:strVal val="#ppt_x"/>
                                          </p:val>
                                        </p:tav>
                                      </p:tavLst>
                                    </p:anim>
                                    <p:anim calcmode="lin" valueType="num">
                                      <p:cBhvr additive="base">
                                        <p:cTn id="59" dur="500" fill="hold"/>
                                        <p:tgtEl>
                                          <p:spTgt spid="88"/>
                                        </p:tgtEl>
                                        <p:attrNameLst>
                                          <p:attrName>ppt_y</p:attrName>
                                        </p:attrNameLst>
                                      </p:cBhvr>
                                      <p:tavLst>
                                        <p:tav tm="0">
                                          <p:val>
                                            <p:strVal val="#ppt_y"/>
                                          </p:val>
                                        </p:tav>
                                        <p:tav tm="100000">
                                          <p:val>
                                            <p:strVal val="#ppt_y"/>
                                          </p:val>
                                        </p:tav>
                                      </p:tavLst>
                                    </p:anim>
                                  </p:childTnLst>
                                </p:cTn>
                              </p:par>
                            </p:childTnLst>
                          </p:cTn>
                        </p:par>
                        <p:par>
                          <p:cTn id="60" fill="hold">
                            <p:stCondLst>
                              <p:cond delay="6000"/>
                            </p:stCondLst>
                            <p:childTnLst>
                              <p:par>
                                <p:cTn id="61" presetID="2" presetClass="entr" presetSubtype="2" accel="50000" decel="50000" fill="hold" nodeType="afterEffect">
                                  <p:stCondLst>
                                    <p:cond delay="0"/>
                                  </p:stCondLst>
                                  <p:childTnLst>
                                    <p:set>
                                      <p:cBhvr>
                                        <p:cTn id="62" dur="1" fill="hold">
                                          <p:stCondLst>
                                            <p:cond delay="0"/>
                                          </p:stCondLst>
                                        </p:cTn>
                                        <p:tgtEl>
                                          <p:spTgt spid="94"/>
                                        </p:tgtEl>
                                        <p:attrNameLst>
                                          <p:attrName>style.visibility</p:attrName>
                                        </p:attrNameLst>
                                      </p:cBhvr>
                                      <p:to>
                                        <p:strVal val="visible"/>
                                      </p:to>
                                    </p:set>
                                    <p:anim calcmode="lin" valueType="num">
                                      <p:cBhvr additive="base">
                                        <p:cTn id="63" dur="500" fill="hold"/>
                                        <p:tgtEl>
                                          <p:spTgt spid="94"/>
                                        </p:tgtEl>
                                        <p:attrNameLst>
                                          <p:attrName>ppt_x</p:attrName>
                                        </p:attrNameLst>
                                      </p:cBhvr>
                                      <p:tavLst>
                                        <p:tav tm="0">
                                          <p:val>
                                            <p:strVal val="1+#ppt_w/2"/>
                                          </p:val>
                                        </p:tav>
                                        <p:tav tm="100000">
                                          <p:val>
                                            <p:strVal val="#ppt_x"/>
                                          </p:val>
                                        </p:tav>
                                      </p:tavLst>
                                    </p:anim>
                                    <p:anim calcmode="lin" valueType="num">
                                      <p:cBhvr additive="base">
                                        <p:cTn id="64" dur="500" fill="hold"/>
                                        <p:tgtEl>
                                          <p:spTgt spid="94"/>
                                        </p:tgtEl>
                                        <p:attrNameLst>
                                          <p:attrName>ppt_y</p:attrName>
                                        </p:attrNameLst>
                                      </p:cBhvr>
                                      <p:tavLst>
                                        <p:tav tm="0">
                                          <p:val>
                                            <p:strVal val="#ppt_y"/>
                                          </p:val>
                                        </p:tav>
                                        <p:tav tm="100000">
                                          <p:val>
                                            <p:strVal val="#ppt_y"/>
                                          </p:val>
                                        </p:tav>
                                      </p:tavLst>
                                    </p:anim>
                                  </p:childTnLst>
                                </p:cTn>
                              </p:par>
                              <p:par>
                                <p:cTn id="65" presetID="2" presetClass="entr" presetSubtype="8" accel="50000" decel="50000" fill="hold" nodeType="withEffect">
                                  <p:stCondLst>
                                    <p:cond delay="0"/>
                                  </p:stCondLst>
                                  <p:childTnLst>
                                    <p:set>
                                      <p:cBhvr>
                                        <p:cTn id="66" dur="1" fill="hold">
                                          <p:stCondLst>
                                            <p:cond delay="0"/>
                                          </p:stCondLst>
                                        </p:cTn>
                                        <p:tgtEl>
                                          <p:spTgt spid="43"/>
                                        </p:tgtEl>
                                        <p:attrNameLst>
                                          <p:attrName>style.visibility</p:attrName>
                                        </p:attrNameLst>
                                      </p:cBhvr>
                                      <p:to>
                                        <p:strVal val="visible"/>
                                      </p:to>
                                    </p:set>
                                    <p:anim calcmode="lin" valueType="num">
                                      <p:cBhvr additive="base">
                                        <p:cTn id="67" dur="500" fill="hold"/>
                                        <p:tgtEl>
                                          <p:spTgt spid="43"/>
                                        </p:tgtEl>
                                        <p:attrNameLst>
                                          <p:attrName>ppt_x</p:attrName>
                                        </p:attrNameLst>
                                      </p:cBhvr>
                                      <p:tavLst>
                                        <p:tav tm="0">
                                          <p:val>
                                            <p:strVal val="0-#ppt_w/2"/>
                                          </p:val>
                                        </p:tav>
                                        <p:tav tm="100000">
                                          <p:val>
                                            <p:strVal val="#ppt_x"/>
                                          </p:val>
                                        </p:tav>
                                      </p:tavLst>
                                    </p:anim>
                                    <p:anim calcmode="lin" valueType="num">
                                      <p:cBhvr additive="base">
                                        <p:cTn id="68" dur="500" fill="hold"/>
                                        <p:tgtEl>
                                          <p:spTgt spid="43"/>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 presetClass="entr" presetSubtype="2" accel="50000" decel="50000" fill="hold" nodeType="afterEffect">
                                  <p:stCondLst>
                                    <p:cond delay="0"/>
                                  </p:stCondLst>
                                  <p:childTnLst>
                                    <p:set>
                                      <p:cBhvr>
                                        <p:cTn id="71" dur="1" fill="hold">
                                          <p:stCondLst>
                                            <p:cond delay="0"/>
                                          </p:stCondLst>
                                        </p:cTn>
                                        <p:tgtEl>
                                          <p:spTgt spid="99"/>
                                        </p:tgtEl>
                                        <p:attrNameLst>
                                          <p:attrName>style.visibility</p:attrName>
                                        </p:attrNameLst>
                                      </p:cBhvr>
                                      <p:to>
                                        <p:strVal val="visible"/>
                                      </p:to>
                                    </p:set>
                                    <p:anim calcmode="lin" valueType="num">
                                      <p:cBhvr additive="base">
                                        <p:cTn id="72" dur="500" fill="hold"/>
                                        <p:tgtEl>
                                          <p:spTgt spid="99"/>
                                        </p:tgtEl>
                                        <p:attrNameLst>
                                          <p:attrName>ppt_x</p:attrName>
                                        </p:attrNameLst>
                                      </p:cBhvr>
                                      <p:tavLst>
                                        <p:tav tm="0">
                                          <p:val>
                                            <p:strVal val="1+#ppt_w/2"/>
                                          </p:val>
                                        </p:tav>
                                        <p:tav tm="100000">
                                          <p:val>
                                            <p:strVal val="#ppt_x"/>
                                          </p:val>
                                        </p:tav>
                                      </p:tavLst>
                                    </p:anim>
                                    <p:anim calcmode="lin" valueType="num">
                                      <p:cBhvr additive="base">
                                        <p:cTn id="73" dur="500" fill="hold"/>
                                        <p:tgtEl>
                                          <p:spTgt spid="99"/>
                                        </p:tgtEl>
                                        <p:attrNameLst>
                                          <p:attrName>ppt_y</p:attrName>
                                        </p:attrNameLst>
                                      </p:cBhvr>
                                      <p:tavLst>
                                        <p:tav tm="0">
                                          <p:val>
                                            <p:strVal val="#ppt_y"/>
                                          </p:val>
                                        </p:tav>
                                        <p:tav tm="100000">
                                          <p:val>
                                            <p:strVal val="#ppt_y"/>
                                          </p:val>
                                        </p:tav>
                                      </p:tavLst>
                                    </p:anim>
                                  </p:childTnLst>
                                </p:cTn>
                              </p:par>
                              <p:par>
                                <p:cTn id="74" presetID="2" presetClass="entr" presetSubtype="8" accel="50000" decel="50000" fill="hold" nodeType="with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additive="base">
                                        <p:cTn id="76" dur="500" fill="hold"/>
                                        <p:tgtEl>
                                          <p:spTgt spid="50"/>
                                        </p:tgtEl>
                                        <p:attrNameLst>
                                          <p:attrName>ppt_x</p:attrName>
                                        </p:attrNameLst>
                                      </p:cBhvr>
                                      <p:tavLst>
                                        <p:tav tm="0">
                                          <p:val>
                                            <p:strVal val="0-#ppt_w/2"/>
                                          </p:val>
                                        </p:tav>
                                        <p:tav tm="100000">
                                          <p:val>
                                            <p:strVal val="#ppt_x"/>
                                          </p:val>
                                        </p:tav>
                                      </p:tavLst>
                                    </p:anim>
                                    <p:anim calcmode="lin" valueType="num">
                                      <p:cBhvr additive="base">
                                        <p:cTn id="77" dur="500" fill="hold"/>
                                        <p:tgtEl>
                                          <p:spTgt spid="50"/>
                                        </p:tgtEl>
                                        <p:attrNameLst>
                                          <p:attrName>ppt_y</p:attrName>
                                        </p:attrNameLst>
                                      </p:cBhvr>
                                      <p:tavLst>
                                        <p:tav tm="0">
                                          <p:val>
                                            <p:strVal val="#ppt_y"/>
                                          </p:val>
                                        </p:tav>
                                        <p:tav tm="100000">
                                          <p:val>
                                            <p:strVal val="#ppt_y"/>
                                          </p:val>
                                        </p:tav>
                                      </p:tavLst>
                                    </p:anim>
                                  </p:childTnLst>
                                </p:cTn>
                              </p:par>
                            </p:childTnLst>
                          </p:cTn>
                        </p:par>
                        <p:par>
                          <p:cTn id="78" fill="hold">
                            <p:stCondLst>
                              <p:cond delay="7000"/>
                            </p:stCondLst>
                            <p:childTnLst>
                              <p:par>
                                <p:cTn id="79" presetID="2" presetClass="entr" presetSubtype="2" accel="50000" decel="50000" fill="hold" nodeType="afterEffect">
                                  <p:stCondLst>
                                    <p:cond delay="0"/>
                                  </p:stCondLst>
                                  <p:childTnLst>
                                    <p:set>
                                      <p:cBhvr>
                                        <p:cTn id="80" dur="1" fill="hold">
                                          <p:stCondLst>
                                            <p:cond delay="0"/>
                                          </p:stCondLst>
                                        </p:cTn>
                                        <p:tgtEl>
                                          <p:spTgt spid="104"/>
                                        </p:tgtEl>
                                        <p:attrNameLst>
                                          <p:attrName>style.visibility</p:attrName>
                                        </p:attrNameLst>
                                      </p:cBhvr>
                                      <p:to>
                                        <p:strVal val="visible"/>
                                      </p:to>
                                    </p:set>
                                    <p:anim calcmode="lin" valueType="num">
                                      <p:cBhvr additive="base">
                                        <p:cTn id="81" dur="500" fill="hold"/>
                                        <p:tgtEl>
                                          <p:spTgt spid="104"/>
                                        </p:tgtEl>
                                        <p:attrNameLst>
                                          <p:attrName>ppt_x</p:attrName>
                                        </p:attrNameLst>
                                      </p:cBhvr>
                                      <p:tavLst>
                                        <p:tav tm="0">
                                          <p:val>
                                            <p:strVal val="1+#ppt_w/2"/>
                                          </p:val>
                                        </p:tav>
                                        <p:tav tm="100000">
                                          <p:val>
                                            <p:strVal val="#ppt_x"/>
                                          </p:val>
                                        </p:tav>
                                      </p:tavLst>
                                    </p:anim>
                                    <p:anim calcmode="lin" valueType="num">
                                      <p:cBhvr additive="base">
                                        <p:cTn id="82" dur="500" fill="hold"/>
                                        <p:tgtEl>
                                          <p:spTgt spid="104"/>
                                        </p:tgtEl>
                                        <p:attrNameLst>
                                          <p:attrName>ppt_y</p:attrName>
                                        </p:attrNameLst>
                                      </p:cBhvr>
                                      <p:tavLst>
                                        <p:tav tm="0">
                                          <p:val>
                                            <p:strVal val="#ppt_y"/>
                                          </p:val>
                                        </p:tav>
                                        <p:tav tm="100000">
                                          <p:val>
                                            <p:strVal val="#ppt_y"/>
                                          </p:val>
                                        </p:tav>
                                      </p:tavLst>
                                    </p:anim>
                                  </p:childTnLst>
                                </p:cTn>
                              </p:par>
                              <p:par>
                                <p:cTn id="83" presetID="2" presetClass="entr" presetSubtype="8" accel="50000" decel="50000" fill="hold" nodeType="withEffect">
                                  <p:stCondLst>
                                    <p:cond delay="0"/>
                                  </p:stCondLst>
                                  <p:childTnLst>
                                    <p:set>
                                      <p:cBhvr>
                                        <p:cTn id="84" dur="1" fill="hold">
                                          <p:stCondLst>
                                            <p:cond delay="0"/>
                                          </p:stCondLst>
                                        </p:cTn>
                                        <p:tgtEl>
                                          <p:spTgt spid="54"/>
                                        </p:tgtEl>
                                        <p:attrNameLst>
                                          <p:attrName>style.visibility</p:attrName>
                                        </p:attrNameLst>
                                      </p:cBhvr>
                                      <p:to>
                                        <p:strVal val="visible"/>
                                      </p:to>
                                    </p:set>
                                    <p:anim calcmode="lin" valueType="num">
                                      <p:cBhvr additive="base">
                                        <p:cTn id="85" dur="500" fill="hold"/>
                                        <p:tgtEl>
                                          <p:spTgt spid="54"/>
                                        </p:tgtEl>
                                        <p:attrNameLst>
                                          <p:attrName>ppt_x</p:attrName>
                                        </p:attrNameLst>
                                      </p:cBhvr>
                                      <p:tavLst>
                                        <p:tav tm="0">
                                          <p:val>
                                            <p:strVal val="0-#ppt_w/2"/>
                                          </p:val>
                                        </p:tav>
                                        <p:tav tm="100000">
                                          <p:val>
                                            <p:strVal val="#ppt_x"/>
                                          </p:val>
                                        </p:tav>
                                      </p:tavLst>
                                    </p:anim>
                                    <p:anim calcmode="lin" valueType="num">
                                      <p:cBhvr additive="base">
                                        <p:cTn id="86" dur="500" fill="hold"/>
                                        <p:tgtEl>
                                          <p:spTgt spid="54"/>
                                        </p:tgtEl>
                                        <p:attrNameLst>
                                          <p:attrName>ppt_y</p:attrName>
                                        </p:attrNameLst>
                                      </p:cBhvr>
                                      <p:tavLst>
                                        <p:tav tm="0">
                                          <p:val>
                                            <p:strVal val="#ppt_y"/>
                                          </p:val>
                                        </p:tav>
                                        <p:tav tm="100000">
                                          <p:val>
                                            <p:strVal val="#ppt_y"/>
                                          </p:val>
                                        </p:tav>
                                      </p:tavLst>
                                    </p:anim>
                                  </p:childTnLst>
                                </p:cTn>
                              </p:par>
                            </p:childTnLst>
                          </p:cTn>
                        </p:par>
                        <p:par>
                          <p:cTn id="87" fill="hold">
                            <p:stCondLst>
                              <p:cond delay="7500"/>
                            </p:stCondLst>
                            <p:childTnLst>
                              <p:par>
                                <p:cTn id="88" presetID="2" presetClass="entr" presetSubtype="2" accel="50000" decel="50000" fill="hold" nodeType="afterEffect">
                                  <p:stCondLst>
                                    <p:cond delay="0"/>
                                  </p:stCondLst>
                                  <p:childTnLst>
                                    <p:set>
                                      <p:cBhvr>
                                        <p:cTn id="89" dur="1" fill="hold">
                                          <p:stCondLst>
                                            <p:cond delay="0"/>
                                          </p:stCondLst>
                                        </p:cTn>
                                        <p:tgtEl>
                                          <p:spTgt spid="89"/>
                                        </p:tgtEl>
                                        <p:attrNameLst>
                                          <p:attrName>style.visibility</p:attrName>
                                        </p:attrNameLst>
                                      </p:cBhvr>
                                      <p:to>
                                        <p:strVal val="visible"/>
                                      </p:to>
                                    </p:set>
                                    <p:anim calcmode="lin" valueType="num">
                                      <p:cBhvr additive="base">
                                        <p:cTn id="90" dur="500" fill="hold"/>
                                        <p:tgtEl>
                                          <p:spTgt spid="89"/>
                                        </p:tgtEl>
                                        <p:attrNameLst>
                                          <p:attrName>ppt_x</p:attrName>
                                        </p:attrNameLst>
                                      </p:cBhvr>
                                      <p:tavLst>
                                        <p:tav tm="0">
                                          <p:val>
                                            <p:strVal val="1+#ppt_w/2"/>
                                          </p:val>
                                        </p:tav>
                                        <p:tav tm="100000">
                                          <p:val>
                                            <p:strVal val="#ppt_x"/>
                                          </p:val>
                                        </p:tav>
                                      </p:tavLst>
                                    </p:anim>
                                    <p:anim calcmode="lin" valueType="num">
                                      <p:cBhvr additive="base">
                                        <p:cTn id="91" dur="500" fill="hold"/>
                                        <p:tgtEl>
                                          <p:spTgt spid="89"/>
                                        </p:tgtEl>
                                        <p:attrNameLst>
                                          <p:attrName>ppt_y</p:attrName>
                                        </p:attrNameLst>
                                      </p:cBhvr>
                                      <p:tavLst>
                                        <p:tav tm="0">
                                          <p:val>
                                            <p:strVal val="#ppt_y"/>
                                          </p:val>
                                        </p:tav>
                                        <p:tav tm="100000">
                                          <p:val>
                                            <p:strVal val="#ppt_y"/>
                                          </p:val>
                                        </p:tav>
                                      </p:tavLst>
                                    </p:anim>
                                  </p:childTnLst>
                                </p:cTn>
                              </p:par>
                              <p:par>
                                <p:cTn id="92" presetID="2" presetClass="entr" presetSubtype="8" accel="50000" decel="50000" fill="hold" nodeType="with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additive="base">
                                        <p:cTn id="94" dur="500" fill="hold"/>
                                        <p:tgtEl>
                                          <p:spTgt spid="66"/>
                                        </p:tgtEl>
                                        <p:attrNameLst>
                                          <p:attrName>ppt_x</p:attrName>
                                        </p:attrNameLst>
                                      </p:cBhvr>
                                      <p:tavLst>
                                        <p:tav tm="0">
                                          <p:val>
                                            <p:strVal val="0-#ppt_w/2"/>
                                          </p:val>
                                        </p:tav>
                                        <p:tav tm="100000">
                                          <p:val>
                                            <p:strVal val="#ppt_x"/>
                                          </p:val>
                                        </p:tav>
                                      </p:tavLst>
                                    </p:anim>
                                    <p:anim calcmode="lin" valueType="num">
                                      <p:cBhvr additive="base">
                                        <p:cTn id="95" dur="500" fill="hold"/>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47" grpId="0" bldLvl="0" animBg="1"/>
      <p:bldP spid="45" grpId="0" bldLvl="0" animBg="1"/>
      <p:bldP spid="48" grpId="0" bldLvl="0" animBg="1"/>
      <p:bldP spid="85" grpId="0" bldLvl="0" animBg="1"/>
      <p:bldP spid="86" grpId="0" bldLvl="0" animBg="1"/>
      <p:bldP spid="87" grpId="0" bldLvl="0" animBg="1"/>
      <p:bldP spid="8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Freeform 83"/>
          <p:cNvSpPr/>
          <p:nvPr/>
        </p:nvSpPr>
        <p:spPr>
          <a:xfrm>
            <a:off x="1942503" y="1971739"/>
            <a:ext cx="3015216" cy="4532673"/>
          </a:xfrm>
          <a:custGeom>
            <a:avLst/>
            <a:gdLst>
              <a:gd name="connsiteX0" fmla="*/ 2006600 w 2006600"/>
              <a:gd name="connsiteY0" fmla="*/ 0 h 3289300"/>
              <a:gd name="connsiteX1" fmla="*/ 304800 w 2006600"/>
              <a:gd name="connsiteY1" fmla="*/ 812800 h 3289300"/>
              <a:gd name="connsiteX2" fmla="*/ 1473200 w 2006600"/>
              <a:gd name="connsiteY2" fmla="*/ 1485900 h 3289300"/>
              <a:gd name="connsiteX3" fmla="*/ 0 w 2006600"/>
              <a:gd name="connsiteY3" fmla="*/ 3289300 h 3289300"/>
              <a:gd name="connsiteX0-1" fmla="*/ 2006600 w 2006600"/>
              <a:gd name="connsiteY0-2" fmla="*/ 0 h 3289300"/>
              <a:gd name="connsiteX1-3" fmla="*/ 304800 w 2006600"/>
              <a:gd name="connsiteY1-4" fmla="*/ 812800 h 3289300"/>
              <a:gd name="connsiteX2-5" fmla="*/ 1588318 w 2006600"/>
              <a:gd name="connsiteY2-6" fmla="*/ 1753971 h 3289300"/>
              <a:gd name="connsiteX3-7" fmla="*/ 0 w 2006600"/>
              <a:gd name="connsiteY3-8" fmla="*/ 3289300 h 3289300"/>
              <a:gd name="connsiteX0-9" fmla="*/ 2261706 w 2261706"/>
              <a:gd name="connsiteY0-10" fmla="*/ 0 h 3399504"/>
              <a:gd name="connsiteX1-11" fmla="*/ 559906 w 2261706"/>
              <a:gd name="connsiteY1-12" fmla="*/ 812800 h 3399504"/>
              <a:gd name="connsiteX2-13" fmla="*/ 1843424 w 2261706"/>
              <a:gd name="connsiteY2-14" fmla="*/ 1753971 h 3399504"/>
              <a:gd name="connsiteX3-15" fmla="*/ 0 w 2261706"/>
              <a:gd name="connsiteY3-16" fmla="*/ 3399504 h 3399504"/>
              <a:gd name="connsiteX0-17" fmla="*/ 2261706 w 2261706"/>
              <a:gd name="connsiteY0-18" fmla="*/ 0 h 3399504"/>
              <a:gd name="connsiteX1-19" fmla="*/ 559906 w 2261706"/>
              <a:gd name="connsiteY1-20" fmla="*/ 812800 h 3399504"/>
              <a:gd name="connsiteX2-21" fmla="*/ 1843424 w 2261706"/>
              <a:gd name="connsiteY2-22" fmla="*/ 1753971 h 3399504"/>
              <a:gd name="connsiteX3-23" fmla="*/ 0 w 2261706"/>
              <a:gd name="connsiteY3-24" fmla="*/ 3399504 h 3399504"/>
            </a:gdLst>
            <a:ahLst/>
            <a:cxnLst>
              <a:cxn ang="0">
                <a:pos x="connsiteX0-1" y="connsiteY0-2"/>
              </a:cxn>
              <a:cxn ang="0">
                <a:pos x="connsiteX1-3" y="connsiteY1-4"/>
              </a:cxn>
              <a:cxn ang="0">
                <a:pos x="connsiteX2-5" y="connsiteY2-6"/>
              </a:cxn>
              <a:cxn ang="0">
                <a:pos x="connsiteX3-7" y="connsiteY3-8"/>
              </a:cxn>
            </a:cxnLst>
            <a:rect l="l" t="t" r="r" b="b"/>
            <a:pathLst>
              <a:path w="2261706" h="3399504">
                <a:moveTo>
                  <a:pt x="2261706" y="0"/>
                </a:moveTo>
                <a:cubicBezTo>
                  <a:pt x="1455256" y="282575"/>
                  <a:pt x="629620" y="520472"/>
                  <a:pt x="559906" y="812800"/>
                </a:cubicBezTo>
                <a:cubicBezTo>
                  <a:pt x="490192" y="1105128"/>
                  <a:pt x="1936742" y="1322854"/>
                  <a:pt x="1843424" y="1753971"/>
                </a:cubicBezTo>
                <a:cubicBezTo>
                  <a:pt x="1750106" y="2185088"/>
                  <a:pt x="948122" y="2665373"/>
                  <a:pt x="0" y="3399504"/>
                </a:cubicBezTo>
              </a:path>
            </a:pathLst>
          </a:cu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txBody>
          <a:bodyPr lIns="121892" tIns="60946" rIns="121892" bIns="60946" rtlCol="0" anchor="ctr"/>
          <a:lstStyle/>
          <a:p>
            <a:pPr defTabSz="1374775"/>
            <a:endParaRPr lang="en-US" sz="2700">
              <a:solidFill>
                <a:schemeClr val="tx1">
                  <a:lumMod val="50000"/>
                  <a:lumOff val="50000"/>
                </a:schemeClr>
              </a:solidFill>
              <a:cs typeface="+mn-ea"/>
            </a:endParaRPr>
          </a:p>
        </p:txBody>
      </p:sp>
      <p:sp>
        <p:nvSpPr>
          <p:cNvPr id="3" name="Oval 99"/>
          <p:cNvSpPr/>
          <p:nvPr/>
        </p:nvSpPr>
        <p:spPr>
          <a:xfrm>
            <a:off x="4851823" y="1904274"/>
            <a:ext cx="192697" cy="192723"/>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rtlCol="0" anchor="ctr"/>
          <a:lstStyle/>
          <a:p>
            <a:pPr defTabSz="1374775"/>
            <a:endParaRPr lang="en-US" sz="2700">
              <a:solidFill>
                <a:schemeClr val="tx1">
                  <a:lumMod val="50000"/>
                  <a:lumOff val="50000"/>
                </a:schemeClr>
              </a:solidFill>
              <a:cs typeface="+mn-ea"/>
            </a:endParaRPr>
          </a:p>
        </p:txBody>
      </p:sp>
      <p:sp>
        <p:nvSpPr>
          <p:cNvPr id="4" name="Oval 87"/>
          <p:cNvSpPr/>
          <p:nvPr/>
        </p:nvSpPr>
        <p:spPr>
          <a:xfrm>
            <a:off x="1846154" y="6445660"/>
            <a:ext cx="192697" cy="192723"/>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rtlCol="0" anchor="ctr"/>
          <a:lstStyle/>
          <a:p>
            <a:pPr defTabSz="1374775"/>
            <a:endParaRPr lang="en-US" sz="2700">
              <a:solidFill>
                <a:schemeClr val="tx1">
                  <a:lumMod val="50000"/>
                  <a:lumOff val="50000"/>
                </a:schemeClr>
              </a:solidFill>
              <a:cs typeface="+mn-ea"/>
            </a:endParaRPr>
          </a:p>
        </p:txBody>
      </p:sp>
      <p:sp>
        <p:nvSpPr>
          <p:cNvPr id="5" name="Oval 91"/>
          <p:cNvSpPr/>
          <p:nvPr/>
        </p:nvSpPr>
        <p:spPr>
          <a:xfrm>
            <a:off x="3525641" y="5140784"/>
            <a:ext cx="192697" cy="192723"/>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rtlCol="0" anchor="ctr"/>
          <a:lstStyle/>
          <a:p>
            <a:pPr defTabSz="1374775"/>
            <a:endParaRPr lang="en-US" sz="2700">
              <a:solidFill>
                <a:schemeClr val="tx1">
                  <a:lumMod val="50000"/>
                  <a:lumOff val="50000"/>
                </a:schemeClr>
              </a:solidFill>
              <a:cs typeface="+mn-ea"/>
            </a:endParaRPr>
          </a:p>
        </p:txBody>
      </p:sp>
      <p:sp>
        <p:nvSpPr>
          <p:cNvPr id="8" name="Oval 95"/>
          <p:cNvSpPr/>
          <p:nvPr/>
        </p:nvSpPr>
        <p:spPr>
          <a:xfrm>
            <a:off x="2610435" y="2994904"/>
            <a:ext cx="192697" cy="192723"/>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rtlCol="0" anchor="ctr"/>
          <a:lstStyle/>
          <a:p>
            <a:pPr defTabSz="1374775"/>
            <a:endParaRPr lang="en-US" sz="2700">
              <a:solidFill>
                <a:schemeClr val="tx1">
                  <a:lumMod val="50000"/>
                  <a:lumOff val="50000"/>
                </a:schemeClr>
              </a:solidFill>
              <a:cs typeface="+mn-ea"/>
            </a:endParaRPr>
          </a:p>
        </p:txBody>
      </p:sp>
      <p:grpSp>
        <p:nvGrpSpPr>
          <p:cNvPr id="9" name="Group 279"/>
          <p:cNvGrpSpPr/>
          <p:nvPr/>
        </p:nvGrpSpPr>
        <p:grpSpPr>
          <a:xfrm>
            <a:off x="4579078" y="991353"/>
            <a:ext cx="774074" cy="774174"/>
            <a:chOff x="846989" y="1390124"/>
            <a:chExt cx="877416" cy="877416"/>
          </a:xfrm>
        </p:grpSpPr>
        <p:sp>
          <p:nvSpPr>
            <p:cNvPr id="10" name="Teardrop 97"/>
            <p:cNvSpPr/>
            <p:nvPr/>
          </p:nvSpPr>
          <p:spPr>
            <a:xfrm rot="8100000">
              <a:off x="846989" y="1390124"/>
              <a:ext cx="877416" cy="877416"/>
            </a:xfrm>
            <a:prstGeom prst="teardro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4775"/>
              <a:endParaRPr lang="en-US" sz="2700" dirty="0">
                <a:solidFill>
                  <a:schemeClr val="tx1">
                    <a:lumMod val="50000"/>
                    <a:lumOff val="50000"/>
                  </a:schemeClr>
                </a:solidFill>
                <a:cs typeface="+mn-ea"/>
              </a:endParaRPr>
            </a:p>
          </p:txBody>
        </p:sp>
        <p:sp>
          <p:nvSpPr>
            <p:cNvPr id="11" name="Oval 98"/>
            <p:cNvSpPr/>
            <p:nvPr/>
          </p:nvSpPr>
          <p:spPr>
            <a:xfrm>
              <a:off x="981458" y="1526621"/>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defTabSz="1374775"/>
              <a:endParaRPr lang="en-US" dirty="0">
                <a:solidFill>
                  <a:schemeClr val="tx1">
                    <a:lumMod val="50000"/>
                    <a:lumOff val="50000"/>
                  </a:schemeClr>
                </a:solidFill>
                <a:cs typeface="+mn-ea"/>
              </a:endParaRPr>
            </a:p>
          </p:txBody>
        </p:sp>
      </p:grpSp>
      <p:grpSp>
        <p:nvGrpSpPr>
          <p:cNvPr id="12" name="Group 279"/>
          <p:cNvGrpSpPr/>
          <p:nvPr/>
        </p:nvGrpSpPr>
        <p:grpSpPr>
          <a:xfrm>
            <a:off x="2169185" y="1722582"/>
            <a:ext cx="1080854" cy="1080994"/>
            <a:chOff x="846989" y="1428508"/>
            <a:chExt cx="877416" cy="877416"/>
          </a:xfrm>
        </p:grpSpPr>
        <p:sp>
          <p:nvSpPr>
            <p:cNvPr id="13" name="Teardrop 93"/>
            <p:cNvSpPr/>
            <p:nvPr/>
          </p:nvSpPr>
          <p:spPr>
            <a:xfrm rot="8100000">
              <a:off x="846989" y="1428508"/>
              <a:ext cx="877416" cy="877416"/>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4775"/>
              <a:endParaRPr lang="en-US" sz="2700" dirty="0">
                <a:solidFill>
                  <a:schemeClr val="tx1">
                    <a:lumMod val="50000"/>
                    <a:lumOff val="50000"/>
                  </a:schemeClr>
                </a:solidFill>
                <a:cs typeface="+mn-ea"/>
              </a:endParaRPr>
            </a:p>
          </p:txBody>
        </p:sp>
        <p:sp>
          <p:nvSpPr>
            <p:cNvPr id="14" name="Oval 94"/>
            <p:cNvSpPr/>
            <p:nvPr/>
          </p:nvSpPr>
          <p:spPr>
            <a:xfrm>
              <a:off x="981458" y="1565005"/>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defTabSz="1374775"/>
              <a:endParaRPr lang="en-US" sz="3700" dirty="0">
                <a:solidFill>
                  <a:schemeClr val="tx1">
                    <a:lumMod val="50000"/>
                    <a:lumOff val="50000"/>
                  </a:schemeClr>
                </a:solidFill>
                <a:cs typeface="+mn-ea"/>
              </a:endParaRPr>
            </a:p>
          </p:txBody>
        </p:sp>
      </p:grpSp>
      <p:grpSp>
        <p:nvGrpSpPr>
          <p:cNvPr id="15" name="Group 279"/>
          <p:cNvGrpSpPr/>
          <p:nvPr/>
        </p:nvGrpSpPr>
        <p:grpSpPr>
          <a:xfrm>
            <a:off x="3084391" y="3851528"/>
            <a:ext cx="1080854" cy="1080994"/>
            <a:chOff x="846989" y="1414764"/>
            <a:chExt cx="877416" cy="877416"/>
          </a:xfrm>
        </p:grpSpPr>
        <p:sp>
          <p:nvSpPr>
            <p:cNvPr id="17" name="Teardrop 89"/>
            <p:cNvSpPr/>
            <p:nvPr/>
          </p:nvSpPr>
          <p:spPr>
            <a:xfrm rot="8100000">
              <a:off x="846989" y="1414764"/>
              <a:ext cx="877416" cy="87741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4775"/>
              <a:endParaRPr lang="en-US" sz="2700" dirty="0">
                <a:solidFill>
                  <a:schemeClr val="tx1">
                    <a:lumMod val="50000"/>
                    <a:lumOff val="50000"/>
                  </a:schemeClr>
                </a:solidFill>
                <a:cs typeface="+mn-ea"/>
              </a:endParaRPr>
            </a:p>
          </p:txBody>
        </p:sp>
        <p:sp>
          <p:nvSpPr>
            <p:cNvPr id="18" name="Oval 90"/>
            <p:cNvSpPr/>
            <p:nvPr/>
          </p:nvSpPr>
          <p:spPr>
            <a:xfrm>
              <a:off x="981458" y="1551261"/>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defTabSz="1374775"/>
              <a:endParaRPr lang="en-US" sz="3700" dirty="0">
                <a:solidFill>
                  <a:schemeClr val="tx1">
                    <a:lumMod val="50000"/>
                    <a:lumOff val="50000"/>
                  </a:schemeClr>
                </a:solidFill>
                <a:cs typeface="+mn-ea"/>
              </a:endParaRPr>
            </a:p>
          </p:txBody>
        </p:sp>
      </p:grpSp>
      <p:grpSp>
        <p:nvGrpSpPr>
          <p:cNvPr id="19" name="Group 279"/>
          <p:cNvGrpSpPr/>
          <p:nvPr/>
        </p:nvGrpSpPr>
        <p:grpSpPr>
          <a:xfrm>
            <a:off x="1404908" y="5139472"/>
            <a:ext cx="1080854" cy="1080994"/>
            <a:chOff x="846989" y="1401020"/>
            <a:chExt cx="877416" cy="877416"/>
          </a:xfrm>
        </p:grpSpPr>
        <p:sp>
          <p:nvSpPr>
            <p:cNvPr id="20" name="Teardrop 85"/>
            <p:cNvSpPr/>
            <p:nvPr/>
          </p:nvSpPr>
          <p:spPr>
            <a:xfrm rot="8100000">
              <a:off x="846989" y="1401020"/>
              <a:ext cx="877416" cy="877416"/>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4775"/>
              <a:endParaRPr lang="en-US" sz="2700" dirty="0">
                <a:solidFill>
                  <a:schemeClr val="tx1">
                    <a:lumMod val="50000"/>
                    <a:lumOff val="50000"/>
                  </a:schemeClr>
                </a:solidFill>
                <a:cs typeface="+mn-ea"/>
              </a:endParaRPr>
            </a:p>
          </p:txBody>
        </p:sp>
        <p:sp>
          <p:nvSpPr>
            <p:cNvPr id="21" name="Oval 86"/>
            <p:cNvSpPr/>
            <p:nvPr/>
          </p:nvSpPr>
          <p:spPr>
            <a:xfrm>
              <a:off x="981458" y="1537516"/>
              <a:ext cx="608478" cy="608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defTabSz="1374775"/>
              <a:endParaRPr lang="en-US" sz="3700" dirty="0">
                <a:solidFill>
                  <a:schemeClr val="tx1">
                    <a:lumMod val="50000"/>
                    <a:lumOff val="50000"/>
                  </a:schemeClr>
                </a:solidFill>
                <a:cs typeface="+mn-ea"/>
              </a:endParaRPr>
            </a:p>
          </p:txBody>
        </p:sp>
      </p:grpSp>
      <p:grpSp>
        <p:nvGrpSpPr>
          <p:cNvPr id="22" name="Group 81"/>
          <p:cNvGrpSpPr/>
          <p:nvPr/>
        </p:nvGrpSpPr>
        <p:grpSpPr>
          <a:xfrm>
            <a:off x="3723524" y="1764412"/>
            <a:ext cx="476191" cy="553844"/>
            <a:chOff x="5198847" y="3107146"/>
            <a:chExt cx="565150" cy="657225"/>
          </a:xfrm>
          <a:solidFill>
            <a:schemeClr val="accent1"/>
          </a:solidFill>
        </p:grpSpPr>
        <p:sp>
          <p:nvSpPr>
            <p:cNvPr id="23" name="Rectangle 6"/>
            <p:cNvSpPr>
              <a:spLocks noChangeArrowheads="1"/>
            </p:cNvSpPr>
            <p:nvPr/>
          </p:nvSpPr>
          <p:spPr bwMode="auto">
            <a:xfrm>
              <a:off x="5451259" y="3251609"/>
              <a:ext cx="50800" cy="512762"/>
            </a:xfrm>
            <a:prstGeom prst="rect">
              <a:avLst/>
            </a:prstGeom>
            <a:grpFill/>
            <a:ln w="9525">
              <a:noFill/>
              <a:miter lim="800000"/>
            </a:ln>
          </p:spPr>
          <p:txBody>
            <a:bodyPr vert="horz" wrap="square" lIns="91440" tIns="45720" rIns="91440" bIns="45720" numCol="1" anchor="t" anchorCtr="0" compatLnSpc="1"/>
            <a:lstStyle/>
            <a:p>
              <a:pPr defTabSz="1374775"/>
              <a:endParaRPr lang="en-US" sz="2700">
                <a:solidFill>
                  <a:schemeClr val="tx1">
                    <a:lumMod val="50000"/>
                    <a:lumOff val="50000"/>
                  </a:schemeClr>
                </a:solidFill>
                <a:latin typeface="Calibri" panose="020F0502020204030204"/>
                <a:cs typeface="+mn-ea"/>
              </a:endParaRPr>
            </a:p>
          </p:txBody>
        </p:sp>
        <p:sp>
          <p:nvSpPr>
            <p:cNvPr id="24" name="Oval 7"/>
            <p:cNvSpPr>
              <a:spLocks noChangeArrowheads="1"/>
            </p:cNvSpPr>
            <p:nvPr/>
          </p:nvSpPr>
          <p:spPr bwMode="auto">
            <a:xfrm>
              <a:off x="5198847" y="3107146"/>
              <a:ext cx="565150" cy="566737"/>
            </a:xfrm>
            <a:prstGeom prst="ellipse">
              <a:avLst/>
            </a:prstGeom>
            <a:grpFill/>
            <a:ln w="9525">
              <a:noFill/>
              <a:round/>
            </a:ln>
          </p:spPr>
          <p:txBody>
            <a:bodyPr vert="horz" wrap="square" lIns="91440" tIns="45720" rIns="91440" bIns="45720" numCol="1" anchor="t" anchorCtr="0" compatLnSpc="1"/>
            <a:lstStyle/>
            <a:p>
              <a:pPr defTabSz="1374775"/>
              <a:endParaRPr lang="en-US" sz="2700">
                <a:solidFill>
                  <a:schemeClr val="tx1">
                    <a:lumMod val="50000"/>
                    <a:lumOff val="50000"/>
                  </a:schemeClr>
                </a:solidFill>
                <a:latin typeface="Calibri" panose="020F0502020204030204"/>
                <a:cs typeface="+mn-ea"/>
              </a:endParaRPr>
            </a:p>
          </p:txBody>
        </p:sp>
      </p:grpSp>
      <p:grpSp>
        <p:nvGrpSpPr>
          <p:cNvPr id="25" name="Group 78"/>
          <p:cNvGrpSpPr/>
          <p:nvPr/>
        </p:nvGrpSpPr>
        <p:grpSpPr>
          <a:xfrm>
            <a:off x="4136284" y="3187626"/>
            <a:ext cx="247458" cy="802674"/>
            <a:chOff x="2122272" y="2811871"/>
            <a:chExt cx="293688" cy="952500"/>
          </a:xfrm>
          <a:solidFill>
            <a:schemeClr val="accent3"/>
          </a:solidFill>
        </p:grpSpPr>
        <p:sp>
          <p:nvSpPr>
            <p:cNvPr id="26" name="Rectangle 10"/>
            <p:cNvSpPr>
              <a:spLocks noChangeArrowheads="1"/>
            </p:cNvSpPr>
            <p:nvPr/>
          </p:nvSpPr>
          <p:spPr bwMode="auto">
            <a:xfrm>
              <a:off x="2242922" y="3610384"/>
              <a:ext cx="50800" cy="153987"/>
            </a:xfrm>
            <a:prstGeom prst="rect">
              <a:avLst/>
            </a:prstGeom>
            <a:grpFill/>
            <a:ln w="9525">
              <a:noFill/>
              <a:miter lim="800000"/>
            </a:ln>
          </p:spPr>
          <p:txBody>
            <a:bodyPr vert="horz" wrap="square" lIns="91440" tIns="45720" rIns="91440" bIns="45720" numCol="1" anchor="t" anchorCtr="0" compatLnSpc="1"/>
            <a:lstStyle/>
            <a:p>
              <a:pPr defTabSz="1374775"/>
              <a:endParaRPr lang="en-US" sz="2700">
                <a:solidFill>
                  <a:schemeClr val="tx1">
                    <a:lumMod val="50000"/>
                    <a:lumOff val="50000"/>
                  </a:schemeClr>
                </a:solidFill>
                <a:latin typeface="Calibri" panose="020F0502020204030204"/>
                <a:cs typeface="+mn-ea"/>
              </a:endParaRPr>
            </a:p>
          </p:txBody>
        </p:sp>
        <p:sp>
          <p:nvSpPr>
            <p:cNvPr id="27" name="Oval 20"/>
            <p:cNvSpPr>
              <a:spLocks noChangeArrowheads="1"/>
            </p:cNvSpPr>
            <p:nvPr/>
          </p:nvSpPr>
          <p:spPr bwMode="auto">
            <a:xfrm>
              <a:off x="2122272" y="2811871"/>
              <a:ext cx="293688" cy="830262"/>
            </a:xfrm>
            <a:prstGeom prst="ellipse">
              <a:avLst/>
            </a:prstGeom>
            <a:grpFill/>
            <a:ln w="9525">
              <a:noFill/>
              <a:round/>
            </a:ln>
          </p:spPr>
          <p:txBody>
            <a:bodyPr vert="horz" wrap="square" lIns="91440" tIns="45720" rIns="91440" bIns="45720" numCol="1" anchor="t" anchorCtr="0" compatLnSpc="1"/>
            <a:lstStyle/>
            <a:p>
              <a:pPr defTabSz="1374775"/>
              <a:endParaRPr lang="en-US" sz="2700">
                <a:solidFill>
                  <a:schemeClr val="tx1">
                    <a:lumMod val="50000"/>
                    <a:lumOff val="50000"/>
                  </a:schemeClr>
                </a:solidFill>
                <a:latin typeface="Calibri" panose="020F0502020204030204"/>
                <a:cs typeface="+mn-ea"/>
              </a:endParaRPr>
            </a:p>
          </p:txBody>
        </p:sp>
      </p:grpSp>
      <p:grpSp>
        <p:nvGrpSpPr>
          <p:cNvPr id="28" name="Group 77"/>
          <p:cNvGrpSpPr/>
          <p:nvPr/>
        </p:nvGrpSpPr>
        <p:grpSpPr>
          <a:xfrm>
            <a:off x="2826431" y="5164920"/>
            <a:ext cx="345104" cy="553845"/>
            <a:chOff x="1271372" y="3107146"/>
            <a:chExt cx="409575" cy="657225"/>
          </a:xfrm>
          <a:solidFill>
            <a:schemeClr val="accent5"/>
          </a:solidFill>
        </p:grpSpPr>
        <p:sp>
          <p:nvSpPr>
            <p:cNvPr id="29" name="Rectangle 9"/>
            <p:cNvSpPr>
              <a:spLocks noChangeArrowheads="1"/>
            </p:cNvSpPr>
            <p:nvPr/>
          </p:nvSpPr>
          <p:spPr bwMode="auto">
            <a:xfrm>
              <a:off x="1450759" y="3418296"/>
              <a:ext cx="38100" cy="346075"/>
            </a:xfrm>
            <a:prstGeom prst="rect">
              <a:avLst/>
            </a:prstGeom>
            <a:grpFill/>
            <a:ln w="9525">
              <a:noFill/>
              <a:miter lim="800000"/>
            </a:ln>
          </p:spPr>
          <p:txBody>
            <a:bodyPr vert="horz" wrap="square" lIns="91440" tIns="45720" rIns="91440" bIns="45720" numCol="1" anchor="t" anchorCtr="0" compatLnSpc="1"/>
            <a:lstStyle/>
            <a:p>
              <a:pPr defTabSz="1374775"/>
              <a:endParaRPr lang="en-US" sz="2700">
                <a:solidFill>
                  <a:schemeClr val="tx1">
                    <a:lumMod val="50000"/>
                    <a:lumOff val="50000"/>
                  </a:schemeClr>
                </a:solidFill>
                <a:latin typeface="Calibri" panose="020F0502020204030204"/>
                <a:cs typeface="+mn-ea"/>
              </a:endParaRPr>
            </a:p>
          </p:txBody>
        </p:sp>
        <p:sp>
          <p:nvSpPr>
            <p:cNvPr id="30" name="Oval 29"/>
            <p:cNvSpPr>
              <a:spLocks noChangeArrowheads="1"/>
            </p:cNvSpPr>
            <p:nvPr/>
          </p:nvSpPr>
          <p:spPr bwMode="auto">
            <a:xfrm>
              <a:off x="1271372" y="3107146"/>
              <a:ext cx="409575" cy="409575"/>
            </a:xfrm>
            <a:prstGeom prst="ellipse">
              <a:avLst/>
            </a:prstGeom>
            <a:grpFill/>
            <a:ln w="9525">
              <a:noFill/>
              <a:round/>
            </a:ln>
          </p:spPr>
          <p:txBody>
            <a:bodyPr vert="horz" wrap="square" lIns="91440" tIns="45720" rIns="91440" bIns="45720" numCol="1" anchor="t" anchorCtr="0" compatLnSpc="1"/>
            <a:lstStyle/>
            <a:p>
              <a:pPr defTabSz="1374775"/>
              <a:endParaRPr lang="en-US" sz="2700">
                <a:solidFill>
                  <a:schemeClr val="tx1">
                    <a:lumMod val="50000"/>
                    <a:lumOff val="50000"/>
                  </a:schemeClr>
                </a:solidFill>
                <a:latin typeface="Calibri" panose="020F0502020204030204"/>
                <a:cs typeface="+mn-ea"/>
              </a:endParaRPr>
            </a:p>
          </p:txBody>
        </p:sp>
      </p:grpSp>
      <p:sp>
        <p:nvSpPr>
          <p:cNvPr id="31" name="矩形 30"/>
          <p:cNvSpPr/>
          <p:nvPr/>
        </p:nvSpPr>
        <p:spPr>
          <a:xfrm>
            <a:off x="2577734" y="6114840"/>
            <a:ext cx="1569540" cy="529335"/>
          </a:xfrm>
          <a:prstGeom prst="rect">
            <a:avLst/>
          </a:prstGeom>
        </p:spPr>
        <p:txBody>
          <a:bodyPr wrap="square" lIns="121880" tIns="60940" rIns="121880" bIns="60940">
            <a:spAutoFit/>
          </a:bodyPr>
          <a:lstStyle/>
          <a:p>
            <a:pP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在此录入上述图表的综合描述说明</a:t>
            </a:r>
          </a:p>
        </p:txBody>
      </p:sp>
      <p:sp>
        <p:nvSpPr>
          <p:cNvPr id="32" name="Content Placeholder 2"/>
          <p:cNvSpPr txBox="1"/>
          <p:nvPr/>
        </p:nvSpPr>
        <p:spPr>
          <a:xfrm>
            <a:off x="2667272" y="5915390"/>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600" dirty="0">
                <a:solidFill>
                  <a:schemeClr val="tx1">
                    <a:lumMod val="50000"/>
                    <a:lumOff val="50000"/>
                  </a:schemeClr>
                </a:solidFill>
                <a:latin typeface="+mn-ea"/>
                <a:cs typeface="+mn-ea"/>
              </a:rPr>
              <a:t>重要工作</a:t>
            </a:r>
            <a:endParaRPr lang="en-US" sz="1600" dirty="0">
              <a:solidFill>
                <a:schemeClr val="tx1">
                  <a:lumMod val="50000"/>
                  <a:lumOff val="50000"/>
                </a:schemeClr>
              </a:solidFill>
              <a:latin typeface="+mn-ea"/>
              <a:cs typeface="+mn-ea"/>
            </a:endParaRPr>
          </a:p>
        </p:txBody>
      </p:sp>
      <p:sp>
        <p:nvSpPr>
          <p:cNvPr id="33" name="矩形 32"/>
          <p:cNvSpPr/>
          <p:nvPr/>
        </p:nvSpPr>
        <p:spPr>
          <a:xfrm>
            <a:off x="4280746" y="4786714"/>
            <a:ext cx="1569540" cy="529335"/>
          </a:xfrm>
          <a:prstGeom prst="rect">
            <a:avLst/>
          </a:prstGeom>
        </p:spPr>
        <p:txBody>
          <a:bodyPr wrap="square" lIns="121880" tIns="60940" rIns="121880" bIns="60940">
            <a:spAutoFit/>
          </a:bodyPr>
          <a:lstStyle/>
          <a:p>
            <a:pP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在此录入上述图表的综合描述说明</a:t>
            </a:r>
          </a:p>
        </p:txBody>
      </p:sp>
      <p:sp>
        <p:nvSpPr>
          <p:cNvPr id="34" name="Content Placeholder 2"/>
          <p:cNvSpPr txBox="1"/>
          <p:nvPr/>
        </p:nvSpPr>
        <p:spPr>
          <a:xfrm>
            <a:off x="4370284" y="4587264"/>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600" dirty="0">
                <a:solidFill>
                  <a:schemeClr val="tx1">
                    <a:lumMod val="50000"/>
                    <a:lumOff val="50000"/>
                  </a:schemeClr>
                </a:solidFill>
                <a:latin typeface="+mn-ea"/>
                <a:cs typeface="+mn-ea"/>
              </a:rPr>
              <a:t>重要工作</a:t>
            </a:r>
            <a:endParaRPr lang="en-US" altLang="zh-CN" sz="1600" dirty="0">
              <a:solidFill>
                <a:schemeClr val="tx1">
                  <a:lumMod val="50000"/>
                  <a:lumOff val="50000"/>
                </a:schemeClr>
              </a:solidFill>
              <a:latin typeface="+mn-ea"/>
              <a:cs typeface="+mn-ea"/>
            </a:endParaRPr>
          </a:p>
        </p:txBody>
      </p:sp>
      <p:sp>
        <p:nvSpPr>
          <p:cNvPr id="35" name="矩形 34"/>
          <p:cNvSpPr/>
          <p:nvPr/>
        </p:nvSpPr>
        <p:spPr>
          <a:xfrm>
            <a:off x="785784" y="2971586"/>
            <a:ext cx="1569540" cy="529335"/>
          </a:xfrm>
          <a:prstGeom prst="rect">
            <a:avLst/>
          </a:prstGeom>
        </p:spPr>
        <p:txBody>
          <a:bodyPr wrap="square" lIns="121880" tIns="60940" rIns="121880" bIns="60940">
            <a:spAutoFit/>
          </a:bodyPr>
          <a:lstStyle/>
          <a:p>
            <a:pP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在此录入上述图表的综合描述说明</a:t>
            </a:r>
          </a:p>
        </p:txBody>
      </p:sp>
      <p:sp>
        <p:nvSpPr>
          <p:cNvPr id="36" name="Content Placeholder 2"/>
          <p:cNvSpPr txBox="1"/>
          <p:nvPr/>
        </p:nvSpPr>
        <p:spPr>
          <a:xfrm>
            <a:off x="875322" y="2772136"/>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600" dirty="0">
                <a:solidFill>
                  <a:schemeClr val="tx1">
                    <a:lumMod val="50000"/>
                    <a:lumOff val="50000"/>
                  </a:schemeClr>
                </a:solidFill>
                <a:latin typeface="+mn-ea"/>
                <a:cs typeface="+mn-ea"/>
              </a:rPr>
              <a:t>重要工作</a:t>
            </a:r>
            <a:endParaRPr lang="en-US" altLang="zh-CN" sz="1600" dirty="0">
              <a:solidFill>
                <a:schemeClr val="tx1">
                  <a:lumMod val="50000"/>
                  <a:lumOff val="50000"/>
                </a:schemeClr>
              </a:solidFill>
              <a:latin typeface="+mn-ea"/>
              <a:cs typeface="+mn-ea"/>
            </a:endParaRPr>
          </a:p>
        </p:txBody>
      </p:sp>
      <p:sp>
        <p:nvSpPr>
          <p:cNvPr id="37" name="矩形 36"/>
          <p:cNvSpPr/>
          <p:nvPr/>
        </p:nvSpPr>
        <p:spPr>
          <a:xfrm>
            <a:off x="5135876" y="2204011"/>
            <a:ext cx="1569540" cy="529335"/>
          </a:xfrm>
          <a:prstGeom prst="rect">
            <a:avLst/>
          </a:prstGeom>
        </p:spPr>
        <p:txBody>
          <a:bodyPr wrap="square" lIns="121880" tIns="60940" rIns="121880" bIns="60940">
            <a:spAutoFit/>
          </a:bodyPr>
          <a:lstStyle/>
          <a:p>
            <a:pP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在此录入上述图表的综合描述说明</a:t>
            </a:r>
          </a:p>
        </p:txBody>
      </p:sp>
      <p:sp>
        <p:nvSpPr>
          <p:cNvPr id="38" name="Content Placeholder 2"/>
          <p:cNvSpPr txBox="1"/>
          <p:nvPr/>
        </p:nvSpPr>
        <p:spPr>
          <a:xfrm>
            <a:off x="5225414" y="2004561"/>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600" dirty="0">
                <a:solidFill>
                  <a:schemeClr val="tx1">
                    <a:lumMod val="50000"/>
                    <a:lumOff val="50000"/>
                  </a:schemeClr>
                </a:solidFill>
                <a:latin typeface="+mn-ea"/>
                <a:cs typeface="+mn-ea"/>
              </a:rPr>
              <a:t>重要工作</a:t>
            </a:r>
            <a:endParaRPr lang="en-US" altLang="zh-CN" sz="1600" dirty="0">
              <a:solidFill>
                <a:schemeClr val="tx1">
                  <a:lumMod val="50000"/>
                  <a:lumOff val="50000"/>
                </a:schemeClr>
              </a:solidFill>
              <a:latin typeface="+mn-ea"/>
              <a:cs typeface="+mn-ea"/>
            </a:endParaRPr>
          </a:p>
        </p:txBody>
      </p:sp>
      <p:sp>
        <p:nvSpPr>
          <p:cNvPr id="39" name="直接连接符 31"/>
          <p:cNvSpPr>
            <a:spLocks noChangeShapeType="1"/>
          </p:cNvSpPr>
          <p:nvPr/>
        </p:nvSpPr>
        <p:spPr bwMode="auto">
          <a:xfrm rot="5400000">
            <a:off x="5377474" y="3760999"/>
            <a:ext cx="4248150" cy="1586"/>
          </a:xfrm>
          <a:prstGeom prst="line">
            <a:avLst/>
          </a:prstGeom>
          <a:noFill/>
          <a:ln w="12700" cap="flat" cmpd="sng">
            <a:solidFill>
              <a:schemeClr val="tx1">
                <a:lumMod val="85000"/>
                <a:lumOff val="15000"/>
              </a:schemeClr>
            </a:solidFill>
            <a:bevel/>
          </a:ln>
          <a:extLst>
            <a:ext uri="{909E8E84-426E-40DD-AFC4-6F175D3DCCD1}">
              <a14:hiddenFill xmlns:a14="http://schemas.microsoft.com/office/drawing/2010/main">
                <a:noFill/>
              </a14:hiddenFill>
            </a:ext>
          </a:extLst>
        </p:spPr>
        <p:txBody>
          <a:bodyPr lIns="91422" tIns="45712" rIns="91422" bIns="45712"/>
          <a:lstStyle/>
          <a:p>
            <a:pPr defTabSz="1218565">
              <a:defRPr/>
            </a:pPr>
            <a:endParaRPr lang="zh-CN" altLang="en-US" kern="0">
              <a:solidFill>
                <a:schemeClr val="tx1">
                  <a:lumMod val="50000"/>
                  <a:lumOff val="50000"/>
                </a:schemeClr>
              </a:solidFill>
              <a:cs typeface="+mn-ea"/>
            </a:endParaRPr>
          </a:p>
        </p:txBody>
      </p:sp>
      <p:sp>
        <p:nvSpPr>
          <p:cNvPr id="40" name="直接连接符 9"/>
          <p:cNvSpPr>
            <a:spLocks noChangeShapeType="1"/>
          </p:cNvSpPr>
          <p:nvPr/>
        </p:nvSpPr>
        <p:spPr bwMode="auto">
          <a:xfrm>
            <a:off x="7842024" y="2566404"/>
            <a:ext cx="2557130" cy="0"/>
          </a:xfrm>
          <a:prstGeom prst="line">
            <a:avLst/>
          </a:prstGeom>
          <a:noFill/>
          <a:ln w="12700" cap="flat" cmpd="sng">
            <a:solidFill>
              <a:schemeClr val="tx1">
                <a:lumMod val="85000"/>
                <a:lumOff val="15000"/>
              </a:schemeClr>
            </a:solidFill>
            <a:bevel/>
          </a:ln>
          <a:extLst>
            <a:ext uri="{909E8E84-426E-40DD-AFC4-6F175D3DCCD1}">
              <a14:hiddenFill xmlns:a14="http://schemas.microsoft.com/office/drawing/2010/main">
                <a:noFill/>
              </a14:hiddenFill>
            </a:ext>
          </a:extLst>
        </p:spPr>
        <p:txBody>
          <a:bodyPr lIns="91422" tIns="45712" rIns="91422" bIns="45712"/>
          <a:lstStyle/>
          <a:p>
            <a:pPr defTabSz="1218565">
              <a:defRPr/>
            </a:pPr>
            <a:endParaRPr lang="zh-CN" altLang="en-US" kern="0">
              <a:solidFill>
                <a:schemeClr val="tx1">
                  <a:lumMod val="50000"/>
                  <a:lumOff val="50000"/>
                </a:schemeClr>
              </a:solidFill>
              <a:cs typeface="+mn-ea"/>
            </a:endParaRPr>
          </a:p>
        </p:txBody>
      </p:sp>
      <p:sp>
        <p:nvSpPr>
          <p:cNvPr id="41" name="直接连接符 20"/>
          <p:cNvSpPr>
            <a:spLocks noChangeShapeType="1"/>
          </p:cNvSpPr>
          <p:nvPr/>
        </p:nvSpPr>
        <p:spPr bwMode="auto">
          <a:xfrm>
            <a:off x="7842024" y="3884029"/>
            <a:ext cx="2557130" cy="0"/>
          </a:xfrm>
          <a:prstGeom prst="line">
            <a:avLst/>
          </a:prstGeom>
          <a:noFill/>
          <a:ln w="12700" cap="flat" cmpd="sng">
            <a:solidFill>
              <a:schemeClr val="tx1">
                <a:lumMod val="85000"/>
                <a:lumOff val="15000"/>
              </a:schemeClr>
            </a:solidFill>
            <a:bevel/>
          </a:ln>
          <a:extLst>
            <a:ext uri="{909E8E84-426E-40DD-AFC4-6F175D3DCCD1}">
              <a14:hiddenFill xmlns:a14="http://schemas.microsoft.com/office/drawing/2010/main">
                <a:noFill/>
              </a14:hiddenFill>
            </a:ext>
          </a:extLst>
        </p:spPr>
        <p:txBody>
          <a:bodyPr lIns="91422" tIns="45712" rIns="91422" bIns="45712"/>
          <a:lstStyle/>
          <a:p>
            <a:pPr defTabSz="1218565">
              <a:defRPr/>
            </a:pPr>
            <a:endParaRPr lang="zh-CN" altLang="en-US" kern="0">
              <a:solidFill>
                <a:schemeClr val="tx1">
                  <a:lumMod val="50000"/>
                  <a:lumOff val="50000"/>
                </a:schemeClr>
              </a:solidFill>
              <a:cs typeface="+mn-ea"/>
            </a:endParaRPr>
          </a:p>
        </p:txBody>
      </p:sp>
      <p:sp>
        <p:nvSpPr>
          <p:cNvPr id="42" name="直接连接符 42"/>
          <p:cNvSpPr>
            <a:spLocks noChangeShapeType="1"/>
          </p:cNvSpPr>
          <p:nvPr/>
        </p:nvSpPr>
        <p:spPr bwMode="auto">
          <a:xfrm>
            <a:off x="7842024" y="4963529"/>
            <a:ext cx="2557130" cy="0"/>
          </a:xfrm>
          <a:prstGeom prst="line">
            <a:avLst/>
          </a:prstGeom>
          <a:noFill/>
          <a:ln w="12700" cap="flat" cmpd="sng">
            <a:solidFill>
              <a:schemeClr val="tx1">
                <a:lumMod val="85000"/>
                <a:lumOff val="15000"/>
              </a:schemeClr>
            </a:solidFill>
            <a:bevel/>
          </a:ln>
          <a:extLst>
            <a:ext uri="{909E8E84-426E-40DD-AFC4-6F175D3DCCD1}">
              <a14:hiddenFill xmlns:a14="http://schemas.microsoft.com/office/drawing/2010/main">
                <a:noFill/>
              </a14:hiddenFill>
            </a:ext>
          </a:extLst>
        </p:spPr>
        <p:txBody>
          <a:bodyPr lIns="91422" tIns="45712" rIns="91422" bIns="45712"/>
          <a:lstStyle/>
          <a:p>
            <a:pPr defTabSz="1218565">
              <a:defRPr/>
            </a:pPr>
            <a:endParaRPr lang="zh-CN" altLang="en-US" kern="0">
              <a:solidFill>
                <a:schemeClr val="tx1">
                  <a:lumMod val="50000"/>
                  <a:lumOff val="50000"/>
                </a:schemeClr>
              </a:solidFill>
              <a:cs typeface="+mn-ea"/>
            </a:endParaRPr>
          </a:p>
        </p:txBody>
      </p:sp>
      <p:sp>
        <p:nvSpPr>
          <p:cNvPr id="43" name="矩形 43"/>
          <p:cNvSpPr>
            <a:spLocks noChangeArrowheads="1"/>
          </p:cNvSpPr>
          <p:nvPr/>
        </p:nvSpPr>
        <p:spPr bwMode="auto">
          <a:xfrm>
            <a:off x="7778016" y="1604378"/>
            <a:ext cx="1210533" cy="33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3" tIns="45708" rIns="91413" bIns="45708">
            <a:spAutoFit/>
          </a:bodyPr>
          <a:lstStyle/>
          <a:p>
            <a:pPr defTabSz="1218565">
              <a:defRPr/>
            </a:pPr>
            <a:r>
              <a:rPr lang="zh-CN" altLang="en-US" sz="1600" kern="0" dirty="0">
                <a:solidFill>
                  <a:schemeClr val="tx1">
                    <a:lumMod val="50000"/>
                    <a:lumOff val="50000"/>
                  </a:schemeClr>
                </a:solidFill>
                <a:latin typeface="+mn-ea"/>
                <a:cs typeface="+mn-ea"/>
                <a:sym typeface="方正兰亭黑_GBK" pitchFamily="2" charset="-122"/>
              </a:rPr>
              <a:t>重要工作一</a:t>
            </a:r>
            <a:endParaRPr lang="en-US" sz="1600" kern="0" dirty="0">
              <a:solidFill>
                <a:schemeClr val="tx1">
                  <a:lumMod val="50000"/>
                  <a:lumOff val="50000"/>
                </a:schemeClr>
              </a:solidFill>
              <a:latin typeface="+mn-ea"/>
              <a:cs typeface="+mn-ea"/>
              <a:sym typeface="方正兰亭黑_GBK" pitchFamily="2" charset="-122"/>
            </a:endParaRPr>
          </a:p>
        </p:txBody>
      </p:sp>
      <p:sp>
        <p:nvSpPr>
          <p:cNvPr id="44" name="矩形 47"/>
          <p:cNvSpPr>
            <a:spLocks noChangeArrowheads="1"/>
          </p:cNvSpPr>
          <p:nvPr/>
        </p:nvSpPr>
        <p:spPr bwMode="auto">
          <a:xfrm>
            <a:off x="7788057" y="1929817"/>
            <a:ext cx="3152365" cy="498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13" tIns="45708" rIns="91413" bIns="45708">
            <a:spAutoFit/>
          </a:bodyPr>
          <a:lstStyle/>
          <a:p>
            <a:pPr defTabSz="1218565">
              <a:lnSpc>
                <a:spcPct val="110000"/>
              </a:lnSpc>
              <a:defRPr/>
            </a:pPr>
            <a:r>
              <a:rPr lang="zh-CN" altLang="en-US" sz="1200" kern="0" dirty="0">
                <a:solidFill>
                  <a:schemeClr val="tx1">
                    <a:lumMod val="50000"/>
                    <a:lumOff val="50000"/>
                  </a:schemeClr>
                </a:solidFill>
                <a:latin typeface="+mn-ea"/>
                <a:cs typeface="+mn-ea"/>
                <a:sym typeface="方正兰亭黑_GBK" pitchFamily="2" charset="-122"/>
              </a:rPr>
              <a:t>在此录入上述图表的描述说明，在此录入上述图表的描述说明。</a:t>
            </a:r>
            <a:endParaRPr lang="zh-CN" altLang="en-US" kern="0" dirty="0">
              <a:solidFill>
                <a:schemeClr val="tx1">
                  <a:lumMod val="50000"/>
                  <a:lumOff val="50000"/>
                </a:schemeClr>
              </a:solidFill>
              <a:cs typeface="+mn-ea"/>
            </a:endParaRPr>
          </a:p>
        </p:txBody>
      </p:sp>
      <p:sp>
        <p:nvSpPr>
          <p:cNvPr id="45" name="矩形 45"/>
          <p:cNvSpPr>
            <a:spLocks noChangeArrowheads="1"/>
          </p:cNvSpPr>
          <p:nvPr/>
        </p:nvSpPr>
        <p:spPr bwMode="auto">
          <a:xfrm>
            <a:off x="7778016" y="5081003"/>
            <a:ext cx="1210533" cy="33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3" tIns="45708" rIns="91413" bIns="45708">
            <a:spAutoFit/>
          </a:bodyPr>
          <a:lstStyle/>
          <a:p>
            <a:pPr defTabSz="1218565">
              <a:defRPr/>
            </a:pPr>
            <a:r>
              <a:rPr lang="zh-CN" altLang="en-US" sz="1600" kern="0" dirty="0">
                <a:solidFill>
                  <a:schemeClr val="tx1">
                    <a:lumMod val="50000"/>
                    <a:lumOff val="50000"/>
                  </a:schemeClr>
                </a:solidFill>
                <a:latin typeface="+mn-ea"/>
                <a:cs typeface="+mn-ea"/>
                <a:sym typeface="方正兰亭黑_GBK" pitchFamily="2" charset="-122"/>
              </a:rPr>
              <a:t>重要工作四</a:t>
            </a:r>
            <a:endParaRPr lang="en-US" sz="1600" kern="0" dirty="0">
              <a:solidFill>
                <a:schemeClr val="tx1">
                  <a:lumMod val="50000"/>
                  <a:lumOff val="50000"/>
                </a:schemeClr>
              </a:solidFill>
              <a:latin typeface="+mn-ea"/>
              <a:cs typeface="+mn-ea"/>
              <a:sym typeface="方正兰亭黑_GBK" pitchFamily="2" charset="-122"/>
            </a:endParaRPr>
          </a:p>
        </p:txBody>
      </p:sp>
      <p:sp>
        <p:nvSpPr>
          <p:cNvPr id="46" name="矩形 47"/>
          <p:cNvSpPr>
            <a:spLocks noChangeArrowheads="1"/>
          </p:cNvSpPr>
          <p:nvPr/>
        </p:nvSpPr>
        <p:spPr bwMode="auto">
          <a:xfrm>
            <a:off x="7788057" y="5408030"/>
            <a:ext cx="3152365" cy="498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13" tIns="45708" rIns="91413" bIns="45708">
            <a:spAutoFit/>
          </a:bodyPr>
          <a:lstStyle/>
          <a:p>
            <a:pPr defTabSz="1218565">
              <a:lnSpc>
                <a:spcPct val="110000"/>
              </a:lnSpc>
              <a:defRPr/>
            </a:pPr>
            <a:r>
              <a:rPr lang="zh-CN" altLang="en-US" sz="1200" kern="0">
                <a:solidFill>
                  <a:schemeClr val="tx1">
                    <a:lumMod val="50000"/>
                    <a:lumOff val="50000"/>
                  </a:schemeClr>
                </a:solidFill>
                <a:latin typeface="+mn-ea"/>
                <a:cs typeface="+mn-ea"/>
                <a:sym typeface="方正兰亭黑_GBK" pitchFamily="2" charset="-122"/>
              </a:rPr>
              <a:t>在此录入上述图表的描述说明，在此录入上述图表的描述说明。</a:t>
            </a:r>
            <a:endParaRPr lang="zh-CN" altLang="en-US" kern="0">
              <a:solidFill>
                <a:schemeClr val="tx1">
                  <a:lumMod val="50000"/>
                  <a:lumOff val="50000"/>
                </a:schemeClr>
              </a:solidFill>
              <a:cs typeface="+mn-ea"/>
            </a:endParaRPr>
          </a:p>
        </p:txBody>
      </p:sp>
      <p:sp>
        <p:nvSpPr>
          <p:cNvPr id="47" name="矩形 47"/>
          <p:cNvSpPr>
            <a:spLocks noChangeArrowheads="1"/>
          </p:cNvSpPr>
          <p:nvPr/>
        </p:nvSpPr>
        <p:spPr bwMode="auto">
          <a:xfrm>
            <a:off x="7778016" y="2683878"/>
            <a:ext cx="1210533" cy="33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3" tIns="45708" rIns="91413" bIns="45708">
            <a:spAutoFit/>
          </a:bodyPr>
          <a:lstStyle/>
          <a:p>
            <a:pPr defTabSz="1218565">
              <a:defRPr/>
            </a:pPr>
            <a:r>
              <a:rPr lang="zh-CN" altLang="en-US" sz="1600" kern="0" dirty="0">
                <a:solidFill>
                  <a:schemeClr val="tx1">
                    <a:lumMod val="50000"/>
                    <a:lumOff val="50000"/>
                  </a:schemeClr>
                </a:solidFill>
                <a:latin typeface="+mn-ea"/>
                <a:cs typeface="+mn-ea"/>
                <a:sym typeface="方正兰亭黑_GBK" pitchFamily="2" charset="-122"/>
              </a:rPr>
              <a:t>重要工作二</a:t>
            </a:r>
            <a:endParaRPr lang="en-US" sz="1600" kern="0" dirty="0">
              <a:solidFill>
                <a:schemeClr val="tx1">
                  <a:lumMod val="50000"/>
                  <a:lumOff val="50000"/>
                </a:schemeClr>
              </a:solidFill>
              <a:latin typeface="+mn-ea"/>
              <a:cs typeface="+mn-ea"/>
              <a:sym typeface="方正兰亭黑_GBK" pitchFamily="2" charset="-122"/>
            </a:endParaRPr>
          </a:p>
        </p:txBody>
      </p:sp>
      <p:sp>
        <p:nvSpPr>
          <p:cNvPr id="48" name="矩形 47"/>
          <p:cNvSpPr>
            <a:spLocks noChangeArrowheads="1"/>
          </p:cNvSpPr>
          <p:nvPr/>
        </p:nvSpPr>
        <p:spPr bwMode="auto">
          <a:xfrm>
            <a:off x="7788057" y="3010904"/>
            <a:ext cx="3152365" cy="70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13" tIns="45708" rIns="91413" bIns="45708">
            <a:spAutoFit/>
          </a:bodyPr>
          <a:lstStyle/>
          <a:p>
            <a:pPr defTabSz="1218565">
              <a:lnSpc>
                <a:spcPct val="110000"/>
              </a:lnSpc>
              <a:defRPr/>
            </a:pPr>
            <a:r>
              <a:rPr lang="zh-CN" altLang="en-US" sz="1200" kern="0" dirty="0">
                <a:solidFill>
                  <a:schemeClr val="tx1">
                    <a:lumMod val="50000"/>
                    <a:lumOff val="50000"/>
                  </a:schemeClr>
                </a:solidFill>
                <a:latin typeface="+mn-ea"/>
                <a:cs typeface="+mn-ea"/>
                <a:sym typeface="方正兰亭黑_GBK" pitchFamily="2" charset="-122"/>
              </a:rPr>
              <a:t>在此录入上述图表的描述说明，在此录入上述图表的描述说明，在此录入上述图表的描述说明。</a:t>
            </a:r>
            <a:endParaRPr lang="zh-CN" altLang="en-US" kern="0" dirty="0">
              <a:solidFill>
                <a:schemeClr val="tx1">
                  <a:lumMod val="50000"/>
                  <a:lumOff val="50000"/>
                </a:schemeClr>
              </a:solidFill>
              <a:cs typeface="+mn-ea"/>
            </a:endParaRPr>
          </a:p>
        </p:txBody>
      </p:sp>
      <p:sp>
        <p:nvSpPr>
          <p:cNvPr id="49" name="矩形 51"/>
          <p:cNvSpPr>
            <a:spLocks noChangeArrowheads="1"/>
          </p:cNvSpPr>
          <p:nvPr/>
        </p:nvSpPr>
        <p:spPr bwMode="auto">
          <a:xfrm>
            <a:off x="7778016" y="4001503"/>
            <a:ext cx="1210533" cy="33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3" tIns="45708" rIns="91413" bIns="45708">
            <a:spAutoFit/>
          </a:bodyPr>
          <a:lstStyle/>
          <a:p>
            <a:pPr defTabSz="1218565">
              <a:defRPr/>
            </a:pPr>
            <a:r>
              <a:rPr lang="zh-CN" altLang="en-US" sz="1600" kern="0" dirty="0">
                <a:solidFill>
                  <a:schemeClr val="tx1">
                    <a:lumMod val="50000"/>
                    <a:lumOff val="50000"/>
                  </a:schemeClr>
                </a:solidFill>
                <a:latin typeface="+mn-ea"/>
                <a:cs typeface="+mn-ea"/>
                <a:sym typeface="方正兰亭黑_GBK" pitchFamily="2" charset="-122"/>
              </a:rPr>
              <a:t>重要工作三</a:t>
            </a:r>
            <a:endParaRPr lang="en-US" sz="1600" kern="0" dirty="0">
              <a:solidFill>
                <a:schemeClr val="tx1">
                  <a:lumMod val="50000"/>
                  <a:lumOff val="50000"/>
                </a:schemeClr>
              </a:solidFill>
              <a:latin typeface="+mn-ea"/>
              <a:cs typeface="+mn-ea"/>
              <a:sym typeface="方正兰亭黑_GBK" pitchFamily="2" charset="-122"/>
            </a:endParaRPr>
          </a:p>
        </p:txBody>
      </p:sp>
      <p:sp>
        <p:nvSpPr>
          <p:cNvPr id="50" name="矩形 47"/>
          <p:cNvSpPr>
            <a:spLocks noChangeArrowheads="1"/>
          </p:cNvSpPr>
          <p:nvPr/>
        </p:nvSpPr>
        <p:spPr bwMode="auto">
          <a:xfrm>
            <a:off x="7788057" y="4326942"/>
            <a:ext cx="3152365" cy="498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13" tIns="45708" rIns="91413" bIns="45708">
            <a:spAutoFit/>
          </a:bodyPr>
          <a:lstStyle/>
          <a:p>
            <a:pPr defTabSz="1218565">
              <a:lnSpc>
                <a:spcPct val="110000"/>
              </a:lnSpc>
              <a:defRPr/>
            </a:pPr>
            <a:r>
              <a:rPr lang="zh-CN" altLang="en-US" sz="1200" kern="0">
                <a:solidFill>
                  <a:schemeClr val="tx1">
                    <a:lumMod val="50000"/>
                    <a:lumOff val="50000"/>
                  </a:schemeClr>
                </a:solidFill>
                <a:latin typeface="+mn-ea"/>
                <a:cs typeface="+mn-ea"/>
                <a:sym typeface="方正兰亭黑_GBK" pitchFamily="2" charset="-122"/>
              </a:rPr>
              <a:t>在此录入上述图表的描述说明，在此录入上述图表的描述说明。</a:t>
            </a:r>
            <a:endParaRPr lang="zh-CN" altLang="en-US" kern="0">
              <a:solidFill>
                <a:schemeClr val="tx1">
                  <a:lumMod val="50000"/>
                  <a:lumOff val="50000"/>
                </a:schemeClr>
              </a:solidFill>
              <a:cs typeface="+mn-ea"/>
            </a:endParaRPr>
          </a:p>
        </p:txBody>
      </p:sp>
    </p:spTree>
  </p:cSld>
  <p:clrMapOvr>
    <a:masterClrMapping/>
  </p:clrMapOvr>
  <p:transition advTm="10156">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500"/>
                                        <p:tgtEl>
                                          <p:spTgt spid="2"/>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slide(fromBottom)">
                                      <p:cBhvr>
                                        <p:cTn id="16" dur="500"/>
                                        <p:tgtEl>
                                          <p:spTgt spid="19"/>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p:cTn id="20" dur="500" fill="hold"/>
                                        <p:tgtEl>
                                          <p:spTgt spid="32"/>
                                        </p:tgtEl>
                                        <p:attrNameLst>
                                          <p:attrName>ppt_w</p:attrName>
                                        </p:attrNameLst>
                                      </p:cBhvr>
                                      <p:tavLst>
                                        <p:tav tm="0">
                                          <p:val>
                                            <p:fltVal val="0"/>
                                          </p:val>
                                        </p:tav>
                                        <p:tav tm="100000">
                                          <p:val>
                                            <p:strVal val="#ppt_w"/>
                                          </p:val>
                                        </p:tav>
                                      </p:tavLst>
                                    </p:anim>
                                    <p:anim calcmode="lin" valueType="num">
                                      <p:cBhvr>
                                        <p:cTn id="21" dur="500" fill="hold"/>
                                        <p:tgtEl>
                                          <p:spTgt spid="32"/>
                                        </p:tgtEl>
                                        <p:attrNameLst>
                                          <p:attrName>ppt_h</p:attrName>
                                        </p:attrNameLst>
                                      </p:cBhvr>
                                      <p:tavLst>
                                        <p:tav tm="0">
                                          <p:val>
                                            <p:fltVal val="0"/>
                                          </p:val>
                                        </p:tav>
                                        <p:tav tm="100000">
                                          <p:val>
                                            <p:strVal val="#ppt_h"/>
                                          </p:val>
                                        </p:tav>
                                      </p:tavLst>
                                    </p:anim>
                                    <p:animEffect transition="in" filter="fade">
                                      <p:cBhvr>
                                        <p:cTn id="22" dur="500"/>
                                        <p:tgtEl>
                                          <p:spTgt spid="3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barn(inVertical)">
                                      <p:cBhvr>
                                        <p:cTn id="25" dur="500"/>
                                        <p:tgtEl>
                                          <p:spTgt spid="31"/>
                                        </p:tgtEl>
                                      </p:cBhvr>
                                    </p:animEffect>
                                  </p:childTnLst>
                                </p:cTn>
                              </p:par>
                            </p:childTnLst>
                          </p:cTn>
                        </p:par>
                        <p:par>
                          <p:cTn id="26" fill="hold">
                            <p:stCondLst>
                              <p:cond delay="2000"/>
                            </p:stCondLst>
                            <p:childTnLst>
                              <p:par>
                                <p:cTn id="27" presetID="12" presetClass="entr" presetSubtype="4"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slide(fromBottom)">
                                      <p:cBhvr>
                                        <p:cTn id="29" dur="500"/>
                                        <p:tgtEl>
                                          <p:spTgt spid="28"/>
                                        </p:tgtEl>
                                      </p:cBhvr>
                                    </p:animEffect>
                                  </p:childTnLst>
                                </p:cTn>
                              </p:par>
                            </p:childTnLst>
                          </p:cTn>
                        </p:par>
                        <p:par>
                          <p:cTn id="30" fill="hold">
                            <p:stCondLst>
                              <p:cond delay="2500"/>
                            </p:stCondLst>
                            <p:childTnLst>
                              <p:par>
                                <p:cTn id="31" presetID="23" presetClass="entr" presetSubtype="16"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childTnLst>
                                </p:cTn>
                              </p:par>
                            </p:childTnLst>
                          </p:cTn>
                        </p:par>
                        <p:par>
                          <p:cTn id="35" fill="hold">
                            <p:stCondLst>
                              <p:cond delay="3000"/>
                            </p:stCondLst>
                            <p:childTnLst>
                              <p:par>
                                <p:cTn id="36" presetID="12" presetClass="entr" presetSubtype="4"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slide(fromBottom)">
                                      <p:cBhvr>
                                        <p:cTn id="38" dur="500"/>
                                        <p:tgtEl>
                                          <p:spTgt spid="15"/>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arn(inVertical)">
                                      <p:cBhvr>
                                        <p:cTn id="47" dur="500"/>
                                        <p:tgtEl>
                                          <p:spTgt spid="33"/>
                                        </p:tgtEl>
                                      </p:cBhvr>
                                    </p:animEffect>
                                  </p:childTnLst>
                                </p:cTn>
                              </p:par>
                            </p:childTnLst>
                          </p:cTn>
                        </p:par>
                        <p:par>
                          <p:cTn id="48" fill="hold">
                            <p:stCondLst>
                              <p:cond delay="4000"/>
                            </p:stCondLst>
                            <p:childTnLst>
                              <p:par>
                                <p:cTn id="49" presetID="12" presetClass="entr" presetSubtype="4"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slide(fromBottom)">
                                      <p:cBhvr>
                                        <p:cTn id="51" dur="500"/>
                                        <p:tgtEl>
                                          <p:spTgt spid="25"/>
                                        </p:tgtEl>
                                      </p:cBhvr>
                                    </p:animEffect>
                                  </p:childTnLst>
                                </p:cTn>
                              </p:par>
                            </p:childTnLst>
                          </p:cTn>
                        </p:par>
                        <p:par>
                          <p:cTn id="52" fill="hold">
                            <p:stCondLst>
                              <p:cond delay="4500"/>
                            </p:stCondLst>
                            <p:childTnLst>
                              <p:par>
                                <p:cTn id="53" presetID="23" presetClass="entr" presetSubtype="16"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childTnLst>
                                </p:cTn>
                              </p:par>
                            </p:childTnLst>
                          </p:cTn>
                        </p:par>
                        <p:par>
                          <p:cTn id="57" fill="hold">
                            <p:stCondLst>
                              <p:cond delay="5000"/>
                            </p:stCondLst>
                            <p:childTnLst>
                              <p:par>
                                <p:cTn id="58" presetID="12" presetClass="entr" presetSubtype="4" fill="hold"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slide(fromBottom)">
                                      <p:cBhvr>
                                        <p:cTn id="60" dur="500"/>
                                        <p:tgtEl>
                                          <p:spTgt spid="12"/>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barn(inVertical)">
                                      <p:cBhvr>
                                        <p:cTn id="69" dur="500"/>
                                        <p:tgtEl>
                                          <p:spTgt spid="35"/>
                                        </p:tgtEl>
                                      </p:cBhvr>
                                    </p:animEffect>
                                  </p:childTnLst>
                                </p:cTn>
                              </p:par>
                            </p:childTnLst>
                          </p:cTn>
                        </p:par>
                        <p:par>
                          <p:cTn id="70" fill="hold">
                            <p:stCondLst>
                              <p:cond delay="6000"/>
                            </p:stCondLst>
                            <p:childTnLst>
                              <p:par>
                                <p:cTn id="71" presetID="12" presetClass="entr" presetSubtype="4" fill="hold"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lide(fromBottom)">
                                      <p:cBhvr>
                                        <p:cTn id="73" dur="500"/>
                                        <p:tgtEl>
                                          <p:spTgt spid="22"/>
                                        </p:tgtEl>
                                      </p:cBhvr>
                                    </p:animEffect>
                                  </p:childTnLst>
                                </p:cTn>
                              </p:par>
                            </p:childTnLst>
                          </p:cTn>
                        </p:par>
                        <p:par>
                          <p:cTn id="74" fill="hold">
                            <p:stCondLst>
                              <p:cond delay="6500"/>
                            </p:stCondLst>
                            <p:childTnLst>
                              <p:par>
                                <p:cTn id="75" presetID="23" presetClass="entr" presetSubtype="16" fill="hold" grpId="0"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childTnLst>
                                </p:cTn>
                              </p:par>
                            </p:childTnLst>
                          </p:cTn>
                        </p:par>
                        <p:par>
                          <p:cTn id="79" fill="hold">
                            <p:stCondLst>
                              <p:cond delay="7000"/>
                            </p:stCondLst>
                            <p:childTnLst>
                              <p:par>
                                <p:cTn id="80" presetID="12" presetClass="entr" presetSubtype="4" fill="hold" nodeType="after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slide(fromBottom)">
                                      <p:cBhvr>
                                        <p:cTn id="82" dur="500"/>
                                        <p:tgtEl>
                                          <p:spTgt spid="9"/>
                                        </p:tgtEl>
                                      </p:cBhvr>
                                    </p:animEffect>
                                  </p:childTnLst>
                                </p:cTn>
                              </p:par>
                            </p:childTnLst>
                          </p:cTn>
                        </p:par>
                        <p:par>
                          <p:cTn id="83" fill="hold">
                            <p:stCondLst>
                              <p:cond delay="750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500" fill="hold"/>
                                        <p:tgtEl>
                                          <p:spTgt spid="38"/>
                                        </p:tgtEl>
                                        <p:attrNameLst>
                                          <p:attrName>ppt_w</p:attrName>
                                        </p:attrNameLst>
                                      </p:cBhvr>
                                      <p:tavLst>
                                        <p:tav tm="0">
                                          <p:val>
                                            <p:fltVal val="0"/>
                                          </p:val>
                                        </p:tav>
                                        <p:tav tm="100000">
                                          <p:val>
                                            <p:strVal val="#ppt_w"/>
                                          </p:val>
                                        </p:tav>
                                      </p:tavLst>
                                    </p:anim>
                                    <p:anim calcmode="lin" valueType="num">
                                      <p:cBhvr>
                                        <p:cTn id="87" dur="500" fill="hold"/>
                                        <p:tgtEl>
                                          <p:spTgt spid="38"/>
                                        </p:tgtEl>
                                        <p:attrNameLst>
                                          <p:attrName>ppt_h</p:attrName>
                                        </p:attrNameLst>
                                      </p:cBhvr>
                                      <p:tavLst>
                                        <p:tav tm="0">
                                          <p:val>
                                            <p:fltVal val="0"/>
                                          </p:val>
                                        </p:tav>
                                        <p:tav tm="100000">
                                          <p:val>
                                            <p:strVal val="#ppt_h"/>
                                          </p:val>
                                        </p:tav>
                                      </p:tavLst>
                                    </p:anim>
                                    <p:animEffect transition="in" filter="fade">
                                      <p:cBhvr>
                                        <p:cTn id="88" dur="500"/>
                                        <p:tgtEl>
                                          <p:spTgt spid="38"/>
                                        </p:tgtEl>
                                      </p:cBhvr>
                                    </p:animEffect>
                                  </p:childTnLst>
                                </p:cTn>
                              </p:par>
                              <p:par>
                                <p:cTn id="89" presetID="16" presetClass="entr" presetSubtype="21"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barn(inVertical)">
                                      <p:cBhvr>
                                        <p:cTn id="91" dur="500"/>
                                        <p:tgtEl>
                                          <p:spTgt spid="37"/>
                                        </p:tgtEl>
                                      </p:cBhvr>
                                    </p:animEffect>
                                  </p:childTnLst>
                                </p:cTn>
                              </p:par>
                            </p:childTnLst>
                          </p:cTn>
                        </p:par>
                        <p:par>
                          <p:cTn id="92" fill="hold">
                            <p:stCondLst>
                              <p:cond delay="8000"/>
                            </p:stCondLst>
                            <p:childTnLst>
                              <p:par>
                                <p:cTn id="93" presetID="16" presetClass="entr" presetSubtype="42"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Effect>
                                      <p:cBhvr>
                                        <p:cTn id="95" dur="400"/>
                                        <p:tgtEl>
                                          <p:spTgt spid="39"/>
                                        </p:tgtEl>
                                      </p:cBhvr>
                                    </p:animEffect>
                                  </p:childTnLst>
                                </p:cTn>
                              </p:par>
                            </p:childTnLst>
                          </p:cTn>
                        </p:par>
                        <p:par>
                          <p:cTn id="96" fill="hold">
                            <p:stCondLst>
                              <p:cond delay="8500"/>
                            </p:stCondLst>
                            <p:childTnLst>
                              <p:par>
                                <p:cTn id="97" presetID="14" presetClass="entr" presetSubtype="10" fill="hold" grpId="0" nodeType="afterEffect">
                                  <p:stCondLst>
                                    <p:cond delay="0"/>
                                  </p:stCondLst>
                                  <p:childTnLst>
                                    <p:set>
                                      <p:cBhvr>
                                        <p:cTn id="98" dur="1" fill="hold">
                                          <p:stCondLst>
                                            <p:cond delay="0"/>
                                          </p:stCondLst>
                                        </p:cTn>
                                        <p:tgtEl>
                                          <p:spTgt spid="43"/>
                                        </p:tgtEl>
                                        <p:attrNameLst>
                                          <p:attrName>style.visibility</p:attrName>
                                        </p:attrNameLst>
                                      </p:cBhvr>
                                      <p:to>
                                        <p:strVal val="visible"/>
                                      </p:to>
                                    </p:set>
                                    <p:animEffect>
                                      <p:cBhvr>
                                        <p:cTn id="99" dur="400"/>
                                        <p:tgtEl>
                                          <p:spTgt spid="43"/>
                                        </p:tgtEl>
                                      </p:cBhvr>
                                    </p:animEffect>
                                  </p:childTnLst>
                                </p:cTn>
                              </p:par>
                              <p:par>
                                <p:cTn id="100" presetID="14" presetClass="entr" presetSubtype="10"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Effect>
                                      <p:cBhvr>
                                        <p:cTn id="102" dur="400"/>
                                        <p:tgtEl>
                                          <p:spTgt spid="44"/>
                                        </p:tgtEl>
                                      </p:cBhvr>
                                    </p:animEffect>
                                  </p:childTnLst>
                                </p:cTn>
                              </p:par>
                              <p:par>
                                <p:cTn id="103" presetID="14" presetClass="entr" presetSubtype="10" fill="hold" grpId="0" nodeType="withEffect">
                                  <p:stCondLst>
                                    <p:cond delay="0"/>
                                  </p:stCondLst>
                                  <p:childTnLst>
                                    <p:set>
                                      <p:cBhvr>
                                        <p:cTn id="104" dur="1" fill="hold">
                                          <p:stCondLst>
                                            <p:cond delay="0"/>
                                          </p:stCondLst>
                                        </p:cTn>
                                        <p:tgtEl>
                                          <p:spTgt spid="45"/>
                                        </p:tgtEl>
                                        <p:attrNameLst>
                                          <p:attrName>style.visibility</p:attrName>
                                        </p:attrNameLst>
                                      </p:cBhvr>
                                      <p:to>
                                        <p:strVal val="visible"/>
                                      </p:to>
                                    </p:set>
                                    <p:animEffect>
                                      <p:cBhvr>
                                        <p:cTn id="105" dur="400"/>
                                        <p:tgtEl>
                                          <p:spTgt spid="45"/>
                                        </p:tgtEl>
                                      </p:cBhvr>
                                    </p:animEffect>
                                  </p:childTnLst>
                                </p:cTn>
                              </p:par>
                              <p:par>
                                <p:cTn id="106" presetID="14" presetClass="entr" presetSubtype="10" fill="hold" grpId="0" nodeType="withEffect">
                                  <p:stCondLst>
                                    <p:cond delay="0"/>
                                  </p:stCondLst>
                                  <p:childTnLst>
                                    <p:set>
                                      <p:cBhvr>
                                        <p:cTn id="107" dur="1" fill="hold">
                                          <p:stCondLst>
                                            <p:cond delay="0"/>
                                          </p:stCondLst>
                                        </p:cTn>
                                        <p:tgtEl>
                                          <p:spTgt spid="46"/>
                                        </p:tgtEl>
                                        <p:attrNameLst>
                                          <p:attrName>style.visibility</p:attrName>
                                        </p:attrNameLst>
                                      </p:cBhvr>
                                      <p:to>
                                        <p:strVal val="visible"/>
                                      </p:to>
                                    </p:set>
                                    <p:animEffect>
                                      <p:cBhvr>
                                        <p:cTn id="108" dur="400"/>
                                        <p:tgtEl>
                                          <p:spTgt spid="46"/>
                                        </p:tgtEl>
                                      </p:cBhvr>
                                    </p:animEffect>
                                  </p:childTnLst>
                                </p:cTn>
                              </p:par>
                              <p:par>
                                <p:cTn id="109" presetID="14" presetClass="entr" presetSubtype="10"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animEffect>
                                      <p:cBhvr>
                                        <p:cTn id="111" dur="400"/>
                                        <p:tgtEl>
                                          <p:spTgt spid="47"/>
                                        </p:tgtEl>
                                      </p:cBhvr>
                                    </p:animEffect>
                                  </p:childTnLst>
                                </p:cTn>
                              </p:par>
                              <p:par>
                                <p:cTn id="112" presetID="14" presetClass="entr" presetSubtype="10" fill="hold" grpId="0" nodeType="withEffect">
                                  <p:stCondLst>
                                    <p:cond delay="0"/>
                                  </p:stCondLst>
                                  <p:childTnLst>
                                    <p:set>
                                      <p:cBhvr>
                                        <p:cTn id="113" dur="1" fill="hold">
                                          <p:stCondLst>
                                            <p:cond delay="0"/>
                                          </p:stCondLst>
                                        </p:cTn>
                                        <p:tgtEl>
                                          <p:spTgt spid="48"/>
                                        </p:tgtEl>
                                        <p:attrNameLst>
                                          <p:attrName>style.visibility</p:attrName>
                                        </p:attrNameLst>
                                      </p:cBhvr>
                                      <p:to>
                                        <p:strVal val="visible"/>
                                      </p:to>
                                    </p:set>
                                    <p:animEffect>
                                      <p:cBhvr>
                                        <p:cTn id="114" dur="400"/>
                                        <p:tgtEl>
                                          <p:spTgt spid="48"/>
                                        </p:tgtEl>
                                      </p:cBhvr>
                                    </p:animEffect>
                                  </p:childTnLst>
                                </p:cTn>
                              </p:par>
                              <p:par>
                                <p:cTn id="115" presetID="14" presetClass="entr" presetSubtype="10" fill="hold" grpId="0" nodeType="withEffect">
                                  <p:stCondLst>
                                    <p:cond delay="0"/>
                                  </p:stCondLst>
                                  <p:childTnLst>
                                    <p:set>
                                      <p:cBhvr>
                                        <p:cTn id="116" dur="1" fill="hold">
                                          <p:stCondLst>
                                            <p:cond delay="0"/>
                                          </p:stCondLst>
                                        </p:cTn>
                                        <p:tgtEl>
                                          <p:spTgt spid="49"/>
                                        </p:tgtEl>
                                        <p:attrNameLst>
                                          <p:attrName>style.visibility</p:attrName>
                                        </p:attrNameLst>
                                      </p:cBhvr>
                                      <p:to>
                                        <p:strVal val="visible"/>
                                      </p:to>
                                    </p:set>
                                    <p:animEffect>
                                      <p:cBhvr>
                                        <p:cTn id="117" dur="400"/>
                                        <p:tgtEl>
                                          <p:spTgt spid="49"/>
                                        </p:tgtEl>
                                      </p:cBhvr>
                                    </p:animEffect>
                                  </p:childTnLst>
                                </p:cTn>
                              </p:par>
                              <p:par>
                                <p:cTn id="118" presetID="14" presetClass="entr" presetSubtype="10" fill="hold" grpId="0" nodeType="withEffect">
                                  <p:stCondLst>
                                    <p:cond delay="0"/>
                                  </p:stCondLst>
                                  <p:childTnLst>
                                    <p:set>
                                      <p:cBhvr>
                                        <p:cTn id="119" dur="1" fill="hold">
                                          <p:stCondLst>
                                            <p:cond delay="0"/>
                                          </p:stCondLst>
                                        </p:cTn>
                                        <p:tgtEl>
                                          <p:spTgt spid="50"/>
                                        </p:tgtEl>
                                        <p:attrNameLst>
                                          <p:attrName>style.visibility</p:attrName>
                                        </p:attrNameLst>
                                      </p:cBhvr>
                                      <p:to>
                                        <p:strVal val="visible"/>
                                      </p:to>
                                    </p:set>
                                    <p:animEffect>
                                      <p:cBhvr>
                                        <p:cTn id="120" dur="400"/>
                                        <p:tgtEl>
                                          <p:spTgt spid="50"/>
                                        </p:tgtEl>
                                      </p:cBhvr>
                                    </p:animEffect>
                                  </p:childTnLst>
                                </p:cTn>
                              </p:par>
                            </p:childTnLst>
                          </p:cTn>
                        </p:par>
                        <p:par>
                          <p:cTn id="121" fill="hold">
                            <p:stCondLst>
                              <p:cond delay="9000"/>
                            </p:stCondLst>
                            <p:childTnLst>
                              <p:par>
                                <p:cTn id="122" presetID="16" presetClass="entr" presetSubtype="37" fill="hold" grpId="0" nodeType="afterEffect">
                                  <p:stCondLst>
                                    <p:cond delay="0"/>
                                  </p:stCondLst>
                                  <p:childTnLst>
                                    <p:set>
                                      <p:cBhvr>
                                        <p:cTn id="123" dur="1" fill="hold">
                                          <p:stCondLst>
                                            <p:cond delay="0"/>
                                          </p:stCondLst>
                                        </p:cTn>
                                        <p:tgtEl>
                                          <p:spTgt spid="40"/>
                                        </p:tgtEl>
                                        <p:attrNameLst>
                                          <p:attrName>style.visibility</p:attrName>
                                        </p:attrNameLst>
                                      </p:cBhvr>
                                      <p:to>
                                        <p:strVal val="visible"/>
                                      </p:to>
                                    </p:set>
                                    <p:animEffect>
                                      <p:cBhvr>
                                        <p:cTn id="124" dur="500"/>
                                        <p:tgtEl>
                                          <p:spTgt spid="40"/>
                                        </p:tgtEl>
                                      </p:cBhvr>
                                    </p:animEffect>
                                  </p:childTnLst>
                                </p:cTn>
                              </p:par>
                              <p:par>
                                <p:cTn id="125" presetID="16" presetClass="entr" presetSubtype="37"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Effect>
                                      <p:cBhvr>
                                        <p:cTn id="127" dur="500"/>
                                        <p:tgtEl>
                                          <p:spTgt spid="41"/>
                                        </p:tgtEl>
                                      </p:cBhvr>
                                    </p:animEffect>
                                  </p:childTnLst>
                                </p:cTn>
                              </p:par>
                              <p:par>
                                <p:cTn id="128" presetID="16" presetClass="entr" presetSubtype="37" fill="hold" grpId="0" nodeType="withEffect">
                                  <p:stCondLst>
                                    <p:cond delay="0"/>
                                  </p:stCondLst>
                                  <p:childTnLst>
                                    <p:set>
                                      <p:cBhvr>
                                        <p:cTn id="129" dur="1" fill="hold">
                                          <p:stCondLst>
                                            <p:cond delay="0"/>
                                          </p:stCondLst>
                                        </p:cTn>
                                        <p:tgtEl>
                                          <p:spTgt spid="42"/>
                                        </p:tgtEl>
                                        <p:attrNameLst>
                                          <p:attrName>style.visibility</p:attrName>
                                        </p:attrNameLst>
                                      </p:cBhvr>
                                      <p:to>
                                        <p:strVal val="visible"/>
                                      </p:to>
                                    </p:set>
                                    <p:animEffect>
                                      <p:cBhvr>
                                        <p:cTn id="13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P spid="8" grpId="0" bldLvl="0" animBg="1"/>
      <p:bldP spid="31" grpId="0"/>
      <p:bldP spid="32" grpId="0"/>
      <p:bldP spid="33" grpId="0"/>
      <p:bldP spid="34" grpId="0"/>
      <p:bldP spid="35" grpId="0"/>
      <p:bldP spid="36" grpId="0"/>
      <p:bldP spid="37" grpId="0"/>
      <p:bldP spid="38" grpId="0"/>
      <p:bldP spid="39" grpId="0" bldLvl="0" animBg="1"/>
      <p:bldP spid="40" grpId="0" bldLvl="0" animBg="1"/>
      <p:bldP spid="41" grpId="0" bldLvl="0" animBg="1"/>
      <p:bldP spid="42" grpId="0" bldLvl="0" animBg="1"/>
      <p:bldP spid="43" grpId="0" bldLvl="0" autoUpdateAnimBg="0"/>
      <p:bldP spid="44" grpId="0" bldLvl="0" autoUpdateAnimBg="0"/>
      <p:bldP spid="45" grpId="0" bldLvl="0" autoUpdateAnimBg="0"/>
      <p:bldP spid="46" grpId="0" bldLvl="0" autoUpdateAnimBg="0"/>
      <p:bldP spid="47" grpId="0" bldLvl="0" autoUpdateAnimBg="0"/>
      <p:bldP spid="48" grpId="0" bldLvl="0" autoUpdateAnimBg="0"/>
      <p:bldP spid="49" grpId="0" bldLvl="0" autoUpdateAnimBg="0"/>
      <p:bldP spid="50" grpId="0" bldLvl="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5" name="文本框 34"/>
          <p:cNvSpPr txBox="1"/>
          <p:nvPr/>
        </p:nvSpPr>
        <p:spPr>
          <a:xfrm>
            <a:off x="2352040" y="2078990"/>
            <a:ext cx="2362835" cy="185864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11500" noProof="0" dirty="0">
                <a:ln>
                  <a:noFill/>
                </a:ln>
                <a:solidFill>
                  <a:srgbClr val="C00000"/>
                </a:solidFill>
                <a:uLnTx/>
                <a:uFillTx/>
                <a:latin typeface="Impact" panose="020B0806030902050204" pitchFamily="34" charset="0"/>
                <a:ea typeface="方正舒体" panose="02010601030101010101" pitchFamily="2" charset="-122"/>
                <a:sym typeface="+mn-ea"/>
              </a:rPr>
              <a:t>03</a:t>
            </a:r>
          </a:p>
        </p:txBody>
      </p:sp>
      <p:sp>
        <p:nvSpPr>
          <p:cNvPr id="12" name="文本框 11"/>
          <p:cNvSpPr txBox="1"/>
          <p:nvPr/>
        </p:nvSpPr>
        <p:spPr>
          <a:xfrm>
            <a:off x="4400550" y="2355215"/>
            <a:ext cx="6924040" cy="874395"/>
          </a:xfrm>
          <a:prstGeom prst="rect">
            <a:avLst/>
          </a:prstGeom>
          <a:noFill/>
        </p:spPr>
        <p:txBody>
          <a:bodyPr wrap="square" rtlCol="0">
            <a:spAutoFit/>
          </a:bodyPr>
          <a:lstStyle/>
          <a:p>
            <a:r>
              <a:rPr lang="zh-CN" altLang="en-US" sz="4800" b="1">
                <a:solidFill>
                  <a:srgbClr val="C00000"/>
                </a:solidFill>
                <a:latin typeface="微软雅黑" panose="020B0503020204020204" charset="-122"/>
                <a:ea typeface="微软雅黑" panose="020B0503020204020204" charset="-122"/>
                <a:sym typeface="+mn-ea"/>
              </a:rPr>
              <a:t>单击此处添加名称</a:t>
            </a:r>
          </a:p>
        </p:txBody>
      </p:sp>
      <p:sp>
        <p:nvSpPr>
          <p:cNvPr id="16" name="文本框 36"/>
          <p:cNvSpPr txBox="1"/>
          <p:nvPr/>
        </p:nvSpPr>
        <p:spPr>
          <a:xfrm>
            <a:off x="4400550" y="3193415"/>
            <a:ext cx="468376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tx1">
                    <a:lumMod val="75000"/>
                    <a:lumOff val="25000"/>
                  </a:schemeClr>
                </a:solidFill>
                <a:latin typeface="微软雅黑" panose="020B0503020204020204" charset="-122"/>
                <a:ea typeface="微软雅黑" panose="020B0503020204020204" charset="-122"/>
                <a:sym typeface="+mn-ea"/>
              </a:rPr>
              <a:t>单击此处输入您的文本，单击此处输入您的文，本单击此处输入您的文本，本单击此处输入您的文本</a:t>
            </a:r>
          </a:p>
        </p:txBody>
      </p:sp>
    </p:spTree>
  </p:cSld>
  <p:clrMapOvr>
    <a:masterClrMapping/>
  </p:clrMapOvr>
  <p:transition advTm="3931">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500" autoRev="1" fill="hold">
                                          <p:stCondLst>
                                            <p:cond delay="0"/>
                                          </p:stCondLst>
                                        </p:cTn>
                                        <p:tgtEl>
                                          <p:spTgt spid="35"/>
                                        </p:tgtEl>
                                        <p:attrNameLst>
                                          <p:attrName>ppt_w</p:attrName>
                                        </p:attrNameLst>
                                      </p:cBhvr>
                                    </p:anim>
                                    <p:anim by="(#ppt_w*0.50)" calcmode="lin" valueType="num">
                                      <p:cBhvr>
                                        <p:cTn id="8" dur="500" decel="50000" autoRev="1" fill="hold">
                                          <p:stCondLst>
                                            <p:cond delay="0"/>
                                          </p:stCondLst>
                                        </p:cTn>
                                        <p:tgtEl>
                                          <p:spTgt spid="35"/>
                                        </p:tgtEl>
                                        <p:attrNameLst>
                                          <p:attrName>ppt_x</p:attrName>
                                        </p:attrNameLst>
                                      </p:cBhvr>
                                    </p:anim>
                                    <p:anim from="(-#ppt_h/2)" to="(#ppt_y)" calcmode="lin" valueType="num">
                                      <p:cBhvr>
                                        <p:cTn id="9" dur="1000" fill="hold">
                                          <p:stCondLst>
                                            <p:cond delay="0"/>
                                          </p:stCondLst>
                                        </p:cTn>
                                        <p:tgtEl>
                                          <p:spTgt spid="35"/>
                                        </p:tgtEl>
                                        <p:attrNameLst>
                                          <p:attrName>ppt_y</p:attrName>
                                        </p:attrNameLst>
                                      </p:cBhvr>
                                    </p:anim>
                                    <p:animRot by="21600000">
                                      <p:cBhvr>
                                        <p:cTn id="10" dur="1000" fill="hold">
                                          <p:stCondLst>
                                            <p:cond delay="0"/>
                                          </p:stCondLst>
                                        </p:cTn>
                                        <p:tgtEl>
                                          <p:spTgt spid="35"/>
                                        </p:tgtEl>
                                        <p:attrNameLst>
                                          <p:attrName>r</p:attrName>
                                        </p:attrNameLst>
                                      </p:cBhvr>
                                    </p:animRot>
                                  </p:childTnLst>
                                </p:cTn>
                              </p:par>
                            </p:childTnLst>
                          </p:cTn>
                        </p:par>
                        <p:par>
                          <p:cTn id="11" fill="hold">
                            <p:stCondLst>
                              <p:cond delay="11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2"/>
                                        </p:tgtEl>
                                        <p:attrNameLst>
                                          <p:attrName>ppt_y</p:attrName>
                                        </p:attrNameLst>
                                      </p:cBhvr>
                                      <p:tavLst>
                                        <p:tav tm="0">
                                          <p:val>
                                            <p:strVal val="#ppt_y"/>
                                          </p:val>
                                        </p:tav>
                                        <p:tav tm="100000">
                                          <p:val>
                                            <p:strVal val="#ppt_y"/>
                                          </p:val>
                                        </p:tav>
                                      </p:tavLst>
                                    </p:anim>
                                    <p:anim calcmode="lin" valueType="num">
                                      <p:cBhvr>
                                        <p:cTn id="16"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2"/>
                                        </p:tgtEl>
                                      </p:cBhvr>
                                    </p:animEffect>
                                  </p:childTnLst>
                                </p:cTn>
                              </p:par>
                            </p:childTnLst>
                          </p:cTn>
                        </p:par>
                        <p:par>
                          <p:cTn id="19" fill="hold">
                            <p:stCondLst>
                              <p:cond delay="1950"/>
                            </p:stCondLst>
                            <p:childTnLst>
                              <p:par>
                                <p:cTn id="20" presetID="47"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2"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Group 47"/>
          <p:cNvGrpSpPr/>
          <p:nvPr/>
        </p:nvGrpSpPr>
        <p:grpSpPr>
          <a:xfrm>
            <a:off x="2634513" y="4471748"/>
            <a:ext cx="6385529" cy="268134"/>
            <a:chOff x="2221306" y="3931835"/>
            <a:chExt cx="4789770" cy="201101"/>
          </a:xfrm>
        </p:grpSpPr>
        <p:grpSp>
          <p:nvGrpSpPr>
            <p:cNvPr id="2" name="Group 50"/>
            <p:cNvGrpSpPr/>
            <p:nvPr/>
          </p:nvGrpSpPr>
          <p:grpSpPr>
            <a:xfrm>
              <a:off x="2221306" y="3931835"/>
              <a:ext cx="852486" cy="194452"/>
              <a:chOff x="2221306" y="3914656"/>
              <a:chExt cx="852486" cy="194452"/>
            </a:xfrm>
          </p:grpSpPr>
          <p:sp>
            <p:nvSpPr>
              <p:cNvPr id="3" name="TextBox 86"/>
              <p:cNvSpPr txBox="1"/>
              <p:nvPr/>
            </p:nvSpPr>
            <p:spPr>
              <a:xfrm>
                <a:off x="2785214" y="3934938"/>
                <a:ext cx="288578" cy="173124"/>
              </a:xfrm>
              <a:prstGeom prst="rect">
                <a:avLst/>
              </a:prstGeom>
              <a:noFill/>
            </p:spPr>
            <p:txBody>
              <a:bodyPr wrap="none" lIns="0" tIns="0" rIns="0" bIns="0" rtlCol="0" anchor="t">
                <a:spAutoFit/>
              </a:bodyPr>
              <a:lstStyle/>
              <a:p>
                <a:pPr algn="ctr"/>
                <a:r>
                  <a:rPr lang="zh-CN" altLang="en-US" sz="1500" b="1" dirty="0">
                    <a:solidFill>
                      <a:schemeClr val="tx1">
                        <a:lumMod val="75000"/>
                        <a:lumOff val="25000"/>
                      </a:schemeClr>
                    </a:solidFill>
                    <a:latin typeface="+mn-ea"/>
                  </a:rPr>
                  <a:t>架构</a:t>
                </a:r>
                <a:endParaRPr lang="en-US" sz="1500" b="1" dirty="0">
                  <a:solidFill>
                    <a:schemeClr val="tx1">
                      <a:lumMod val="75000"/>
                      <a:lumOff val="25000"/>
                    </a:schemeClr>
                  </a:solidFill>
                  <a:latin typeface="+mn-ea"/>
                </a:endParaRPr>
              </a:p>
            </p:txBody>
          </p:sp>
          <p:sp>
            <p:nvSpPr>
              <p:cNvPr id="88" name="Rounded Rectangle 87"/>
              <p:cNvSpPr>
                <a:spLocks noChangeAspect="1"/>
              </p:cNvSpPr>
              <p:nvPr/>
            </p:nvSpPr>
            <p:spPr>
              <a:xfrm>
                <a:off x="2221306" y="3914656"/>
                <a:ext cx="200183" cy="19445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4" name="Group 45"/>
            <p:cNvGrpSpPr/>
            <p:nvPr/>
          </p:nvGrpSpPr>
          <p:grpSpPr>
            <a:xfrm>
              <a:off x="3599144" y="3931835"/>
              <a:ext cx="672798" cy="194452"/>
              <a:chOff x="3776442" y="3947915"/>
              <a:chExt cx="672798" cy="194452"/>
            </a:xfrm>
          </p:grpSpPr>
          <p:sp>
            <p:nvSpPr>
              <p:cNvPr id="8" name="TextBox 84"/>
              <p:cNvSpPr txBox="1"/>
              <p:nvPr/>
            </p:nvSpPr>
            <p:spPr>
              <a:xfrm>
                <a:off x="4160662" y="3968197"/>
                <a:ext cx="288578" cy="173124"/>
              </a:xfrm>
              <a:prstGeom prst="rect">
                <a:avLst/>
              </a:prstGeom>
              <a:noFill/>
            </p:spPr>
            <p:txBody>
              <a:bodyPr wrap="none" lIns="0" tIns="0" rIns="0" bIns="0" rtlCol="0" anchor="t">
                <a:spAutoFit/>
              </a:bodyPr>
              <a:lstStyle/>
              <a:p>
                <a:pPr algn="ctr"/>
                <a:r>
                  <a:rPr lang="zh-CN" altLang="en-US" sz="1500" b="1" dirty="0">
                    <a:solidFill>
                      <a:schemeClr val="tx1">
                        <a:lumMod val="75000"/>
                        <a:lumOff val="25000"/>
                      </a:schemeClr>
                    </a:solidFill>
                    <a:latin typeface="+mn-ea"/>
                  </a:rPr>
                  <a:t>分析</a:t>
                </a:r>
                <a:endParaRPr lang="en-US" sz="1500" b="1" dirty="0">
                  <a:solidFill>
                    <a:schemeClr val="tx1">
                      <a:lumMod val="75000"/>
                      <a:lumOff val="25000"/>
                    </a:schemeClr>
                  </a:solidFill>
                  <a:latin typeface="+mn-ea"/>
                </a:endParaRPr>
              </a:p>
            </p:txBody>
          </p:sp>
          <p:sp>
            <p:nvSpPr>
              <p:cNvPr id="9" name="Rounded Rectangle 85"/>
              <p:cNvSpPr>
                <a:spLocks noChangeAspect="1"/>
              </p:cNvSpPr>
              <p:nvPr/>
            </p:nvSpPr>
            <p:spPr>
              <a:xfrm>
                <a:off x="3776442" y="3947915"/>
                <a:ext cx="200183" cy="19445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10" name="Group 37"/>
            <p:cNvGrpSpPr/>
            <p:nvPr/>
          </p:nvGrpSpPr>
          <p:grpSpPr>
            <a:xfrm>
              <a:off x="4664700" y="3931835"/>
              <a:ext cx="841028" cy="194452"/>
              <a:chOff x="4725932" y="3949014"/>
              <a:chExt cx="841028" cy="194452"/>
            </a:xfrm>
          </p:grpSpPr>
          <p:sp>
            <p:nvSpPr>
              <p:cNvPr id="83" name="TextBox 82"/>
              <p:cNvSpPr txBox="1"/>
              <p:nvPr/>
            </p:nvSpPr>
            <p:spPr>
              <a:xfrm>
                <a:off x="5278382" y="3966831"/>
                <a:ext cx="288578" cy="173124"/>
              </a:xfrm>
              <a:prstGeom prst="rect">
                <a:avLst/>
              </a:prstGeom>
              <a:noFill/>
            </p:spPr>
            <p:txBody>
              <a:bodyPr wrap="none" lIns="0" tIns="0" rIns="0" bIns="0" rtlCol="0" anchor="t">
                <a:spAutoFit/>
              </a:bodyPr>
              <a:lstStyle/>
              <a:p>
                <a:pPr algn="ctr"/>
                <a:r>
                  <a:rPr lang="zh-CN" altLang="en-US" sz="1500" b="1" dirty="0">
                    <a:solidFill>
                      <a:schemeClr val="tx1">
                        <a:lumMod val="75000"/>
                        <a:lumOff val="25000"/>
                      </a:schemeClr>
                    </a:solidFill>
                    <a:latin typeface="+mn-ea"/>
                  </a:rPr>
                  <a:t>完善</a:t>
                </a:r>
                <a:endParaRPr lang="en-US" sz="1500" b="1" dirty="0">
                  <a:solidFill>
                    <a:schemeClr val="tx1">
                      <a:lumMod val="75000"/>
                      <a:lumOff val="25000"/>
                    </a:schemeClr>
                  </a:solidFill>
                  <a:latin typeface="+mn-ea"/>
                </a:endParaRPr>
              </a:p>
            </p:txBody>
          </p:sp>
          <p:sp>
            <p:nvSpPr>
              <p:cNvPr id="84" name="Rounded Rectangle 83"/>
              <p:cNvSpPr>
                <a:spLocks noChangeAspect="1"/>
              </p:cNvSpPr>
              <p:nvPr/>
            </p:nvSpPr>
            <p:spPr>
              <a:xfrm>
                <a:off x="4725932" y="3949014"/>
                <a:ext cx="200183" cy="19445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11" name="Group 41"/>
            <p:cNvGrpSpPr/>
            <p:nvPr/>
          </p:nvGrpSpPr>
          <p:grpSpPr>
            <a:xfrm>
              <a:off x="6077268" y="3931835"/>
              <a:ext cx="933808" cy="201101"/>
              <a:chOff x="6077268" y="3949014"/>
              <a:chExt cx="933808" cy="201101"/>
            </a:xfrm>
          </p:grpSpPr>
          <p:sp>
            <p:nvSpPr>
              <p:cNvPr id="81" name="TextBox 80"/>
              <p:cNvSpPr txBox="1"/>
              <p:nvPr/>
            </p:nvSpPr>
            <p:spPr>
              <a:xfrm>
                <a:off x="6722498" y="3976991"/>
                <a:ext cx="288578" cy="173124"/>
              </a:xfrm>
              <a:prstGeom prst="rect">
                <a:avLst/>
              </a:prstGeom>
              <a:noFill/>
            </p:spPr>
            <p:txBody>
              <a:bodyPr wrap="none" lIns="0" tIns="0" rIns="0" bIns="0" rtlCol="0" anchor="t">
                <a:spAutoFit/>
              </a:bodyPr>
              <a:lstStyle/>
              <a:p>
                <a:pPr algn="ctr"/>
                <a:r>
                  <a:rPr lang="zh-CN" altLang="en-US" sz="1500" b="1" dirty="0">
                    <a:solidFill>
                      <a:schemeClr val="tx1">
                        <a:lumMod val="75000"/>
                        <a:lumOff val="25000"/>
                      </a:schemeClr>
                    </a:solidFill>
                    <a:latin typeface="+mn-ea"/>
                  </a:rPr>
                  <a:t>重建</a:t>
                </a:r>
                <a:endParaRPr lang="en-US" sz="1500" b="1" dirty="0">
                  <a:solidFill>
                    <a:schemeClr val="tx1">
                      <a:lumMod val="75000"/>
                      <a:lumOff val="25000"/>
                    </a:schemeClr>
                  </a:solidFill>
                  <a:latin typeface="+mn-ea"/>
                </a:endParaRPr>
              </a:p>
            </p:txBody>
          </p:sp>
          <p:sp>
            <p:nvSpPr>
              <p:cNvPr id="82" name="Rounded Rectangle 81"/>
              <p:cNvSpPr>
                <a:spLocks noChangeAspect="1"/>
              </p:cNvSpPr>
              <p:nvPr/>
            </p:nvSpPr>
            <p:spPr>
              <a:xfrm>
                <a:off x="6077268" y="3949014"/>
                <a:ext cx="200183" cy="19445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grpSp>
        <p:nvGrpSpPr>
          <p:cNvPr id="34" name="Group 33"/>
          <p:cNvGrpSpPr/>
          <p:nvPr/>
        </p:nvGrpSpPr>
        <p:grpSpPr>
          <a:xfrm>
            <a:off x="1685022" y="1732837"/>
            <a:ext cx="2073441" cy="2194851"/>
            <a:chOff x="1263334" y="1439274"/>
            <a:chExt cx="1555283" cy="1646138"/>
          </a:xfrm>
        </p:grpSpPr>
        <p:graphicFrame>
          <p:nvGraphicFramePr>
            <p:cNvPr id="62" name="Chart 61"/>
            <p:cNvGraphicFramePr/>
            <p:nvPr/>
          </p:nvGraphicFramePr>
          <p:xfrm>
            <a:off x="1263334" y="1439274"/>
            <a:ext cx="1555283" cy="1646138"/>
          </p:xfrm>
          <a:graphic>
            <a:graphicData uri="http://schemas.openxmlformats.org/drawingml/2006/chart">
              <c:chart xmlns:c="http://schemas.openxmlformats.org/drawingml/2006/chart" xmlns:r="http://schemas.openxmlformats.org/officeDocument/2006/relationships" r:id="rId2"/>
            </a:graphicData>
          </a:graphic>
        </p:graphicFrame>
        <p:sp>
          <p:nvSpPr>
            <p:cNvPr id="68" name="TextBox 67"/>
            <p:cNvSpPr txBox="1"/>
            <p:nvPr/>
          </p:nvSpPr>
          <p:spPr>
            <a:xfrm>
              <a:off x="1691650" y="2105817"/>
              <a:ext cx="698650" cy="288541"/>
            </a:xfrm>
            <a:prstGeom prst="rect">
              <a:avLst/>
            </a:prstGeom>
            <a:noFill/>
          </p:spPr>
          <p:txBody>
            <a:bodyPr wrap="square" rtlCol="0">
              <a:spAutoFit/>
            </a:bodyPr>
            <a:lstStyle/>
            <a:p>
              <a:pPr algn="ctr"/>
              <a:r>
                <a:rPr lang="en-US" sz="1900" b="1" dirty="0">
                  <a:solidFill>
                    <a:schemeClr val="tx2"/>
                  </a:solidFill>
                  <a:latin typeface="+mn-ea"/>
                </a:rPr>
                <a:t>30%</a:t>
              </a:r>
            </a:p>
          </p:txBody>
        </p:sp>
      </p:grpSp>
      <p:grpSp>
        <p:nvGrpSpPr>
          <p:cNvPr id="35" name="Group 34"/>
          <p:cNvGrpSpPr/>
          <p:nvPr/>
        </p:nvGrpSpPr>
        <p:grpSpPr>
          <a:xfrm>
            <a:off x="3990500" y="1732837"/>
            <a:ext cx="2073441" cy="2194851"/>
            <a:chOff x="2992668" y="1439274"/>
            <a:chExt cx="1555283" cy="1646138"/>
          </a:xfrm>
        </p:grpSpPr>
        <p:graphicFrame>
          <p:nvGraphicFramePr>
            <p:cNvPr id="64" name="Chart 63"/>
            <p:cNvGraphicFramePr/>
            <p:nvPr/>
          </p:nvGraphicFramePr>
          <p:xfrm>
            <a:off x="2992668" y="1439274"/>
            <a:ext cx="1555283" cy="1646138"/>
          </p:xfrm>
          <a:graphic>
            <a:graphicData uri="http://schemas.openxmlformats.org/drawingml/2006/chart">
              <c:chart xmlns:c="http://schemas.openxmlformats.org/drawingml/2006/chart" xmlns:r="http://schemas.openxmlformats.org/officeDocument/2006/relationships" r:id="rId3"/>
            </a:graphicData>
          </a:graphic>
        </p:graphicFrame>
        <p:sp>
          <p:nvSpPr>
            <p:cNvPr id="69" name="TextBox 68"/>
            <p:cNvSpPr txBox="1"/>
            <p:nvPr/>
          </p:nvSpPr>
          <p:spPr>
            <a:xfrm>
              <a:off x="3457435" y="2105817"/>
              <a:ext cx="625748" cy="288541"/>
            </a:xfrm>
            <a:prstGeom prst="rect">
              <a:avLst/>
            </a:prstGeom>
            <a:noFill/>
          </p:spPr>
          <p:txBody>
            <a:bodyPr wrap="square" rtlCol="0">
              <a:spAutoFit/>
            </a:bodyPr>
            <a:lstStyle/>
            <a:p>
              <a:pPr algn="ctr"/>
              <a:r>
                <a:rPr lang="en-US" sz="1900" b="1" dirty="0">
                  <a:solidFill>
                    <a:schemeClr val="tx1">
                      <a:lumMod val="75000"/>
                      <a:lumOff val="25000"/>
                    </a:schemeClr>
                  </a:solidFill>
                  <a:latin typeface="+mn-ea"/>
                </a:rPr>
                <a:t>50%</a:t>
              </a:r>
            </a:p>
          </p:txBody>
        </p:sp>
      </p:grpSp>
      <p:grpSp>
        <p:nvGrpSpPr>
          <p:cNvPr id="12" name="Group 35"/>
          <p:cNvGrpSpPr/>
          <p:nvPr/>
        </p:nvGrpSpPr>
        <p:grpSpPr>
          <a:xfrm>
            <a:off x="6212020" y="1732837"/>
            <a:ext cx="2073441" cy="2194851"/>
            <a:chOff x="4659025" y="1439274"/>
            <a:chExt cx="1555283" cy="1646138"/>
          </a:xfrm>
        </p:grpSpPr>
        <p:graphicFrame>
          <p:nvGraphicFramePr>
            <p:cNvPr id="65" name="Chart 64"/>
            <p:cNvGraphicFramePr/>
            <p:nvPr/>
          </p:nvGraphicFramePr>
          <p:xfrm>
            <a:off x="4659025" y="1439274"/>
            <a:ext cx="1555283" cy="1646138"/>
          </p:xfrm>
          <a:graphic>
            <a:graphicData uri="http://schemas.openxmlformats.org/drawingml/2006/chart">
              <c:chart xmlns:c="http://schemas.openxmlformats.org/drawingml/2006/chart" xmlns:r="http://schemas.openxmlformats.org/officeDocument/2006/relationships" r:id="rId4"/>
            </a:graphicData>
          </a:graphic>
        </p:graphicFrame>
        <p:sp>
          <p:nvSpPr>
            <p:cNvPr id="70" name="TextBox 69"/>
            <p:cNvSpPr txBox="1"/>
            <p:nvPr/>
          </p:nvSpPr>
          <p:spPr>
            <a:xfrm>
              <a:off x="5076869" y="2105817"/>
              <a:ext cx="719594" cy="288541"/>
            </a:xfrm>
            <a:prstGeom prst="rect">
              <a:avLst/>
            </a:prstGeom>
            <a:noFill/>
          </p:spPr>
          <p:txBody>
            <a:bodyPr wrap="square" rtlCol="0">
              <a:spAutoFit/>
            </a:bodyPr>
            <a:lstStyle/>
            <a:p>
              <a:pPr algn="ctr"/>
              <a:r>
                <a:rPr lang="en-US" sz="1900" b="1" dirty="0">
                  <a:solidFill>
                    <a:schemeClr val="accent1"/>
                  </a:solidFill>
                  <a:latin typeface="+mn-ea"/>
                </a:rPr>
                <a:t>90%</a:t>
              </a:r>
            </a:p>
          </p:txBody>
        </p:sp>
      </p:grpSp>
      <p:grpSp>
        <p:nvGrpSpPr>
          <p:cNvPr id="37" name="Group 36"/>
          <p:cNvGrpSpPr/>
          <p:nvPr/>
        </p:nvGrpSpPr>
        <p:grpSpPr>
          <a:xfrm>
            <a:off x="8433542" y="1732837"/>
            <a:ext cx="2073441" cy="2194851"/>
            <a:chOff x="6325383" y="1439274"/>
            <a:chExt cx="1555283" cy="1646138"/>
          </a:xfrm>
        </p:grpSpPr>
        <p:graphicFrame>
          <p:nvGraphicFramePr>
            <p:cNvPr id="66" name="Chart 65"/>
            <p:cNvGraphicFramePr/>
            <p:nvPr/>
          </p:nvGraphicFramePr>
          <p:xfrm>
            <a:off x="6325383" y="1439274"/>
            <a:ext cx="1555283" cy="1646138"/>
          </p:xfrm>
          <a:graphic>
            <a:graphicData uri="http://schemas.openxmlformats.org/drawingml/2006/chart">
              <c:chart xmlns:c="http://schemas.openxmlformats.org/drawingml/2006/chart" xmlns:r="http://schemas.openxmlformats.org/officeDocument/2006/relationships" r:id="rId5"/>
            </a:graphicData>
          </a:graphic>
        </p:graphicFrame>
        <p:sp>
          <p:nvSpPr>
            <p:cNvPr id="71" name="TextBox 70"/>
            <p:cNvSpPr txBox="1"/>
            <p:nvPr/>
          </p:nvSpPr>
          <p:spPr>
            <a:xfrm>
              <a:off x="6645852" y="2123844"/>
              <a:ext cx="914344" cy="288541"/>
            </a:xfrm>
            <a:prstGeom prst="rect">
              <a:avLst/>
            </a:prstGeom>
            <a:noFill/>
          </p:spPr>
          <p:txBody>
            <a:bodyPr wrap="square" rtlCol="0">
              <a:spAutoFit/>
            </a:bodyPr>
            <a:lstStyle/>
            <a:p>
              <a:pPr algn="ctr"/>
              <a:r>
                <a:rPr lang="en-US" sz="1900" b="1" dirty="0">
                  <a:solidFill>
                    <a:schemeClr val="accent3"/>
                  </a:solidFill>
                  <a:latin typeface="+mn-ea"/>
                </a:rPr>
                <a:t>100%</a:t>
              </a:r>
            </a:p>
          </p:txBody>
        </p:sp>
      </p:grpSp>
      <p:sp>
        <p:nvSpPr>
          <p:cNvPr id="13" name="TextBox 91"/>
          <p:cNvSpPr txBox="1"/>
          <p:nvPr/>
        </p:nvSpPr>
        <p:spPr>
          <a:xfrm>
            <a:off x="2494115" y="3883498"/>
            <a:ext cx="455253" cy="246221"/>
          </a:xfrm>
          <a:prstGeom prst="rect">
            <a:avLst/>
          </a:prstGeom>
          <a:noFill/>
        </p:spPr>
        <p:txBody>
          <a:bodyPr wrap="none" lIns="0" tIns="0" rIns="0" bIns="0" rtlCol="0">
            <a:spAutoFit/>
          </a:bodyPr>
          <a:lstStyle/>
          <a:p>
            <a:pPr algn="ctr"/>
            <a:r>
              <a:rPr lang="en-US" sz="1600" b="1" dirty="0">
                <a:solidFill>
                  <a:schemeClr val="bg2">
                    <a:lumMod val="10000"/>
                  </a:schemeClr>
                </a:solidFill>
                <a:latin typeface="+mn-ea"/>
              </a:rPr>
              <a:t>2016</a:t>
            </a:r>
          </a:p>
        </p:txBody>
      </p:sp>
      <p:sp>
        <p:nvSpPr>
          <p:cNvPr id="14" name="TextBox 92"/>
          <p:cNvSpPr txBox="1"/>
          <p:nvPr/>
        </p:nvSpPr>
        <p:spPr>
          <a:xfrm>
            <a:off x="4799594" y="3883498"/>
            <a:ext cx="455253" cy="246221"/>
          </a:xfrm>
          <a:prstGeom prst="rect">
            <a:avLst/>
          </a:prstGeom>
          <a:noFill/>
        </p:spPr>
        <p:txBody>
          <a:bodyPr wrap="none" lIns="0" tIns="0" rIns="0" bIns="0" rtlCol="0">
            <a:spAutoFit/>
          </a:bodyPr>
          <a:lstStyle/>
          <a:p>
            <a:pPr algn="ctr"/>
            <a:r>
              <a:rPr lang="en-US" sz="1600" b="1" dirty="0">
                <a:solidFill>
                  <a:schemeClr val="bg2">
                    <a:lumMod val="10000"/>
                  </a:schemeClr>
                </a:solidFill>
                <a:latin typeface="+mn-ea"/>
              </a:rPr>
              <a:t>2017</a:t>
            </a:r>
          </a:p>
        </p:txBody>
      </p:sp>
      <p:sp>
        <p:nvSpPr>
          <p:cNvPr id="15" name="TextBox 94"/>
          <p:cNvSpPr txBox="1"/>
          <p:nvPr/>
        </p:nvSpPr>
        <p:spPr>
          <a:xfrm>
            <a:off x="7021114" y="3883498"/>
            <a:ext cx="455253" cy="246221"/>
          </a:xfrm>
          <a:prstGeom prst="rect">
            <a:avLst/>
          </a:prstGeom>
          <a:noFill/>
        </p:spPr>
        <p:txBody>
          <a:bodyPr wrap="none" lIns="0" tIns="0" rIns="0" bIns="0" rtlCol="0">
            <a:spAutoFit/>
          </a:bodyPr>
          <a:lstStyle/>
          <a:p>
            <a:pPr algn="ctr"/>
            <a:r>
              <a:rPr lang="en-US" sz="1600" b="1" dirty="0">
                <a:solidFill>
                  <a:schemeClr val="bg2">
                    <a:lumMod val="10000"/>
                  </a:schemeClr>
                </a:solidFill>
                <a:latin typeface="+mn-ea"/>
              </a:rPr>
              <a:t>2018</a:t>
            </a:r>
          </a:p>
        </p:txBody>
      </p:sp>
      <p:sp>
        <p:nvSpPr>
          <p:cNvPr id="17" name="TextBox 95"/>
          <p:cNvSpPr txBox="1"/>
          <p:nvPr/>
        </p:nvSpPr>
        <p:spPr>
          <a:xfrm>
            <a:off x="9242635" y="3883498"/>
            <a:ext cx="455253" cy="246221"/>
          </a:xfrm>
          <a:prstGeom prst="rect">
            <a:avLst/>
          </a:prstGeom>
          <a:noFill/>
        </p:spPr>
        <p:txBody>
          <a:bodyPr wrap="none" lIns="0" tIns="0" rIns="0" bIns="0" rtlCol="0">
            <a:spAutoFit/>
          </a:bodyPr>
          <a:lstStyle/>
          <a:p>
            <a:pPr algn="ctr"/>
            <a:r>
              <a:rPr lang="en-US" sz="1600" b="1" dirty="0">
                <a:solidFill>
                  <a:schemeClr val="bg2">
                    <a:lumMod val="10000"/>
                  </a:schemeClr>
                </a:solidFill>
                <a:latin typeface="+mn-ea"/>
              </a:rPr>
              <a:t>2019</a:t>
            </a:r>
          </a:p>
        </p:txBody>
      </p:sp>
      <p:sp>
        <p:nvSpPr>
          <p:cNvPr id="38" name="TextBox 37"/>
          <p:cNvSpPr txBox="1"/>
          <p:nvPr/>
        </p:nvSpPr>
        <p:spPr>
          <a:xfrm>
            <a:off x="1035440" y="5296591"/>
            <a:ext cx="10121124" cy="615553"/>
          </a:xfrm>
          <a:prstGeom prst="rect">
            <a:avLst/>
          </a:prstGeom>
          <a:noFill/>
        </p:spPr>
        <p:txBody>
          <a:bodyPr wrap="square" lIns="0" tIns="0" rIns="0" bIns="0" rtlCol="0">
            <a:spAutoFit/>
          </a:bodyPr>
          <a:lstStyle/>
          <a:p>
            <a:pPr algn="ctr"/>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p>
        </p:txBody>
      </p:sp>
      <p:cxnSp>
        <p:nvCxnSpPr>
          <p:cNvPr id="39" name="Straight Connector 38"/>
          <p:cNvCxnSpPr/>
          <p:nvPr/>
        </p:nvCxnSpPr>
        <p:spPr>
          <a:xfrm>
            <a:off x="1043634"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8284">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edge">
                                      <p:cBhvr>
                                        <p:cTn id="7" dur="1000"/>
                                        <p:tgtEl>
                                          <p:spTgt spid="34"/>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slide(fromBottom)">
                                      <p:cBhvr>
                                        <p:cTn id="11" dur="500"/>
                                        <p:tgtEl>
                                          <p:spTgt spid="13"/>
                                        </p:tgtEl>
                                      </p:cBhvr>
                                    </p:animEffect>
                                  </p:childTnLst>
                                </p:cTn>
                              </p:par>
                            </p:childTnLst>
                          </p:cTn>
                        </p:par>
                        <p:par>
                          <p:cTn id="12" fill="hold">
                            <p:stCondLst>
                              <p:cond delay="1500"/>
                            </p:stCondLst>
                            <p:childTnLst>
                              <p:par>
                                <p:cTn id="13" presetID="20" presetClass="entr" presetSubtype="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edge">
                                      <p:cBhvr>
                                        <p:cTn id="15" dur="1000"/>
                                        <p:tgtEl>
                                          <p:spTgt spid="35"/>
                                        </p:tgtEl>
                                      </p:cBhvr>
                                    </p:animEffect>
                                  </p:childTnLst>
                                </p:cTn>
                              </p:par>
                            </p:childTnLst>
                          </p:cTn>
                        </p:par>
                        <p:par>
                          <p:cTn id="16" fill="hold">
                            <p:stCondLst>
                              <p:cond delay="2500"/>
                            </p:stCondLst>
                            <p:childTnLst>
                              <p:par>
                                <p:cTn id="17" presetID="1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slide(fromBottom)">
                                      <p:cBhvr>
                                        <p:cTn id="19" dur="500"/>
                                        <p:tgtEl>
                                          <p:spTgt spid="14"/>
                                        </p:tgtEl>
                                      </p:cBhvr>
                                    </p:animEffect>
                                  </p:childTnLst>
                                </p:cTn>
                              </p:par>
                            </p:childTnLst>
                          </p:cTn>
                        </p:par>
                        <p:par>
                          <p:cTn id="20" fill="hold">
                            <p:stCondLst>
                              <p:cond delay="3000"/>
                            </p:stCondLst>
                            <p:childTnLst>
                              <p:par>
                                <p:cTn id="21" presetID="2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edge">
                                      <p:cBhvr>
                                        <p:cTn id="23" dur="1000"/>
                                        <p:tgtEl>
                                          <p:spTgt spid="12"/>
                                        </p:tgtEl>
                                      </p:cBhvr>
                                    </p:animEffect>
                                  </p:childTnLst>
                                </p:cTn>
                              </p:par>
                            </p:childTnLst>
                          </p:cTn>
                        </p:par>
                        <p:par>
                          <p:cTn id="24" fill="hold">
                            <p:stCondLst>
                              <p:cond delay="4000"/>
                            </p:stCondLst>
                            <p:childTnLst>
                              <p:par>
                                <p:cTn id="25" presetID="1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slide(fromBottom)">
                                      <p:cBhvr>
                                        <p:cTn id="27" dur="500"/>
                                        <p:tgtEl>
                                          <p:spTgt spid="15"/>
                                        </p:tgtEl>
                                      </p:cBhvr>
                                    </p:animEffect>
                                  </p:childTnLst>
                                </p:cTn>
                              </p:par>
                            </p:childTnLst>
                          </p:cTn>
                        </p:par>
                        <p:par>
                          <p:cTn id="28" fill="hold">
                            <p:stCondLst>
                              <p:cond delay="4500"/>
                            </p:stCondLst>
                            <p:childTnLst>
                              <p:par>
                                <p:cTn id="29" presetID="20" presetClass="entr" presetSubtype="0"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edge">
                                      <p:cBhvr>
                                        <p:cTn id="31" dur="1000"/>
                                        <p:tgtEl>
                                          <p:spTgt spid="37"/>
                                        </p:tgtEl>
                                      </p:cBhvr>
                                    </p:animEffect>
                                  </p:childTnLst>
                                </p:cTn>
                              </p:par>
                            </p:childTnLst>
                          </p:cTn>
                        </p:par>
                        <p:par>
                          <p:cTn id="32" fill="hold">
                            <p:stCondLst>
                              <p:cond delay="5500"/>
                            </p:stCondLst>
                            <p:childTnLst>
                              <p:par>
                                <p:cTn id="33" presetID="12" presetClass="entr" presetSubtype="4"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slide(fromBottom)">
                                      <p:cBhvr>
                                        <p:cTn id="35" dur="500"/>
                                        <p:tgtEl>
                                          <p:spTgt spid="17"/>
                                        </p:tgtEl>
                                      </p:cBhvr>
                                    </p:animEffect>
                                  </p:childTnLst>
                                </p:cTn>
                              </p:par>
                            </p:childTnLst>
                          </p:cTn>
                        </p:par>
                        <p:par>
                          <p:cTn id="36" fill="hold">
                            <p:stCondLst>
                              <p:cond delay="6000"/>
                            </p:stCondLst>
                            <p:childTnLst>
                              <p:par>
                                <p:cTn id="37" presetID="12" presetClass="entr" presetSubtype="4"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slide(fromBottom)">
                                      <p:cBhvr>
                                        <p:cTn id="39" dur="500"/>
                                        <p:tgtEl>
                                          <p:spTgt spid="5"/>
                                        </p:tgtEl>
                                      </p:cBhvr>
                                    </p:animEffect>
                                  </p:childTnLst>
                                </p:cTn>
                              </p:par>
                            </p:childTnLst>
                          </p:cTn>
                        </p:par>
                        <p:par>
                          <p:cTn id="40" fill="hold">
                            <p:stCondLst>
                              <p:cond delay="6500"/>
                            </p:stCondLst>
                            <p:childTnLst>
                              <p:par>
                                <p:cTn id="41" presetID="18" presetClass="entr" presetSubtype="3"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strips(upRight)">
                                      <p:cBhvr>
                                        <p:cTn id="43" dur="500"/>
                                        <p:tgtEl>
                                          <p:spTgt spid="39"/>
                                        </p:tgtEl>
                                      </p:cBhvr>
                                    </p:animEffect>
                                  </p:childTnLst>
                                </p:cTn>
                              </p:par>
                            </p:childTnLst>
                          </p:cTn>
                        </p:par>
                        <p:par>
                          <p:cTn id="44" fill="hold">
                            <p:stCondLst>
                              <p:cond delay="7000"/>
                            </p:stCondLst>
                            <p:childTnLst>
                              <p:par>
                                <p:cTn id="45" presetID="10" presetClass="entr" presetSubtype="0"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984697" y="1817142"/>
            <a:ext cx="8307161" cy="4025527"/>
          </a:xfrm>
          <a:prstGeom prst="rect">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3200"/>
          </a:p>
        </p:txBody>
      </p:sp>
      <p:sp>
        <p:nvSpPr>
          <p:cNvPr id="3" name="椭圆 2"/>
          <p:cNvSpPr/>
          <p:nvPr/>
        </p:nvSpPr>
        <p:spPr>
          <a:xfrm>
            <a:off x="1136155" y="3017740"/>
            <a:ext cx="1617359" cy="16243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r>
              <a:rPr lang="zh-CN" altLang="en-US" sz="2000">
                <a:latin typeface="微软雅黑" panose="020B0503020204020204" charset="-122"/>
                <a:ea typeface="微软雅黑" panose="020B0503020204020204" charset="-122"/>
              </a:rPr>
              <a:t>点击添加文本</a:t>
            </a:r>
          </a:p>
        </p:txBody>
      </p:sp>
      <p:sp>
        <p:nvSpPr>
          <p:cNvPr id="4" name="椭圆 3"/>
          <p:cNvSpPr/>
          <p:nvPr/>
        </p:nvSpPr>
        <p:spPr>
          <a:xfrm>
            <a:off x="9443315" y="3017740"/>
            <a:ext cx="1617359" cy="162433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r>
              <a:rPr lang="zh-CN" altLang="en-US" sz="2000">
                <a:latin typeface="微软雅黑" panose="020B0503020204020204" charset="-122"/>
                <a:ea typeface="微软雅黑" panose="020B0503020204020204" charset="-122"/>
              </a:rPr>
              <a:t>点击添加文本</a:t>
            </a:r>
          </a:p>
        </p:txBody>
      </p:sp>
      <p:sp>
        <p:nvSpPr>
          <p:cNvPr id="5" name="矩形 4"/>
          <p:cNvSpPr/>
          <p:nvPr/>
        </p:nvSpPr>
        <p:spPr>
          <a:xfrm>
            <a:off x="5345555" y="3008624"/>
            <a:ext cx="1825312" cy="418545"/>
          </a:xfrm>
          <a:prstGeom prst="rect">
            <a:avLst/>
          </a:prstGeom>
        </p:spPr>
        <p:txBody>
          <a:bodyPr wrap="none" lIns="89442" tIns="44720" rIns="89442" bIns="44720">
            <a:spAutoFit/>
          </a:bodyPr>
          <a:lstStyle/>
          <a:p>
            <a:r>
              <a:rPr lang="zh-CN" altLang="en-US" sz="2135" dirty="0">
                <a:solidFill>
                  <a:schemeClr val="tx1">
                    <a:lumMod val="50000"/>
                    <a:lumOff val="50000"/>
                  </a:schemeClr>
                </a:solidFill>
                <a:latin typeface="微软雅黑" panose="020B0503020204020204" charset="-122"/>
                <a:ea typeface="微软雅黑" panose="020B0503020204020204" charset="-122"/>
              </a:rPr>
              <a:t>点击添加标题</a:t>
            </a:r>
            <a:endParaRPr lang="zh-CN" altLang="en-US" sz="2135" dirty="0">
              <a:solidFill>
                <a:schemeClr val="tx1">
                  <a:lumMod val="50000"/>
                  <a:lumOff val="50000"/>
                </a:schemeClr>
              </a:solidFill>
            </a:endParaRPr>
          </a:p>
        </p:txBody>
      </p:sp>
      <p:sp>
        <p:nvSpPr>
          <p:cNvPr id="8" name="矩形 7"/>
          <p:cNvSpPr/>
          <p:nvPr/>
        </p:nvSpPr>
        <p:spPr>
          <a:xfrm>
            <a:off x="5345555" y="4288959"/>
            <a:ext cx="1825312" cy="418545"/>
          </a:xfrm>
          <a:prstGeom prst="rect">
            <a:avLst/>
          </a:prstGeom>
        </p:spPr>
        <p:txBody>
          <a:bodyPr wrap="none" lIns="89442" tIns="44720" rIns="89442" bIns="44720">
            <a:spAutoFit/>
          </a:bodyPr>
          <a:lstStyle/>
          <a:p>
            <a:r>
              <a:rPr lang="zh-CN" altLang="en-US" sz="2135">
                <a:solidFill>
                  <a:schemeClr val="tx1">
                    <a:lumMod val="50000"/>
                    <a:lumOff val="50000"/>
                  </a:schemeClr>
                </a:solidFill>
                <a:latin typeface="微软雅黑" panose="020B0503020204020204" charset="-122"/>
                <a:ea typeface="微软雅黑" panose="020B0503020204020204" charset="-122"/>
              </a:rPr>
              <a:t>点击添加标题</a:t>
            </a:r>
            <a:endParaRPr lang="zh-CN" altLang="en-US" sz="2135">
              <a:solidFill>
                <a:schemeClr val="tx1">
                  <a:lumMod val="50000"/>
                  <a:lumOff val="50000"/>
                </a:schemeClr>
              </a:solidFill>
            </a:endParaRPr>
          </a:p>
        </p:txBody>
      </p:sp>
      <p:sp>
        <p:nvSpPr>
          <p:cNvPr id="9" name="上箭头 8"/>
          <p:cNvSpPr/>
          <p:nvPr/>
        </p:nvSpPr>
        <p:spPr>
          <a:xfrm>
            <a:off x="5399918" y="2201018"/>
            <a:ext cx="1476718" cy="706233"/>
          </a:xfrm>
          <a:prstGeom prst="upArrow">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3200">
              <a:solidFill>
                <a:schemeClr val="tx1">
                  <a:lumMod val="50000"/>
                  <a:lumOff val="50000"/>
                </a:schemeClr>
              </a:solidFill>
            </a:endParaRPr>
          </a:p>
        </p:txBody>
      </p:sp>
      <p:sp>
        <p:nvSpPr>
          <p:cNvPr id="10" name="上箭头 9"/>
          <p:cNvSpPr/>
          <p:nvPr/>
        </p:nvSpPr>
        <p:spPr>
          <a:xfrm flipV="1">
            <a:off x="5399918" y="4783322"/>
            <a:ext cx="1476718" cy="706233"/>
          </a:xfrm>
          <a:prstGeom prst="upArrow">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3200"/>
          </a:p>
        </p:txBody>
      </p:sp>
      <p:sp>
        <p:nvSpPr>
          <p:cNvPr id="11" name="矩形 10"/>
          <p:cNvSpPr/>
          <p:nvPr/>
        </p:nvSpPr>
        <p:spPr>
          <a:xfrm>
            <a:off x="3861749" y="5630801"/>
            <a:ext cx="4430157" cy="4237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r>
              <a:rPr lang="zh-CN" altLang="en-US" sz="2135">
                <a:latin typeface="微软雅黑" panose="020B0503020204020204" charset="-122"/>
                <a:ea typeface="微软雅黑" panose="020B0503020204020204" charset="-122"/>
              </a:rPr>
              <a:t>点击添加文本</a:t>
            </a:r>
          </a:p>
        </p:txBody>
      </p:sp>
      <p:sp>
        <p:nvSpPr>
          <p:cNvPr id="12" name="矩形 11"/>
          <p:cNvSpPr/>
          <p:nvPr/>
        </p:nvSpPr>
        <p:spPr>
          <a:xfrm>
            <a:off x="3861749" y="1605273"/>
            <a:ext cx="4430157" cy="4237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r>
              <a:rPr lang="zh-CN" altLang="en-US" sz="2135" dirty="0">
                <a:latin typeface="微软雅黑" panose="020B0503020204020204" charset="-122"/>
                <a:ea typeface="微软雅黑" panose="020B0503020204020204" charset="-122"/>
              </a:rPr>
              <a:t>点击添加文本</a:t>
            </a:r>
          </a:p>
        </p:txBody>
      </p:sp>
      <p:sp>
        <p:nvSpPr>
          <p:cNvPr id="13" name="五边形 2"/>
          <p:cNvSpPr/>
          <p:nvPr/>
        </p:nvSpPr>
        <p:spPr>
          <a:xfrm>
            <a:off x="3246370" y="3882875"/>
            <a:ext cx="5783816" cy="317805"/>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3200">
              <a:solidFill>
                <a:schemeClr val="tx1">
                  <a:lumMod val="50000"/>
                  <a:lumOff val="50000"/>
                </a:schemeClr>
              </a:solidFill>
            </a:endParaRPr>
          </a:p>
        </p:txBody>
      </p:sp>
      <p:sp>
        <p:nvSpPr>
          <p:cNvPr id="14" name="五边形 2"/>
          <p:cNvSpPr/>
          <p:nvPr/>
        </p:nvSpPr>
        <p:spPr>
          <a:xfrm flipH="1">
            <a:off x="3246370" y="3459135"/>
            <a:ext cx="5783816" cy="317805"/>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3200">
              <a:solidFill>
                <a:schemeClr val="tx1">
                  <a:lumMod val="50000"/>
                  <a:lumOff val="50000"/>
                </a:schemeClr>
              </a:solidFill>
            </a:endParaRPr>
          </a:p>
        </p:txBody>
      </p:sp>
    </p:spTree>
  </p:cSld>
  <p:clrMapOvr>
    <a:masterClrMapping/>
  </p:clrMapOvr>
  <p:transition advTm="4446">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right)">
                                      <p:cBhvr>
                                        <p:cTn id="21" dur="500"/>
                                        <p:tgtEl>
                                          <p:spTgt spid="14"/>
                                        </p:tgtEl>
                                      </p:cBhvr>
                                    </p:animEffect>
                                  </p:childTnLst>
                                </p:cTn>
                              </p:par>
                            </p:childTnLst>
                          </p:cTn>
                        </p:par>
                        <p:par>
                          <p:cTn id="22" fill="hold">
                            <p:stCondLst>
                              <p:cond delay="1000"/>
                            </p:stCondLst>
                            <p:childTnLst>
                              <p:par>
                                <p:cTn id="23" presetID="47"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22" presetClass="entr" presetSubtype="4"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par>
                          <p:cTn id="40" fill="hold">
                            <p:stCondLst>
                              <p:cond delay="2500"/>
                            </p:stCondLst>
                            <p:childTnLst>
                              <p:par>
                                <p:cTn id="41" presetID="16" presetClass="entr" presetSubtype="37"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outVertical)">
                                      <p:cBhvr>
                                        <p:cTn id="43" dur="500"/>
                                        <p:tgtEl>
                                          <p:spTgt spid="12"/>
                                        </p:tgtEl>
                                      </p:cBhvr>
                                    </p:animEffect>
                                  </p:childTnLst>
                                </p:cTn>
                              </p:par>
                              <p:par>
                                <p:cTn id="44" presetID="16" presetClass="entr" presetSubtype="37"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arn(outVertical)">
                                      <p:cBhvr>
                                        <p:cTn id="46" dur="500"/>
                                        <p:tgtEl>
                                          <p:spTgt spid="11"/>
                                        </p:tgtEl>
                                      </p:cBhvr>
                                    </p:animEffect>
                                  </p:childTnLst>
                                </p:cTn>
                              </p:par>
                            </p:childTnLst>
                          </p:cTn>
                        </p:par>
                        <p:par>
                          <p:cTn id="47" fill="hold">
                            <p:stCondLst>
                              <p:cond delay="3000"/>
                            </p:stCondLst>
                            <p:childTnLst>
                              <p:par>
                                <p:cTn id="48" presetID="16" presetClass="entr" presetSubtype="37" fill="hold" grpId="0"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arn(outVertical)">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p:bldP spid="8" grpId="0"/>
      <p:bldP spid="9" grpId="0" bldLvl="0" animBg="1"/>
      <p:bldP spid="10" grpId="0" bldLvl="0" animBg="1"/>
      <p:bldP spid="11" grpId="0" bldLvl="0" animBg="1"/>
      <p:bldP spid="12" grpId="0" bldLvl="0" animBg="1"/>
      <p:bldP spid="13" grpId="0" bldLvl="0" animBg="1"/>
      <p:bldP spid="14"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bwMode="auto">
          <a:xfrm>
            <a:off x="1489217" y="3135587"/>
            <a:ext cx="1106728" cy="1108844"/>
            <a:chOff x="1005742" y="1959743"/>
            <a:chExt cx="1189994" cy="1189994"/>
          </a:xfrm>
        </p:grpSpPr>
        <p:sp>
          <p:nvSpPr>
            <p:cNvPr id="3" name="椭圆 2"/>
            <p:cNvSpPr/>
            <p:nvPr/>
          </p:nvSpPr>
          <p:spPr>
            <a:xfrm>
              <a:off x="1060350" y="2014246"/>
              <a:ext cx="1080778" cy="1080987"/>
            </a:xfrm>
            <a:prstGeom prst="ellipse">
              <a:avLst/>
            </a:prstGeom>
            <a:solidFill>
              <a:schemeClr val="accent1"/>
            </a:solidFill>
            <a:ln w="25400" cap="flat" cmpd="sng" algn="ctr">
              <a:noFill/>
              <a:prstDash val="solid"/>
            </a:ln>
            <a:effectLst/>
          </p:spPr>
          <p:txBody>
            <a:bodyPr anchor="ctr"/>
            <a:lstStyle/>
            <a:p>
              <a:pPr algn="ctr">
                <a:defRPr/>
              </a:pPr>
              <a:r>
                <a:rPr lang="zh-CN" altLang="en-US" sz="1600" kern="0" dirty="0">
                  <a:solidFill>
                    <a:sysClr val="window" lastClr="FFFFFF"/>
                  </a:solidFill>
                  <a:latin typeface="Bodoni MT" panose="02070603080606020203"/>
                  <a:ea typeface="微软雅黑" panose="020B0503020204020204" charset="-122"/>
                </a:rPr>
                <a:t>内容</a:t>
              </a:r>
              <a:endParaRPr lang="en-US" altLang="zh-CN" sz="1600" kern="0" dirty="0">
                <a:solidFill>
                  <a:sysClr val="window" lastClr="FFFFFF"/>
                </a:solidFill>
                <a:latin typeface="Bodoni MT" panose="02070603080606020203"/>
                <a:ea typeface="微软雅黑" panose="020B0503020204020204" charset="-122"/>
              </a:endParaRPr>
            </a:p>
            <a:p>
              <a:pPr algn="ctr">
                <a:defRPr/>
              </a:pPr>
              <a:r>
                <a:rPr lang="zh-CN" altLang="en-US" sz="1600" kern="0" dirty="0">
                  <a:solidFill>
                    <a:sysClr val="window" lastClr="FFFFFF"/>
                  </a:solidFill>
                  <a:latin typeface="Bodoni MT" panose="02070603080606020203"/>
                  <a:ea typeface="微软雅黑" panose="020B0503020204020204" charset="-122"/>
                </a:rPr>
                <a:t>说明</a:t>
              </a:r>
            </a:p>
          </p:txBody>
        </p:sp>
        <p:sp>
          <p:nvSpPr>
            <p:cNvPr id="4" name="椭圆 3"/>
            <p:cNvSpPr/>
            <p:nvPr/>
          </p:nvSpPr>
          <p:spPr>
            <a:xfrm>
              <a:off x="1005742" y="1959743"/>
              <a:ext cx="1189994" cy="1189994"/>
            </a:xfrm>
            <a:prstGeom prst="ellipse">
              <a:avLst/>
            </a:prstGeom>
            <a:noFill/>
            <a:ln w="12700" cap="flat" cmpd="sng" algn="ctr">
              <a:solidFill>
                <a:schemeClr val="accent1"/>
              </a:solidFill>
              <a:prstDash val="solid"/>
            </a:ln>
            <a:effectLst/>
          </p:spPr>
          <p:txBody>
            <a:bodyPr anchor="ctr"/>
            <a:lstStyle/>
            <a:p>
              <a:pPr algn="ctr">
                <a:defRPr/>
              </a:pPr>
              <a:endParaRPr lang="zh-CN" altLang="en-US" sz="3200" kern="0">
                <a:solidFill>
                  <a:sysClr val="window" lastClr="FFFFFF"/>
                </a:solidFill>
                <a:latin typeface="Bodoni MT" panose="02070603080606020203"/>
                <a:ea typeface="微软雅黑" panose="020B0503020204020204" charset="-122"/>
              </a:endParaRPr>
            </a:p>
          </p:txBody>
        </p:sp>
      </p:grpSp>
      <p:grpSp>
        <p:nvGrpSpPr>
          <p:cNvPr id="5" name="组合 4"/>
          <p:cNvGrpSpPr/>
          <p:nvPr/>
        </p:nvGrpSpPr>
        <p:grpSpPr bwMode="auto">
          <a:xfrm>
            <a:off x="3429695" y="2401296"/>
            <a:ext cx="1108844" cy="1106728"/>
            <a:chOff x="3750551" y="1408378"/>
            <a:chExt cx="1111514" cy="1111514"/>
          </a:xfrm>
        </p:grpSpPr>
        <p:sp>
          <p:nvSpPr>
            <p:cNvPr id="8" name="椭圆 7"/>
            <p:cNvSpPr/>
            <p:nvPr/>
          </p:nvSpPr>
          <p:spPr>
            <a:xfrm>
              <a:off x="3801460" y="1459384"/>
              <a:ext cx="1009696" cy="1009501"/>
            </a:xfrm>
            <a:prstGeom prst="ellipse">
              <a:avLst/>
            </a:prstGeom>
            <a:solidFill>
              <a:schemeClr val="accent2"/>
            </a:solidFill>
            <a:ln w="25400" cap="flat" cmpd="sng" algn="ctr">
              <a:noFill/>
              <a:prstDash val="solid"/>
            </a:ln>
            <a:effectLst/>
          </p:spPr>
          <p:txBody>
            <a:bodyPr anchor="ctr"/>
            <a:lstStyle/>
            <a:p>
              <a:pPr algn="ctr">
                <a:defRPr/>
              </a:pPr>
              <a:r>
                <a:rPr lang="zh-CN" altLang="en-US" sz="1600" kern="0" dirty="0">
                  <a:solidFill>
                    <a:sysClr val="window" lastClr="FFFFFF"/>
                  </a:solidFill>
                  <a:latin typeface="Bodoni MT" panose="02070603080606020203"/>
                  <a:ea typeface="微软雅黑" panose="020B0503020204020204" charset="-122"/>
                </a:rPr>
                <a:t>内容</a:t>
              </a:r>
              <a:endParaRPr lang="en-US" altLang="zh-CN" sz="1600" kern="0" dirty="0">
                <a:solidFill>
                  <a:sysClr val="window" lastClr="FFFFFF"/>
                </a:solidFill>
                <a:latin typeface="Bodoni MT" panose="02070603080606020203"/>
                <a:ea typeface="微软雅黑" panose="020B0503020204020204" charset="-122"/>
              </a:endParaRPr>
            </a:p>
            <a:p>
              <a:pPr algn="ctr">
                <a:defRPr/>
              </a:pPr>
              <a:r>
                <a:rPr lang="zh-CN" altLang="en-US" sz="1600" kern="0" dirty="0">
                  <a:solidFill>
                    <a:sysClr val="window" lastClr="FFFFFF"/>
                  </a:solidFill>
                  <a:latin typeface="Bodoni MT" panose="02070603080606020203"/>
                  <a:ea typeface="微软雅黑" panose="020B0503020204020204" charset="-122"/>
                </a:rPr>
                <a:t>说明</a:t>
              </a:r>
            </a:p>
          </p:txBody>
        </p:sp>
        <p:sp>
          <p:nvSpPr>
            <p:cNvPr id="9" name="椭圆 8"/>
            <p:cNvSpPr/>
            <p:nvPr/>
          </p:nvSpPr>
          <p:spPr>
            <a:xfrm>
              <a:off x="3750551" y="1408378"/>
              <a:ext cx="1111514" cy="1111514"/>
            </a:xfrm>
            <a:prstGeom prst="ellipse">
              <a:avLst/>
            </a:prstGeom>
            <a:noFill/>
            <a:ln w="12700" cap="flat" cmpd="sng" algn="ctr">
              <a:solidFill>
                <a:schemeClr val="accent2"/>
              </a:solidFill>
              <a:prstDash val="solid"/>
            </a:ln>
            <a:effectLst/>
          </p:spPr>
          <p:txBody>
            <a:bodyPr anchor="ctr"/>
            <a:lstStyle/>
            <a:p>
              <a:pPr algn="ctr">
                <a:defRPr/>
              </a:pPr>
              <a:endParaRPr lang="zh-CN" altLang="en-US" sz="3200" kern="0">
                <a:solidFill>
                  <a:sysClr val="window" lastClr="FFFFFF"/>
                </a:solidFill>
                <a:latin typeface="Bodoni MT" panose="02070603080606020203"/>
                <a:ea typeface="微软雅黑" panose="020B0503020204020204" charset="-122"/>
              </a:endParaRPr>
            </a:p>
          </p:txBody>
        </p:sp>
      </p:grpSp>
      <p:grpSp>
        <p:nvGrpSpPr>
          <p:cNvPr id="10" name="组合 9"/>
          <p:cNvGrpSpPr/>
          <p:nvPr/>
        </p:nvGrpSpPr>
        <p:grpSpPr bwMode="auto">
          <a:xfrm>
            <a:off x="3429695" y="3969338"/>
            <a:ext cx="1108844" cy="1106729"/>
            <a:chOff x="1005742" y="1959742"/>
            <a:chExt cx="1189994" cy="1189994"/>
          </a:xfrm>
        </p:grpSpPr>
        <p:sp>
          <p:nvSpPr>
            <p:cNvPr id="11" name="椭圆 10"/>
            <p:cNvSpPr/>
            <p:nvPr/>
          </p:nvSpPr>
          <p:spPr>
            <a:xfrm>
              <a:off x="1060246" y="2014350"/>
              <a:ext cx="1080987" cy="1080779"/>
            </a:xfrm>
            <a:prstGeom prst="ellipse">
              <a:avLst/>
            </a:prstGeom>
            <a:solidFill>
              <a:schemeClr val="accent3"/>
            </a:solidFill>
            <a:ln w="25400" cap="flat" cmpd="sng" algn="ctr">
              <a:noFill/>
              <a:prstDash val="solid"/>
            </a:ln>
            <a:effectLst/>
          </p:spPr>
          <p:txBody>
            <a:bodyPr anchor="ctr"/>
            <a:lstStyle/>
            <a:p>
              <a:pPr algn="ctr">
                <a:defRPr/>
              </a:pPr>
              <a:r>
                <a:rPr lang="zh-CN" altLang="en-US" sz="1600" kern="0" dirty="0">
                  <a:solidFill>
                    <a:sysClr val="window" lastClr="FFFFFF"/>
                  </a:solidFill>
                  <a:latin typeface="Bodoni MT" panose="02070603080606020203"/>
                  <a:ea typeface="微软雅黑" panose="020B0503020204020204" charset="-122"/>
                </a:rPr>
                <a:t>内容</a:t>
              </a:r>
              <a:endParaRPr lang="en-US" altLang="zh-CN" sz="1600" kern="0" dirty="0">
                <a:solidFill>
                  <a:sysClr val="window" lastClr="FFFFFF"/>
                </a:solidFill>
                <a:latin typeface="Bodoni MT" panose="02070603080606020203"/>
                <a:ea typeface="微软雅黑" panose="020B0503020204020204" charset="-122"/>
              </a:endParaRPr>
            </a:p>
            <a:p>
              <a:pPr algn="ctr">
                <a:defRPr/>
              </a:pPr>
              <a:r>
                <a:rPr lang="zh-CN" altLang="en-US" sz="1600" kern="0" dirty="0">
                  <a:solidFill>
                    <a:sysClr val="window" lastClr="FFFFFF"/>
                  </a:solidFill>
                  <a:latin typeface="Bodoni MT" panose="02070603080606020203"/>
                  <a:ea typeface="微软雅黑" panose="020B0503020204020204" charset="-122"/>
                </a:rPr>
                <a:t>说明</a:t>
              </a:r>
            </a:p>
          </p:txBody>
        </p:sp>
        <p:sp>
          <p:nvSpPr>
            <p:cNvPr id="12" name="椭圆 11"/>
            <p:cNvSpPr/>
            <p:nvPr/>
          </p:nvSpPr>
          <p:spPr>
            <a:xfrm>
              <a:off x="1005742" y="1959742"/>
              <a:ext cx="1189994" cy="1189994"/>
            </a:xfrm>
            <a:prstGeom prst="ellipse">
              <a:avLst/>
            </a:prstGeom>
            <a:noFill/>
            <a:ln w="12700" cap="flat" cmpd="sng" algn="ctr">
              <a:solidFill>
                <a:schemeClr val="accent3"/>
              </a:solidFill>
              <a:prstDash val="solid"/>
            </a:ln>
            <a:effectLst/>
          </p:spPr>
          <p:txBody>
            <a:bodyPr anchor="ctr"/>
            <a:lstStyle/>
            <a:p>
              <a:pPr algn="ctr">
                <a:defRPr/>
              </a:pPr>
              <a:endParaRPr lang="zh-CN" altLang="en-US" sz="3200" kern="0">
                <a:solidFill>
                  <a:sysClr val="window" lastClr="FFFFFF"/>
                </a:solidFill>
                <a:latin typeface="Bodoni MT" panose="02070603080606020203"/>
                <a:ea typeface="微软雅黑" panose="020B0503020204020204" charset="-122"/>
              </a:endParaRPr>
            </a:p>
          </p:txBody>
        </p:sp>
      </p:grpSp>
      <p:grpSp>
        <p:nvGrpSpPr>
          <p:cNvPr id="13" name="组合 12"/>
          <p:cNvGrpSpPr/>
          <p:nvPr/>
        </p:nvGrpSpPr>
        <p:grpSpPr bwMode="auto">
          <a:xfrm>
            <a:off x="5492908" y="1597172"/>
            <a:ext cx="1106728" cy="1108844"/>
            <a:chOff x="1005742" y="1959742"/>
            <a:chExt cx="1189994" cy="1189994"/>
          </a:xfrm>
        </p:grpSpPr>
        <p:sp>
          <p:nvSpPr>
            <p:cNvPr id="14" name="椭圆 13"/>
            <p:cNvSpPr/>
            <p:nvPr/>
          </p:nvSpPr>
          <p:spPr>
            <a:xfrm>
              <a:off x="1060350" y="2014246"/>
              <a:ext cx="1080778" cy="1080987"/>
            </a:xfrm>
            <a:prstGeom prst="ellipse">
              <a:avLst/>
            </a:prstGeom>
            <a:solidFill>
              <a:schemeClr val="accent4"/>
            </a:solidFill>
            <a:ln w="25400" cap="flat" cmpd="sng" algn="ctr">
              <a:noFill/>
              <a:prstDash val="solid"/>
            </a:ln>
            <a:effectLst/>
          </p:spPr>
          <p:txBody>
            <a:bodyPr anchor="ctr"/>
            <a:lstStyle/>
            <a:p>
              <a:pPr algn="ctr">
                <a:defRPr/>
              </a:pPr>
              <a:r>
                <a:rPr lang="zh-CN" altLang="en-US" sz="1600" kern="0" dirty="0">
                  <a:solidFill>
                    <a:sysClr val="window" lastClr="FFFFFF"/>
                  </a:solidFill>
                  <a:latin typeface="Bodoni MT" panose="02070603080606020203"/>
                  <a:ea typeface="微软雅黑" panose="020B0503020204020204" charset="-122"/>
                </a:rPr>
                <a:t>内容</a:t>
              </a:r>
              <a:endParaRPr lang="en-US" altLang="zh-CN" sz="1600" kern="0" dirty="0">
                <a:solidFill>
                  <a:sysClr val="window" lastClr="FFFFFF"/>
                </a:solidFill>
                <a:latin typeface="Bodoni MT" panose="02070603080606020203"/>
                <a:ea typeface="微软雅黑" panose="020B0503020204020204" charset="-122"/>
              </a:endParaRPr>
            </a:p>
            <a:p>
              <a:pPr algn="ctr">
                <a:defRPr/>
              </a:pPr>
              <a:r>
                <a:rPr lang="zh-CN" altLang="en-US" sz="1600" kern="0" dirty="0">
                  <a:solidFill>
                    <a:sysClr val="window" lastClr="FFFFFF"/>
                  </a:solidFill>
                  <a:latin typeface="Bodoni MT" panose="02070603080606020203"/>
                  <a:ea typeface="微软雅黑" panose="020B0503020204020204" charset="-122"/>
                </a:rPr>
                <a:t>说明</a:t>
              </a:r>
            </a:p>
          </p:txBody>
        </p:sp>
        <p:sp>
          <p:nvSpPr>
            <p:cNvPr id="15" name="椭圆 14"/>
            <p:cNvSpPr/>
            <p:nvPr/>
          </p:nvSpPr>
          <p:spPr>
            <a:xfrm>
              <a:off x="1005742" y="1959742"/>
              <a:ext cx="1189994" cy="1189994"/>
            </a:xfrm>
            <a:prstGeom prst="ellipse">
              <a:avLst/>
            </a:prstGeom>
            <a:noFill/>
            <a:ln w="12700" cap="flat" cmpd="sng" algn="ctr">
              <a:solidFill>
                <a:schemeClr val="accent4"/>
              </a:solidFill>
              <a:prstDash val="solid"/>
            </a:ln>
            <a:effectLst/>
          </p:spPr>
          <p:txBody>
            <a:bodyPr anchor="ctr"/>
            <a:lstStyle/>
            <a:p>
              <a:pPr algn="ctr">
                <a:defRPr/>
              </a:pPr>
              <a:endParaRPr lang="zh-CN" altLang="en-US" sz="3200" kern="0">
                <a:solidFill>
                  <a:sysClr val="window" lastClr="FFFFFF"/>
                </a:solidFill>
                <a:latin typeface="Bodoni MT" panose="02070603080606020203"/>
                <a:ea typeface="微软雅黑" panose="020B0503020204020204" charset="-122"/>
              </a:endParaRPr>
            </a:p>
          </p:txBody>
        </p:sp>
      </p:grpSp>
      <p:grpSp>
        <p:nvGrpSpPr>
          <p:cNvPr id="17" name="组合 16"/>
          <p:cNvGrpSpPr/>
          <p:nvPr/>
        </p:nvGrpSpPr>
        <p:grpSpPr bwMode="auto">
          <a:xfrm>
            <a:off x="5505605" y="4817899"/>
            <a:ext cx="1108844" cy="1106728"/>
            <a:chOff x="1005742" y="2208327"/>
            <a:chExt cx="1189994" cy="1189994"/>
          </a:xfrm>
        </p:grpSpPr>
        <p:sp>
          <p:nvSpPr>
            <p:cNvPr id="18" name="椭圆 17"/>
            <p:cNvSpPr/>
            <p:nvPr/>
          </p:nvSpPr>
          <p:spPr>
            <a:xfrm>
              <a:off x="1060246" y="2262935"/>
              <a:ext cx="1080987" cy="1080778"/>
            </a:xfrm>
            <a:prstGeom prst="ellipse">
              <a:avLst/>
            </a:prstGeom>
            <a:solidFill>
              <a:schemeClr val="accent6"/>
            </a:solidFill>
            <a:ln w="25400" cap="flat" cmpd="sng" algn="ctr">
              <a:noFill/>
              <a:prstDash val="solid"/>
            </a:ln>
            <a:effectLst/>
          </p:spPr>
          <p:txBody>
            <a:bodyPr anchor="ctr"/>
            <a:lstStyle/>
            <a:p>
              <a:pPr algn="ctr">
                <a:defRPr/>
              </a:pPr>
              <a:r>
                <a:rPr lang="zh-CN" altLang="en-US" sz="1600" kern="0" dirty="0">
                  <a:solidFill>
                    <a:sysClr val="window" lastClr="FFFFFF"/>
                  </a:solidFill>
                  <a:latin typeface="Bodoni MT" panose="02070603080606020203"/>
                  <a:ea typeface="微软雅黑" panose="020B0503020204020204" charset="-122"/>
                </a:rPr>
                <a:t>内容</a:t>
              </a:r>
              <a:endParaRPr lang="en-US" altLang="zh-CN" sz="1600" kern="0" dirty="0">
                <a:solidFill>
                  <a:sysClr val="window" lastClr="FFFFFF"/>
                </a:solidFill>
                <a:latin typeface="Bodoni MT" panose="02070603080606020203"/>
                <a:ea typeface="微软雅黑" panose="020B0503020204020204" charset="-122"/>
              </a:endParaRPr>
            </a:p>
            <a:p>
              <a:pPr algn="ctr">
                <a:defRPr/>
              </a:pPr>
              <a:r>
                <a:rPr lang="zh-CN" altLang="en-US" sz="1600" kern="0" dirty="0">
                  <a:solidFill>
                    <a:sysClr val="window" lastClr="FFFFFF"/>
                  </a:solidFill>
                  <a:latin typeface="Bodoni MT" panose="02070603080606020203"/>
                  <a:ea typeface="微软雅黑" panose="020B0503020204020204" charset="-122"/>
                </a:rPr>
                <a:t>说明</a:t>
              </a:r>
            </a:p>
          </p:txBody>
        </p:sp>
        <p:sp>
          <p:nvSpPr>
            <p:cNvPr id="19" name="椭圆 18"/>
            <p:cNvSpPr/>
            <p:nvPr/>
          </p:nvSpPr>
          <p:spPr>
            <a:xfrm>
              <a:off x="1005742" y="2208327"/>
              <a:ext cx="1189994" cy="1189994"/>
            </a:xfrm>
            <a:prstGeom prst="ellipse">
              <a:avLst/>
            </a:prstGeom>
            <a:noFill/>
            <a:ln w="12700" cap="flat" cmpd="sng" algn="ctr">
              <a:solidFill>
                <a:schemeClr val="accent6"/>
              </a:solidFill>
              <a:prstDash val="solid"/>
            </a:ln>
            <a:effectLst/>
          </p:spPr>
          <p:txBody>
            <a:bodyPr anchor="ctr"/>
            <a:lstStyle/>
            <a:p>
              <a:pPr algn="ctr">
                <a:defRPr/>
              </a:pPr>
              <a:endParaRPr lang="zh-CN" altLang="en-US" sz="3200" kern="0">
                <a:solidFill>
                  <a:sysClr val="window" lastClr="FFFFFF"/>
                </a:solidFill>
                <a:latin typeface="Bodoni MT" panose="02070603080606020203"/>
                <a:ea typeface="微软雅黑" panose="020B0503020204020204" charset="-122"/>
              </a:endParaRPr>
            </a:p>
          </p:txBody>
        </p:sp>
      </p:grpSp>
      <p:grpSp>
        <p:nvGrpSpPr>
          <p:cNvPr id="20" name="组合 19"/>
          <p:cNvGrpSpPr/>
          <p:nvPr/>
        </p:nvGrpSpPr>
        <p:grpSpPr bwMode="auto">
          <a:xfrm>
            <a:off x="5492908" y="3207537"/>
            <a:ext cx="1106728" cy="1106729"/>
            <a:chOff x="1005742" y="1959742"/>
            <a:chExt cx="1189994" cy="1189994"/>
          </a:xfrm>
        </p:grpSpPr>
        <p:sp>
          <p:nvSpPr>
            <p:cNvPr id="21" name="椭圆 20"/>
            <p:cNvSpPr/>
            <p:nvPr/>
          </p:nvSpPr>
          <p:spPr>
            <a:xfrm>
              <a:off x="1060350" y="2014350"/>
              <a:ext cx="1080778" cy="1080779"/>
            </a:xfrm>
            <a:prstGeom prst="ellipse">
              <a:avLst/>
            </a:prstGeom>
            <a:solidFill>
              <a:schemeClr val="accent5"/>
            </a:solidFill>
            <a:ln w="25400" cap="flat" cmpd="sng" algn="ctr">
              <a:noFill/>
              <a:prstDash val="solid"/>
            </a:ln>
            <a:effectLst/>
          </p:spPr>
          <p:txBody>
            <a:bodyPr anchor="ctr"/>
            <a:lstStyle/>
            <a:p>
              <a:pPr algn="ctr">
                <a:defRPr/>
              </a:pPr>
              <a:r>
                <a:rPr lang="zh-CN" altLang="en-US" sz="1600" kern="0" dirty="0">
                  <a:solidFill>
                    <a:sysClr val="window" lastClr="FFFFFF"/>
                  </a:solidFill>
                  <a:latin typeface="Bodoni MT" panose="02070603080606020203"/>
                  <a:ea typeface="微软雅黑" panose="020B0503020204020204" charset="-122"/>
                </a:rPr>
                <a:t>内容</a:t>
              </a:r>
              <a:endParaRPr lang="en-US" altLang="zh-CN" sz="1600" kern="0" dirty="0">
                <a:solidFill>
                  <a:sysClr val="window" lastClr="FFFFFF"/>
                </a:solidFill>
                <a:latin typeface="Bodoni MT" panose="02070603080606020203"/>
                <a:ea typeface="微软雅黑" panose="020B0503020204020204" charset="-122"/>
              </a:endParaRPr>
            </a:p>
            <a:p>
              <a:pPr algn="ctr">
                <a:defRPr/>
              </a:pPr>
              <a:r>
                <a:rPr lang="zh-CN" altLang="en-US" sz="1600" kern="0" dirty="0">
                  <a:solidFill>
                    <a:sysClr val="window" lastClr="FFFFFF"/>
                  </a:solidFill>
                  <a:latin typeface="Bodoni MT" panose="02070603080606020203"/>
                  <a:ea typeface="微软雅黑" panose="020B0503020204020204" charset="-122"/>
                </a:rPr>
                <a:t>说明</a:t>
              </a:r>
            </a:p>
          </p:txBody>
        </p:sp>
        <p:sp>
          <p:nvSpPr>
            <p:cNvPr id="22" name="椭圆 21"/>
            <p:cNvSpPr/>
            <p:nvPr/>
          </p:nvSpPr>
          <p:spPr>
            <a:xfrm>
              <a:off x="1005742" y="1959742"/>
              <a:ext cx="1189994" cy="1189994"/>
            </a:xfrm>
            <a:prstGeom prst="ellipse">
              <a:avLst/>
            </a:prstGeom>
            <a:noFill/>
            <a:ln w="12700" cap="flat" cmpd="sng" algn="ctr">
              <a:solidFill>
                <a:schemeClr val="accent5"/>
              </a:solidFill>
              <a:prstDash val="solid"/>
            </a:ln>
            <a:effectLst/>
          </p:spPr>
          <p:txBody>
            <a:bodyPr anchor="ctr"/>
            <a:lstStyle/>
            <a:p>
              <a:pPr algn="ctr">
                <a:defRPr/>
              </a:pPr>
              <a:endParaRPr lang="zh-CN" altLang="en-US" sz="3200" kern="0">
                <a:solidFill>
                  <a:sysClr val="window" lastClr="FFFFFF"/>
                </a:solidFill>
                <a:latin typeface="Bodoni MT" panose="02070603080606020203"/>
                <a:ea typeface="微软雅黑" panose="020B0503020204020204" charset="-122"/>
              </a:endParaRPr>
            </a:p>
          </p:txBody>
        </p:sp>
      </p:grpSp>
      <p:cxnSp>
        <p:nvCxnSpPr>
          <p:cNvPr id="23" name="直接连接符 22"/>
          <p:cNvCxnSpPr>
            <a:cxnSpLocks noChangeShapeType="1"/>
            <a:stCxn id="4" idx="7"/>
            <a:endCxn id="9" idx="2"/>
          </p:cNvCxnSpPr>
          <p:nvPr/>
        </p:nvCxnSpPr>
        <p:spPr bwMode="auto">
          <a:xfrm flipV="1">
            <a:off x="2433005" y="2955719"/>
            <a:ext cx="996690" cy="342811"/>
          </a:xfrm>
          <a:prstGeom prst="line">
            <a:avLst/>
          </a:prstGeom>
          <a:noFill/>
          <a:ln w="9525" algn="ctr">
            <a:solidFill>
              <a:schemeClr val="tx1">
                <a:lumMod val="65000"/>
                <a:lumOff val="35000"/>
              </a:schemeClr>
            </a:solidFill>
            <a:prstDash val="sysDot"/>
            <a:round/>
          </a:ln>
        </p:spPr>
      </p:cxnSp>
      <p:cxnSp>
        <p:nvCxnSpPr>
          <p:cNvPr id="24" name="直接连接符 23"/>
          <p:cNvCxnSpPr>
            <a:cxnSpLocks noChangeShapeType="1"/>
            <a:stCxn id="4" idx="5"/>
            <a:endCxn id="12" idx="2"/>
          </p:cNvCxnSpPr>
          <p:nvPr/>
        </p:nvCxnSpPr>
        <p:spPr bwMode="auto">
          <a:xfrm>
            <a:off x="2433005" y="4081491"/>
            <a:ext cx="996690" cy="440152"/>
          </a:xfrm>
          <a:prstGeom prst="line">
            <a:avLst/>
          </a:prstGeom>
          <a:noFill/>
          <a:ln w="9525" algn="ctr">
            <a:solidFill>
              <a:schemeClr val="tx1">
                <a:lumMod val="65000"/>
                <a:lumOff val="35000"/>
              </a:schemeClr>
            </a:solidFill>
            <a:prstDash val="sysDot"/>
            <a:round/>
          </a:ln>
        </p:spPr>
      </p:cxnSp>
      <p:cxnSp>
        <p:nvCxnSpPr>
          <p:cNvPr id="25" name="直接连接符 24"/>
          <p:cNvCxnSpPr>
            <a:cxnSpLocks noChangeShapeType="1"/>
            <a:stCxn id="12" idx="5"/>
            <a:endCxn id="19" idx="2"/>
          </p:cNvCxnSpPr>
          <p:nvPr/>
        </p:nvCxnSpPr>
        <p:spPr bwMode="auto">
          <a:xfrm>
            <a:off x="4375599" y="4913125"/>
            <a:ext cx="1130006" cy="457081"/>
          </a:xfrm>
          <a:prstGeom prst="line">
            <a:avLst/>
          </a:prstGeom>
          <a:noFill/>
          <a:ln w="9525" algn="ctr">
            <a:solidFill>
              <a:schemeClr val="tx1">
                <a:lumMod val="65000"/>
                <a:lumOff val="35000"/>
              </a:schemeClr>
            </a:solidFill>
            <a:prstDash val="sysDot"/>
            <a:round/>
          </a:ln>
        </p:spPr>
      </p:cxnSp>
      <p:cxnSp>
        <p:nvCxnSpPr>
          <p:cNvPr id="26" name="直接连接符 25"/>
          <p:cNvCxnSpPr>
            <a:cxnSpLocks noChangeShapeType="1"/>
            <a:stCxn id="9" idx="7"/>
            <a:endCxn id="15" idx="2"/>
          </p:cNvCxnSpPr>
          <p:nvPr/>
        </p:nvCxnSpPr>
        <p:spPr bwMode="auto">
          <a:xfrm flipV="1">
            <a:off x="4375600" y="2151594"/>
            <a:ext cx="1117309" cy="412642"/>
          </a:xfrm>
          <a:prstGeom prst="line">
            <a:avLst/>
          </a:prstGeom>
          <a:noFill/>
          <a:ln w="9525" algn="ctr">
            <a:solidFill>
              <a:schemeClr val="tx1">
                <a:lumMod val="65000"/>
                <a:lumOff val="35000"/>
              </a:schemeClr>
            </a:solidFill>
            <a:prstDash val="sysDot"/>
            <a:round/>
          </a:ln>
        </p:spPr>
      </p:cxnSp>
      <p:cxnSp>
        <p:nvCxnSpPr>
          <p:cNvPr id="27" name="直接连接符 26"/>
          <p:cNvCxnSpPr>
            <a:cxnSpLocks noChangeShapeType="1"/>
            <a:stCxn id="9" idx="6"/>
            <a:endCxn id="22" idx="1"/>
          </p:cNvCxnSpPr>
          <p:nvPr/>
        </p:nvCxnSpPr>
        <p:spPr bwMode="auto">
          <a:xfrm>
            <a:off x="4538539" y="2955719"/>
            <a:ext cx="1115194" cy="414759"/>
          </a:xfrm>
          <a:prstGeom prst="line">
            <a:avLst/>
          </a:prstGeom>
          <a:noFill/>
          <a:ln w="9525" algn="ctr">
            <a:solidFill>
              <a:schemeClr val="tx1">
                <a:lumMod val="65000"/>
                <a:lumOff val="35000"/>
              </a:schemeClr>
            </a:solidFill>
            <a:prstDash val="sysDot"/>
            <a:round/>
          </a:ln>
        </p:spPr>
      </p:cxnSp>
      <p:cxnSp>
        <p:nvCxnSpPr>
          <p:cNvPr id="28" name="直接连接符 27"/>
          <p:cNvCxnSpPr>
            <a:cxnSpLocks noChangeShapeType="1"/>
            <a:stCxn id="12" idx="6"/>
            <a:endCxn id="22" idx="3"/>
          </p:cNvCxnSpPr>
          <p:nvPr/>
        </p:nvCxnSpPr>
        <p:spPr bwMode="auto">
          <a:xfrm flipV="1">
            <a:off x="4538539" y="4153440"/>
            <a:ext cx="1115194" cy="368204"/>
          </a:xfrm>
          <a:prstGeom prst="line">
            <a:avLst/>
          </a:prstGeom>
          <a:noFill/>
          <a:ln w="9525" algn="ctr">
            <a:solidFill>
              <a:schemeClr val="tx1">
                <a:lumMod val="65000"/>
                <a:lumOff val="35000"/>
              </a:schemeClr>
            </a:solidFill>
            <a:prstDash val="sysDot"/>
            <a:round/>
          </a:ln>
        </p:spPr>
      </p:cxnSp>
      <p:sp>
        <p:nvSpPr>
          <p:cNvPr id="29" name="矩形 28"/>
          <p:cNvSpPr>
            <a:spLocks noChangeArrowheads="1"/>
          </p:cNvSpPr>
          <p:nvPr/>
        </p:nvSpPr>
        <p:spPr bwMode="auto">
          <a:xfrm>
            <a:off x="7046138" y="1930261"/>
            <a:ext cx="3657175" cy="605294"/>
          </a:xfrm>
          <a:prstGeom prst="rect">
            <a:avLst/>
          </a:prstGeom>
          <a:noFill/>
          <a:ln w="9525">
            <a:noFill/>
            <a:miter lim="800000"/>
          </a:ln>
        </p:spPr>
        <p:txBody>
          <a:bodyPr wrap="square">
            <a:spAutoFit/>
          </a:bodyPr>
          <a:lstStyle/>
          <a:p>
            <a:pPr algn="just">
              <a:lnSpc>
                <a:spcPts val="2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点击输入简要文字内容，文字内容需概括精炼，不用多余的文字修饰</a:t>
            </a:r>
            <a:r>
              <a:rPr lang="en-US" altLang="zh-CN" sz="1600" dirty="0">
                <a:solidFill>
                  <a:schemeClr val="tx1">
                    <a:lumMod val="50000"/>
                    <a:lumOff val="50000"/>
                  </a:schemeClr>
                </a:solidFill>
                <a:latin typeface="微软雅黑" panose="020B0503020204020204" charset="-122"/>
                <a:ea typeface="微软雅黑" panose="020B0503020204020204" charset="-122"/>
              </a:rPr>
              <a:t>……</a:t>
            </a:r>
            <a:endParaRPr lang="zh-CN" altLang="en-US" sz="1600" dirty="0">
              <a:solidFill>
                <a:schemeClr val="tx1">
                  <a:lumMod val="50000"/>
                  <a:lumOff val="50000"/>
                </a:schemeClr>
              </a:solidFill>
              <a:latin typeface="微软雅黑" panose="020B0503020204020204" charset="-122"/>
              <a:ea typeface="微软雅黑" panose="020B0503020204020204" charset="-122"/>
            </a:endParaRPr>
          </a:p>
        </p:txBody>
      </p:sp>
      <p:sp>
        <p:nvSpPr>
          <p:cNvPr id="30" name="矩形 29"/>
          <p:cNvSpPr>
            <a:spLocks noChangeArrowheads="1"/>
          </p:cNvSpPr>
          <p:nvPr/>
        </p:nvSpPr>
        <p:spPr bwMode="auto">
          <a:xfrm>
            <a:off x="7046138" y="3501569"/>
            <a:ext cx="3657175" cy="605294"/>
          </a:xfrm>
          <a:prstGeom prst="rect">
            <a:avLst/>
          </a:prstGeom>
          <a:noFill/>
          <a:ln w="9525">
            <a:noFill/>
            <a:miter lim="800000"/>
          </a:ln>
        </p:spPr>
        <p:txBody>
          <a:bodyPr wrap="square">
            <a:spAutoFit/>
          </a:bodyPr>
          <a:lstStyle/>
          <a:p>
            <a:pPr algn="just">
              <a:lnSpc>
                <a:spcPts val="2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点击输入简要文字内容，文字内容需概括精炼，不用多余的文字修饰</a:t>
            </a:r>
            <a:r>
              <a:rPr lang="en-US" altLang="zh-CN" sz="1600" dirty="0">
                <a:solidFill>
                  <a:schemeClr val="tx1">
                    <a:lumMod val="50000"/>
                    <a:lumOff val="50000"/>
                  </a:schemeClr>
                </a:solidFill>
                <a:latin typeface="微软雅黑" panose="020B0503020204020204" charset="-122"/>
                <a:ea typeface="微软雅黑" panose="020B0503020204020204" charset="-122"/>
              </a:rPr>
              <a:t>……</a:t>
            </a:r>
            <a:endParaRPr lang="zh-CN" altLang="en-US" sz="1600" dirty="0">
              <a:solidFill>
                <a:schemeClr val="tx1">
                  <a:lumMod val="50000"/>
                  <a:lumOff val="50000"/>
                </a:schemeClr>
              </a:solidFill>
              <a:latin typeface="微软雅黑" panose="020B0503020204020204" charset="-122"/>
              <a:ea typeface="微软雅黑" panose="020B0503020204020204" charset="-122"/>
            </a:endParaRPr>
          </a:p>
        </p:txBody>
      </p:sp>
      <p:sp>
        <p:nvSpPr>
          <p:cNvPr id="31" name="矩形 30"/>
          <p:cNvSpPr>
            <a:spLocks noChangeArrowheads="1"/>
          </p:cNvSpPr>
          <p:nvPr/>
        </p:nvSpPr>
        <p:spPr bwMode="auto">
          <a:xfrm>
            <a:off x="7046136" y="5073949"/>
            <a:ext cx="3561190" cy="605294"/>
          </a:xfrm>
          <a:prstGeom prst="rect">
            <a:avLst/>
          </a:prstGeom>
          <a:noFill/>
          <a:ln w="9525">
            <a:noFill/>
            <a:miter lim="800000"/>
          </a:ln>
        </p:spPr>
        <p:txBody>
          <a:bodyPr wrap="square">
            <a:spAutoFit/>
          </a:bodyPr>
          <a:lstStyle/>
          <a:p>
            <a:pPr algn="just">
              <a:lnSpc>
                <a:spcPts val="2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点击输入简要文字内容，文字内容需概括精炼，不用多余的文字修饰</a:t>
            </a:r>
            <a:r>
              <a:rPr lang="en-US" altLang="zh-CN" sz="1600" dirty="0">
                <a:solidFill>
                  <a:schemeClr val="tx1">
                    <a:lumMod val="50000"/>
                    <a:lumOff val="50000"/>
                  </a:schemeClr>
                </a:solidFill>
                <a:latin typeface="微软雅黑" panose="020B0503020204020204" charset="-122"/>
                <a:ea typeface="微软雅黑" panose="020B0503020204020204" charset="-122"/>
              </a:rPr>
              <a:t>……</a:t>
            </a:r>
            <a:endParaRPr lang="zh-CN" altLang="en-US" sz="1600" dirty="0">
              <a:solidFill>
                <a:schemeClr val="tx1">
                  <a:lumMod val="50000"/>
                  <a:lumOff val="50000"/>
                </a:schemeClr>
              </a:solidFill>
              <a:latin typeface="微软雅黑" panose="020B0503020204020204" charset="-122"/>
              <a:ea typeface="微软雅黑" panose="020B0503020204020204" charset="-122"/>
            </a:endParaRPr>
          </a:p>
        </p:txBody>
      </p:sp>
    </p:spTree>
  </p:cSld>
  <p:clrMapOvr>
    <a:masterClrMapping/>
  </p:clrMapOvr>
  <p:transition advTm="6037">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par>
                                <p:cTn id="10" presetID="6" presetClass="emph" presetSubtype="0" autoRev="1" fill="hold" nodeType="withEffect">
                                  <p:stCondLst>
                                    <p:cond delay="200"/>
                                  </p:stCondLst>
                                  <p:childTnLst>
                                    <p:animScale>
                                      <p:cBhvr>
                                        <p:cTn id="11" dur="200" fill="hold"/>
                                        <p:tgtEl>
                                          <p:spTgt spid="2"/>
                                        </p:tgtEl>
                                      </p:cBhvr>
                                      <p:by x="130000" y="130000"/>
                                    </p:animScale>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par>
                                <p:cTn id="16" presetID="22" presetClass="entr" presetSubtype="8"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200" fill="hold"/>
                                        <p:tgtEl>
                                          <p:spTgt spid="5"/>
                                        </p:tgtEl>
                                        <p:attrNameLst>
                                          <p:attrName>ppt_w</p:attrName>
                                        </p:attrNameLst>
                                      </p:cBhvr>
                                      <p:tavLst>
                                        <p:tav tm="0">
                                          <p:val>
                                            <p:fltVal val="0"/>
                                          </p:val>
                                        </p:tav>
                                        <p:tav tm="100000">
                                          <p:val>
                                            <p:strVal val="#ppt_w"/>
                                          </p:val>
                                        </p:tav>
                                      </p:tavLst>
                                    </p:anim>
                                    <p:anim calcmode="lin" valueType="num">
                                      <p:cBhvr>
                                        <p:cTn id="23" dur="200" fill="hold"/>
                                        <p:tgtEl>
                                          <p:spTgt spid="5"/>
                                        </p:tgtEl>
                                        <p:attrNameLst>
                                          <p:attrName>ppt_h</p:attrName>
                                        </p:attrNameLst>
                                      </p:cBhvr>
                                      <p:tavLst>
                                        <p:tav tm="0">
                                          <p:val>
                                            <p:fltVal val="0"/>
                                          </p:val>
                                        </p:tav>
                                        <p:tav tm="100000">
                                          <p:val>
                                            <p:strVal val="#ppt_h"/>
                                          </p:val>
                                        </p:tav>
                                      </p:tavLst>
                                    </p:anim>
                                    <p:animEffect transition="in" filter="fade">
                                      <p:cBhvr>
                                        <p:cTn id="24" dur="200"/>
                                        <p:tgtEl>
                                          <p:spTgt spid="5"/>
                                        </p:tgtEl>
                                      </p:cBhvr>
                                    </p:animEffect>
                                  </p:childTnLst>
                                </p:cTn>
                              </p:par>
                              <p:par>
                                <p:cTn id="25" presetID="6" presetClass="emph" presetSubtype="0" autoRev="1" fill="hold" nodeType="withEffect">
                                  <p:stCondLst>
                                    <p:cond delay="200"/>
                                  </p:stCondLst>
                                  <p:childTnLst>
                                    <p:animScale>
                                      <p:cBhvr>
                                        <p:cTn id="26" dur="200" fill="hold"/>
                                        <p:tgtEl>
                                          <p:spTgt spid="5"/>
                                        </p:tgtEl>
                                      </p:cBhvr>
                                      <p:by x="130000" y="130000"/>
                                    </p:animScale>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200" fill="hold"/>
                                        <p:tgtEl>
                                          <p:spTgt spid="10"/>
                                        </p:tgtEl>
                                        <p:attrNameLst>
                                          <p:attrName>ppt_w</p:attrName>
                                        </p:attrNameLst>
                                      </p:cBhvr>
                                      <p:tavLst>
                                        <p:tav tm="0">
                                          <p:val>
                                            <p:fltVal val="0"/>
                                          </p:val>
                                        </p:tav>
                                        <p:tav tm="100000">
                                          <p:val>
                                            <p:strVal val="#ppt_w"/>
                                          </p:val>
                                        </p:tav>
                                      </p:tavLst>
                                    </p:anim>
                                    <p:anim calcmode="lin" valueType="num">
                                      <p:cBhvr>
                                        <p:cTn id="31" dur="200" fill="hold"/>
                                        <p:tgtEl>
                                          <p:spTgt spid="10"/>
                                        </p:tgtEl>
                                        <p:attrNameLst>
                                          <p:attrName>ppt_h</p:attrName>
                                        </p:attrNameLst>
                                      </p:cBhvr>
                                      <p:tavLst>
                                        <p:tav tm="0">
                                          <p:val>
                                            <p:fltVal val="0"/>
                                          </p:val>
                                        </p:tav>
                                        <p:tav tm="100000">
                                          <p:val>
                                            <p:strVal val="#ppt_h"/>
                                          </p:val>
                                        </p:tav>
                                      </p:tavLst>
                                    </p:anim>
                                    <p:animEffect transition="in" filter="fade">
                                      <p:cBhvr>
                                        <p:cTn id="32" dur="200"/>
                                        <p:tgtEl>
                                          <p:spTgt spid="10"/>
                                        </p:tgtEl>
                                      </p:cBhvr>
                                    </p:animEffect>
                                  </p:childTnLst>
                                </p:cTn>
                              </p:par>
                              <p:par>
                                <p:cTn id="33" presetID="6" presetClass="emph" presetSubtype="0" autoRev="1" fill="hold" nodeType="withEffect">
                                  <p:stCondLst>
                                    <p:cond delay="200"/>
                                  </p:stCondLst>
                                  <p:childTnLst>
                                    <p:animScale>
                                      <p:cBhvr>
                                        <p:cTn id="34" dur="200" fill="hold"/>
                                        <p:tgtEl>
                                          <p:spTgt spid="10"/>
                                        </p:tgtEl>
                                      </p:cBhvr>
                                      <p:by x="130000" y="130000"/>
                                    </p:animScale>
                                  </p:childTnLst>
                                </p:cTn>
                              </p:par>
                            </p:childTnLst>
                          </p:cTn>
                        </p:par>
                        <p:par>
                          <p:cTn id="35" fill="hold">
                            <p:stCondLst>
                              <p:cond delay="2000"/>
                            </p:stCondLst>
                            <p:childTnLst>
                              <p:par>
                                <p:cTn id="36" presetID="22" presetClass="entr" presetSubtype="8"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left)">
                                      <p:cBhvr>
                                        <p:cTn id="38" dur="200"/>
                                        <p:tgtEl>
                                          <p:spTgt spid="26"/>
                                        </p:tgtEl>
                                      </p:cBhvr>
                                    </p:animEffect>
                                  </p:childTnLst>
                                </p:cTn>
                              </p:par>
                              <p:par>
                                <p:cTn id="39" presetID="22" presetClass="entr" presetSubtype="8"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left)">
                                      <p:cBhvr>
                                        <p:cTn id="41" dur="200"/>
                                        <p:tgtEl>
                                          <p:spTgt spid="27"/>
                                        </p:tgtEl>
                                      </p:cBhvr>
                                    </p:animEffect>
                                  </p:childTnLst>
                                </p:cTn>
                              </p:par>
                              <p:par>
                                <p:cTn id="42" presetID="22" presetClass="entr" presetSubtype="8" fill="hold"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left)">
                                      <p:cBhvr>
                                        <p:cTn id="44" dur="200"/>
                                        <p:tgtEl>
                                          <p:spTgt spid="28"/>
                                        </p:tgtEl>
                                      </p:cBhvr>
                                    </p:animEffect>
                                  </p:childTnLst>
                                </p:cTn>
                              </p:par>
                              <p:par>
                                <p:cTn id="45" presetID="22" presetClass="entr" presetSubtype="8"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200"/>
                                        <p:tgtEl>
                                          <p:spTgt spid="25"/>
                                        </p:tgtEl>
                                      </p:cBhvr>
                                    </p:animEffect>
                                  </p:childTnLst>
                                </p:cTn>
                              </p:par>
                            </p:childTnLst>
                          </p:cTn>
                        </p:par>
                        <p:par>
                          <p:cTn id="48" fill="hold">
                            <p:stCondLst>
                              <p:cond delay="2500"/>
                            </p:stCondLst>
                            <p:childTnLst>
                              <p:par>
                                <p:cTn id="49" presetID="53" presetClass="entr" presetSubtype="16"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00" fill="hold"/>
                                        <p:tgtEl>
                                          <p:spTgt spid="13"/>
                                        </p:tgtEl>
                                        <p:attrNameLst>
                                          <p:attrName>ppt_w</p:attrName>
                                        </p:attrNameLst>
                                      </p:cBhvr>
                                      <p:tavLst>
                                        <p:tav tm="0">
                                          <p:val>
                                            <p:fltVal val="0"/>
                                          </p:val>
                                        </p:tav>
                                        <p:tav tm="100000">
                                          <p:val>
                                            <p:strVal val="#ppt_w"/>
                                          </p:val>
                                        </p:tav>
                                      </p:tavLst>
                                    </p:anim>
                                    <p:anim calcmode="lin" valueType="num">
                                      <p:cBhvr>
                                        <p:cTn id="52" dur="200" fill="hold"/>
                                        <p:tgtEl>
                                          <p:spTgt spid="13"/>
                                        </p:tgtEl>
                                        <p:attrNameLst>
                                          <p:attrName>ppt_h</p:attrName>
                                        </p:attrNameLst>
                                      </p:cBhvr>
                                      <p:tavLst>
                                        <p:tav tm="0">
                                          <p:val>
                                            <p:fltVal val="0"/>
                                          </p:val>
                                        </p:tav>
                                        <p:tav tm="100000">
                                          <p:val>
                                            <p:strVal val="#ppt_h"/>
                                          </p:val>
                                        </p:tav>
                                      </p:tavLst>
                                    </p:anim>
                                    <p:animEffect transition="in" filter="fade">
                                      <p:cBhvr>
                                        <p:cTn id="53" dur="200"/>
                                        <p:tgtEl>
                                          <p:spTgt spid="13"/>
                                        </p:tgtEl>
                                      </p:cBhvr>
                                    </p:animEffect>
                                  </p:childTnLst>
                                </p:cTn>
                              </p:par>
                              <p:par>
                                <p:cTn id="54" presetID="6" presetClass="emph" presetSubtype="0" autoRev="1" fill="hold" nodeType="withEffect">
                                  <p:stCondLst>
                                    <p:cond delay="200"/>
                                  </p:stCondLst>
                                  <p:childTnLst>
                                    <p:animScale>
                                      <p:cBhvr>
                                        <p:cTn id="55" dur="200" fill="hold"/>
                                        <p:tgtEl>
                                          <p:spTgt spid="13"/>
                                        </p:tgtEl>
                                      </p:cBhvr>
                                      <p:by x="130000" y="130000"/>
                                    </p:animScale>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200" fill="hold"/>
                                        <p:tgtEl>
                                          <p:spTgt spid="20"/>
                                        </p:tgtEl>
                                        <p:attrNameLst>
                                          <p:attrName>ppt_w</p:attrName>
                                        </p:attrNameLst>
                                      </p:cBhvr>
                                      <p:tavLst>
                                        <p:tav tm="0">
                                          <p:val>
                                            <p:fltVal val="0"/>
                                          </p:val>
                                        </p:tav>
                                        <p:tav tm="100000">
                                          <p:val>
                                            <p:strVal val="#ppt_w"/>
                                          </p:val>
                                        </p:tav>
                                      </p:tavLst>
                                    </p:anim>
                                    <p:anim calcmode="lin" valueType="num">
                                      <p:cBhvr>
                                        <p:cTn id="60" dur="200" fill="hold"/>
                                        <p:tgtEl>
                                          <p:spTgt spid="20"/>
                                        </p:tgtEl>
                                        <p:attrNameLst>
                                          <p:attrName>ppt_h</p:attrName>
                                        </p:attrNameLst>
                                      </p:cBhvr>
                                      <p:tavLst>
                                        <p:tav tm="0">
                                          <p:val>
                                            <p:fltVal val="0"/>
                                          </p:val>
                                        </p:tav>
                                        <p:tav tm="100000">
                                          <p:val>
                                            <p:strVal val="#ppt_h"/>
                                          </p:val>
                                        </p:tav>
                                      </p:tavLst>
                                    </p:anim>
                                    <p:animEffect transition="in" filter="fade">
                                      <p:cBhvr>
                                        <p:cTn id="61" dur="200"/>
                                        <p:tgtEl>
                                          <p:spTgt spid="20"/>
                                        </p:tgtEl>
                                      </p:cBhvr>
                                    </p:animEffect>
                                  </p:childTnLst>
                                </p:cTn>
                              </p:par>
                              <p:par>
                                <p:cTn id="62" presetID="6" presetClass="emph" presetSubtype="0" autoRev="1" fill="hold" nodeType="withEffect">
                                  <p:stCondLst>
                                    <p:cond delay="200"/>
                                  </p:stCondLst>
                                  <p:childTnLst>
                                    <p:animScale>
                                      <p:cBhvr>
                                        <p:cTn id="63" dur="200" fill="hold"/>
                                        <p:tgtEl>
                                          <p:spTgt spid="20"/>
                                        </p:tgtEl>
                                      </p:cBhvr>
                                      <p:by x="130000" y="130000"/>
                                    </p:animScale>
                                  </p:childTnLst>
                                </p:cTn>
                              </p:par>
                            </p:childTnLst>
                          </p:cTn>
                        </p:par>
                        <p:par>
                          <p:cTn id="64" fill="hold">
                            <p:stCondLst>
                              <p:cond delay="3500"/>
                            </p:stCondLst>
                            <p:childTnLst>
                              <p:par>
                                <p:cTn id="65" presetID="53" presetClass="entr" presetSubtype="16"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200" fill="hold"/>
                                        <p:tgtEl>
                                          <p:spTgt spid="17"/>
                                        </p:tgtEl>
                                        <p:attrNameLst>
                                          <p:attrName>ppt_w</p:attrName>
                                        </p:attrNameLst>
                                      </p:cBhvr>
                                      <p:tavLst>
                                        <p:tav tm="0">
                                          <p:val>
                                            <p:fltVal val="0"/>
                                          </p:val>
                                        </p:tav>
                                        <p:tav tm="100000">
                                          <p:val>
                                            <p:strVal val="#ppt_w"/>
                                          </p:val>
                                        </p:tav>
                                      </p:tavLst>
                                    </p:anim>
                                    <p:anim calcmode="lin" valueType="num">
                                      <p:cBhvr>
                                        <p:cTn id="68" dur="200" fill="hold"/>
                                        <p:tgtEl>
                                          <p:spTgt spid="17"/>
                                        </p:tgtEl>
                                        <p:attrNameLst>
                                          <p:attrName>ppt_h</p:attrName>
                                        </p:attrNameLst>
                                      </p:cBhvr>
                                      <p:tavLst>
                                        <p:tav tm="0">
                                          <p:val>
                                            <p:fltVal val="0"/>
                                          </p:val>
                                        </p:tav>
                                        <p:tav tm="100000">
                                          <p:val>
                                            <p:strVal val="#ppt_h"/>
                                          </p:val>
                                        </p:tav>
                                      </p:tavLst>
                                    </p:anim>
                                    <p:animEffect transition="in" filter="fade">
                                      <p:cBhvr>
                                        <p:cTn id="69" dur="200"/>
                                        <p:tgtEl>
                                          <p:spTgt spid="17"/>
                                        </p:tgtEl>
                                      </p:cBhvr>
                                    </p:animEffect>
                                  </p:childTnLst>
                                </p:cTn>
                              </p:par>
                              <p:par>
                                <p:cTn id="70" presetID="6" presetClass="emph" presetSubtype="0" autoRev="1" fill="hold" nodeType="withEffect">
                                  <p:stCondLst>
                                    <p:cond delay="200"/>
                                  </p:stCondLst>
                                  <p:childTnLst>
                                    <p:animScale>
                                      <p:cBhvr>
                                        <p:cTn id="71" dur="200" fill="hold"/>
                                        <p:tgtEl>
                                          <p:spTgt spid="17"/>
                                        </p:tgtEl>
                                      </p:cBhvr>
                                      <p:by x="130000" y="130000"/>
                                    </p:animScale>
                                  </p:childTnLst>
                                </p:cTn>
                              </p:par>
                            </p:childTnLst>
                          </p:cTn>
                        </p:par>
                        <p:par>
                          <p:cTn id="72" fill="hold">
                            <p:stCondLst>
                              <p:cond delay="4000"/>
                            </p:stCondLst>
                            <p:childTnLst>
                              <p:par>
                                <p:cTn id="73" presetID="1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300"/>
                                        <p:tgtEl>
                                          <p:spTgt spid="29"/>
                                        </p:tgtEl>
                                        <p:attrNameLst>
                                          <p:attrName>ppt_y</p:attrName>
                                        </p:attrNameLst>
                                      </p:cBhvr>
                                      <p:tavLst>
                                        <p:tav tm="0">
                                          <p:val>
                                            <p:strVal val="#ppt_y-#ppt_h*1.125000"/>
                                          </p:val>
                                        </p:tav>
                                        <p:tav tm="100000">
                                          <p:val>
                                            <p:strVal val="#ppt_y"/>
                                          </p:val>
                                        </p:tav>
                                      </p:tavLst>
                                    </p:anim>
                                    <p:animEffect transition="in" filter="wipe(down)">
                                      <p:cBhvr>
                                        <p:cTn id="76" dur="300"/>
                                        <p:tgtEl>
                                          <p:spTgt spid="29"/>
                                        </p:tgtEl>
                                      </p:cBhvr>
                                    </p:animEffect>
                                  </p:childTnLst>
                                </p:cTn>
                              </p:par>
                            </p:childTnLst>
                          </p:cTn>
                        </p:par>
                        <p:par>
                          <p:cTn id="77" fill="hold">
                            <p:stCondLst>
                              <p:cond delay="4500"/>
                            </p:stCondLst>
                            <p:childTnLst>
                              <p:par>
                                <p:cTn id="78" presetID="12" presetClass="entr" presetSubtype="1" fill="hold" grpId="0" nodeType="afterEffect">
                                  <p:stCondLst>
                                    <p:cond delay="0"/>
                                  </p:stCondLst>
                                  <p:childTnLst>
                                    <p:set>
                                      <p:cBhvr>
                                        <p:cTn id="79" dur="1" fill="hold">
                                          <p:stCondLst>
                                            <p:cond delay="0"/>
                                          </p:stCondLst>
                                        </p:cTn>
                                        <p:tgtEl>
                                          <p:spTgt spid="30"/>
                                        </p:tgtEl>
                                        <p:attrNameLst>
                                          <p:attrName>style.visibility</p:attrName>
                                        </p:attrNameLst>
                                      </p:cBhvr>
                                      <p:to>
                                        <p:strVal val="visible"/>
                                      </p:to>
                                    </p:set>
                                    <p:anim calcmode="lin" valueType="num">
                                      <p:cBhvr additive="base">
                                        <p:cTn id="80" dur="300"/>
                                        <p:tgtEl>
                                          <p:spTgt spid="30"/>
                                        </p:tgtEl>
                                        <p:attrNameLst>
                                          <p:attrName>ppt_y</p:attrName>
                                        </p:attrNameLst>
                                      </p:cBhvr>
                                      <p:tavLst>
                                        <p:tav tm="0">
                                          <p:val>
                                            <p:strVal val="#ppt_y-#ppt_h*1.125000"/>
                                          </p:val>
                                        </p:tav>
                                        <p:tav tm="100000">
                                          <p:val>
                                            <p:strVal val="#ppt_y"/>
                                          </p:val>
                                        </p:tav>
                                      </p:tavLst>
                                    </p:anim>
                                    <p:animEffect transition="in" filter="wipe(down)">
                                      <p:cBhvr>
                                        <p:cTn id="81" dur="300"/>
                                        <p:tgtEl>
                                          <p:spTgt spid="30"/>
                                        </p:tgtEl>
                                      </p:cBhvr>
                                    </p:animEffect>
                                  </p:childTnLst>
                                </p:cTn>
                              </p:par>
                            </p:childTnLst>
                          </p:cTn>
                        </p:par>
                        <p:par>
                          <p:cTn id="82" fill="hold">
                            <p:stCondLst>
                              <p:cond delay="5000"/>
                            </p:stCondLst>
                            <p:childTnLst>
                              <p:par>
                                <p:cTn id="83" presetID="12" presetClass="entr" presetSubtype="1"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additive="base">
                                        <p:cTn id="85" dur="300"/>
                                        <p:tgtEl>
                                          <p:spTgt spid="31"/>
                                        </p:tgtEl>
                                        <p:attrNameLst>
                                          <p:attrName>ppt_y</p:attrName>
                                        </p:attrNameLst>
                                      </p:cBhvr>
                                      <p:tavLst>
                                        <p:tav tm="0">
                                          <p:val>
                                            <p:strVal val="#ppt_y-#ppt_h*1.125000"/>
                                          </p:val>
                                        </p:tav>
                                        <p:tav tm="100000">
                                          <p:val>
                                            <p:strVal val="#ppt_y"/>
                                          </p:val>
                                        </p:tav>
                                      </p:tavLst>
                                    </p:anim>
                                    <p:animEffect transition="in" filter="wipe(down)">
                                      <p:cBhvr>
                                        <p:cTn id="86" dur="3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3360052" y="4012850"/>
            <a:ext cx="6263880" cy="134030"/>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zh-CN" altLang="en-US" sz="3200"/>
          </a:p>
        </p:txBody>
      </p:sp>
      <p:sp>
        <p:nvSpPr>
          <p:cNvPr id="3" name="矩形 2"/>
          <p:cNvSpPr/>
          <p:nvPr/>
        </p:nvSpPr>
        <p:spPr>
          <a:xfrm>
            <a:off x="2784064" y="1647153"/>
            <a:ext cx="6263880" cy="134030"/>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zh-CN" altLang="en-US" sz="3200"/>
          </a:p>
        </p:txBody>
      </p:sp>
      <p:sp>
        <p:nvSpPr>
          <p:cNvPr id="4" name="椭圆 64"/>
          <p:cNvSpPr>
            <a:spLocks noChangeArrowheads="1"/>
          </p:cNvSpPr>
          <p:nvPr/>
        </p:nvSpPr>
        <p:spPr bwMode="auto">
          <a:xfrm>
            <a:off x="1272096" y="1317316"/>
            <a:ext cx="1658513" cy="1657616"/>
          </a:xfrm>
          <a:prstGeom prst="ellipse">
            <a:avLst/>
          </a:prstGeom>
          <a:solidFill>
            <a:schemeClr val="accent1"/>
          </a:solidFill>
          <a:ln w="190500" cap="sq" cmpd="sng">
            <a:solidFill>
              <a:schemeClr val="bg1">
                <a:lumMod val="65000"/>
              </a:schemeClr>
            </a:solidFill>
            <a:round/>
          </a:ln>
        </p:spPr>
        <p:txBody>
          <a:bodyPr lIns="91436" tIns="45717" rIns="91436" bIns="45717" anchor="ctr"/>
          <a:lstStyle/>
          <a:p>
            <a:pPr algn="ctr"/>
            <a:r>
              <a:rPr lang="zh-CN" altLang="en-US" sz="2800" b="1" dirty="0">
                <a:solidFill>
                  <a:schemeClr val="bg1"/>
                </a:solidFill>
                <a:latin typeface="微软雅黑" panose="020B0503020204020204" charset="-122"/>
                <a:ea typeface="微软雅黑" panose="020B0503020204020204" charset="-122"/>
                <a:sym typeface="宋体" panose="02010600030101010101" pitchFamily="2" charset="-122"/>
              </a:rPr>
              <a:t>添加文字</a:t>
            </a:r>
            <a:endParaRPr lang="zh-CN" altLang="zh-CN" sz="2800" b="1" dirty="0">
              <a:solidFill>
                <a:schemeClr val="bg1"/>
              </a:solidFill>
              <a:latin typeface="微软雅黑" panose="020B0503020204020204" charset="-122"/>
              <a:ea typeface="微软雅黑" panose="020B0503020204020204" charset="-122"/>
              <a:sym typeface="宋体" panose="02010600030101010101" pitchFamily="2" charset="-122"/>
            </a:endParaRPr>
          </a:p>
        </p:txBody>
      </p:sp>
      <p:sp>
        <p:nvSpPr>
          <p:cNvPr id="5" name="TextBox 4"/>
          <p:cNvSpPr txBox="1"/>
          <p:nvPr/>
        </p:nvSpPr>
        <p:spPr>
          <a:xfrm>
            <a:off x="3248796" y="1813553"/>
            <a:ext cx="5903887" cy="2012853"/>
          </a:xfrm>
          <a:prstGeom prst="rect">
            <a:avLst/>
          </a:prstGeom>
          <a:noFill/>
        </p:spPr>
        <p:txBody>
          <a:bodyPr wrap="square" lIns="91436" tIns="45717" rIns="91436" bIns="45717" rtlCol="0">
            <a:spAutoFit/>
          </a:bodyPr>
          <a:lstStyle/>
          <a:p>
            <a:pPr>
              <a:lnSpc>
                <a:spcPct val="130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chemeClr val="tx1">
                  <a:lumMod val="50000"/>
                  <a:lumOff val="50000"/>
                </a:schemeClr>
              </a:solidFill>
              <a:latin typeface="微软雅黑" panose="020B0503020204020204" charset="-122"/>
              <a:ea typeface="微软雅黑" panose="020B0503020204020204" charset="-122"/>
            </a:endParaRPr>
          </a:p>
          <a:p>
            <a:pPr>
              <a:lnSpc>
                <a:spcPct val="130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a:t>
            </a:r>
          </a:p>
        </p:txBody>
      </p:sp>
      <p:sp>
        <p:nvSpPr>
          <p:cNvPr id="8" name="椭圆 64"/>
          <p:cNvSpPr>
            <a:spLocks noChangeArrowheads="1"/>
          </p:cNvSpPr>
          <p:nvPr/>
        </p:nvSpPr>
        <p:spPr bwMode="auto">
          <a:xfrm>
            <a:off x="9407939" y="3400008"/>
            <a:ext cx="1658513" cy="1657616"/>
          </a:xfrm>
          <a:prstGeom prst="ellipse">
            <a:avLst/>
          </a:prstGeom>
          <a:solidFill>
            <a:schemeClr val="accent2"/>
          </a:solidFill>
          <a:ln w="190500" cap="sq" cmpd="sng">
            <a:solidFill>
              <a:schemeClr val="bg1">
                <a:lumMod val="65000"/>
              </a:schemeClr>
            </a:solidFill>
            <a:round/>
          </a:ln>
        </p:spPr>
        <p:txBody>
          <a:bodyPr lIns="91436" tIns="45717" rIns="91436" bIns="45717" anchor="ctr"/>
          <a:lstStyle/>
          <a:p>
            <a:pPr algn="ctr"/>
            <a:r>
              <a:rPr lang="zh-CN" altLang="en-US" sz="2800" b="1" dirty="0">
                <a:solidFill>
                  <a:schemeClr val="bg1"/>
                </a:solidFill>
                <a:latin typeface="微软雅黑" panose="020B0503020204020204" charset="-122"/>
                <a:ea typeface="微软雅黑" panose="020B0503020204020204" charset="-122"/>
                <a:sym typeface="宋体" panose="02010600030101010101" pitchFamily="2" charset="-122"/>
              </a:rPr>
              <a:t>添加文字</a:t>
            </a:r>
            <a:endParaRPr lang="zh-CN" altLang="zh-CN" sz="2800" b="1" dirty="0">
              <a:solidFill>
                <a:schemeClr val="bg1"/>
              </a:solidFill>
              <a:latin typeface="微软雅黑" panose="020B0503020204020204" charset="-122"/>
              <a:ea typeface="微软雅黑" panose="020B0503020204020204" charset="-122"/>
              <a:sym typeface="宋体" panose="02010600030101010101" pitchFamily="2" charset="-122"/>
            </a:endParaRPr>
          </a:p>
        </p:txBody>
      </p:sp>
      <p:sp>
        <p:nvSpPr>
          <p:cNvPr id="9" name="TextBox 6"/>
          <p:cNvSpPr txBox="1"/>
          <p:nvPr/>
        </p:nvSpPr>
        <p:spPr>
          <a:xfrm>
            <a:off x="3248796" y="4228820"/>
            <a:ext cx="5903887" cy="2012853"/>
          </a:xfrm>
          <a:prstGeom prst="rect">
            <a:avLst/>
          </a:prstGeom>
          <a:noFill/>
        </p:spPr>
        <p:txBody>
          <a:bodyPr wrap="square" lIns="91436" tIns="45717" rIns="91436" bIns="45717" rtlCol="0">
            <a:spAutoFit/>
          </a:bodyPr>
          <a:lstStyle/>
          <a:p>
            <a:pPr>
              <a:lnSpc>
                <a:spcPct val="130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chemeClr val="tx1">
                  <a:lumMod val="50000"/>
                  <a:lumOff val="50000"/>
                </a:schemeClr>
              </a:solidFill>
              <a:latin typeface="微软雅黑" panose="020B0503020204020204" charset="-122"/>
              <a:ea typeface="微软雅黑" panose="020B0503020204020204" charset="-122"/>
            </a:endParaRPr>
          </a:p>
          <a:p>
            <a:pPr>
              <a:lnSpc>
                <a:spcPct val="130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a:t>
            </a:r>
          </a:p>
        </p:txBody>
      </p:sp>
    </p:spTree>
  </p:cSld>
  <p:clrMapOvr>
    <a:masterClrMapping/>
  </p:clrMapOvr>
  <p:transition advTm="11279">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8" presetClass="emph" presetSubtype="0" fill="hold" grpId="1" nodeType="withEffect">
                                  <p:stCondLst>
                                    <p:cond delay="0"/>
                                  </p:stCondLst>
                                  <p:childTnLst>
                                    <p:animRot by="21600000">
                                      <p:cBhvr>
                                        <p:cTn id="10" dur="500" fill="hold"/>
                                        <p:tgtEl>
                                          <p:spTgt spid="4"/>
                                        </p:tgtEl>
                                        <p:attrNameLst>
                                          <p:attrName>r</p:attrName>
                                        </p:attrNameLst>
                                      </p:cBhvr>
                                    </p:animRo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22" presetClass="entr" presetSubtype="8" fill="hold" grpId="0" nodeType="afterEffect">
                                  <p:stCondLst>
                                    <p:cond delay="0"/>
                                  </p:stCondLst>
                                  <p:iterate type="lt">
                                    <p:tmPct val="30000"/>
                                  </p:iterate>
                                  <p:childTnLst>
                                    <p:set>
                                      <p:cBhvr>
                                        <p:cTn id="17" dur="1" fill="hold">
                                          <p:stCondLst>
                                            <p:cond delay="0"/>
                                          </p:stCondLst>
                                        </p:cTn>
                                        <p:tgtEl>
                                          <p:spTgt spid="5"/>
                                        </p:tgtEl>
                                        <p:attrNameLst>
                                          <p:attrName>style.visibility</p:attrName>
                                        </p:attrNameLst>
                                      </p:cBhvr>
                                      <p:to>
                                        <p:strVal val="visible"/>
                                      </p:to>
                                    </p:set>
                                    <p:animEffect transition="in" filter="wipe(left)">
                                      <p:cBhvr>
                                        <p:cTn id="18" dur="100"/>
                                        <p:tgtEl>
                                          <p:spTgt spid="5"/>
                                        </p:tgtEl>
                                      </p:cBhvr>
                                    </p:animEffect>
                                  </p:childTnLst>
                                </p:cTn>
                              </p:par>
                              <p:par>
                                <p:cTn id="19" presetID="36" presetClass="emph" presetSubtype="0" fill="hold" grpId="1" nodeType="withEffect">
                                  <p:stCondLst>
                                    <p:cond delay="0"/>
                                  </p:stCondLst>
                                  <p:iterate type="lt">
                                    <p:tmPct val="30000"/>
                                  </p:iterate>
                                  <p:childTnLst>
                                    <p:animScale>
                                      <p:cBhvr>
                                        <p:cTn id="20" dur="50" autoRev="1" fill="hold">
                                          <p:stCondLst>
                                            <p:cond delay="0"/>
                                          </p:stCondLst>
                                        </p:cTn>
                                        <p:tgtEl>
                                          <p:spTgt spid="5"/>
                                        </p:tgtEl>
                                      </p:cBhvr>
                                      <p:to x="80000" y="100000"/>
                                    </p:animScale>
                                    <p:anim by="(#ppt_w*0.10)" calcmode="lin" valueType="num">
                                      <p:cBhvr>
                                        <p:cTn id="21" dur="50" autoRev="1" fill="hold">
                                          <p:stCondLst>
                                            <p:cond delay="0"/>
                                          </p:stCondLst>
                                        </p:cTn>
                                        <p:tgtEl>
                                          <p:spTgt spid="5"/>
                                        </p:tgtEl>
                                        <p:attrNameLst>
                                          <p:attrName>ppt_x</p:attrName>
                                        </p:attrNameLst>
                                      </p:cBhvr>
                                    </p:anim>
                                    <p:anim by="(-#ppt_w*0.10)" calcmode="lin" valueType="num">
                                      <p:cBhvr>
                                        <p:cTn id="22" dur="50" autoRev="1" fill="hold">
                                          <p:stCondLst>
                                            <p:cond delay="0"/>
                                          </p:stCondLst>
                                        </p:cTn>
                                        <p:tgtEl>
                                          <p:spTgt spid="5"/>
                                        </p:tgtEl>
                                        <p:attrNameLst>
                                          <p:attrName>ppt_y</p:attrName>
                                        </p:attrNameLst>
                                      </p:cBhvr>
                                    </p:anim>
                                    <p:animRot by="-480000">
                                      <p:cBhvr>
                                        <p:cTn id="23" dur="50" autoRev="1" fill="hold">
                                          <p:stCondLst>
                                            <p:cond delay="0"/>
                                          </p:stCondLst>
                                        </p:cTn>
                                        <p:tgtEl>
                                          <p:spTgt spid="5"/>
                                        </p:tgtEl>
                                        <p:attrNameLst>
                                          <p:attrName>r</p:attrName>
                                        </p:attrNameLst>
                                      </p:cBhvr>
                                    </p:animRot>
                                  </p:childTnLst>
                                </p:cTn>
                              </p:par>
                            </p:childTnLst>
                          </p:cTn>
                        </p:par>
                        <p:par>
                          <p:cTn id="24" fill="hold">
                            <p:stCondLst>
                              <p:cond delay="5210"/>
                            </p:stCondLst>
                            <p:childTnLst>
                              <p:par>
                                <p:cTn id="25" presetID="2" presetClass="entr" presetSubtype="2"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1+#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par>
                                <p:cTn id="29" presetID="8" presetClass="emph" presetSubtype="0" fill="hold" grpId="1" nodeType="withEffect">
                                  <p:stCondLst>
                                    <p:cond delay="0"/>
                                  </p:stCondLst>
                                  <p:childTnLst>
                                    <p:animRot by="-21600000">
                                      <p:cBhvr>
                                        <p:cTn id="30" dur="500" fill="hold"/>
                                        <p:tgtEl>
                                          <p:spTgt spid="8"/>
                                        </p:tgtEl>
                                        <p:attrNameLst>
                                          <p:attrName>r</p:attrName>
                                        </p:attrNameLst>
                                      </p:cBhvr>
                                    </p:animRot>
                                  </p:childTnLst>
                                </p:cTn>
                              </p:par>
                            </p:childTnLst>
                          </p:cTn>
                        </p:par>
                        <p:par>
                          <p:cTn id="31" fill="hold">
                            <p:stCondLst>
                              <p:cond delay="5710"/>
                            </p:stCondLst>
                            <p:childTnLst>
                              <p:par>
                                <p:cTn id="32" presetID="22" presetClass="entr" presetSubtype="2"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right)">
                                      <p:cBhvr>
                                        <p:cTn id="34" dur="500"/>
                                        <p:tgtEl>
                                          <p:spTgt spid="2"/>
                                        </p:tgtEl>
                                      </p:cBhvr>
                                    </p:animEffect>
                                  </p:childTnLst>
                                </p:cTn>
                              </p:par>
                            </p:childTnLst>
                          </p:cTn>
                        </p:par>
                        <p:par>
                          <p:cTn id="35" fill="hold">
                            <p:stCondLst>
                              <p:cond delay="621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9"/>
                                        </p:tgtEl>
                                        <p:attrNameLst>
                                          <p:attrName>style.visibility</p:attrName>
                                        </p:attrNameLst>
                                      </p:cBhvr>
                                      <p:to>
                                        <p:strVal val="visible"/>
                                      </p:to>
                                    </p:set>
                                    <p:animEffect transition="in" filter="wipe(left)">
                                      <p:cBhvr>
                                        <p:cTn id="38" dur="100"/>
                                        <p:tgtEl>
                                          <p:spTgt spid="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9"/>
                                        </p:tgtEl>
                                      </p:cBhvr>
                                      <p:to x="80000" y="100000"/>
                                    </p:animScale>
                                    <p:anim by="(#ppt_w*0.10)" calcmode="lin" valueType="num">
                                      <p:cBhvr>
                                        <p:cTn id="41" dur="50" autoRev="1" fill="hold">
                                          <p:stCondLst>
                                            <p:cond delay="0"/>
                                          </p:stCondLst>
                                        </p:cTn>
                                        <p:tgtEl>
                                          <p:spTgt spid="9"/>
                                        </p:tgtEl>
                                        <p:attrNameLst>
                                          <p:attrName>ppt_x</p:attrName>
                                        </p:attrNameLst>
                                      </p:cBhvr>
                                    </p:anim>
                                    <p:anim by="(-#ppt_w*0.10)" calcmode="lin" valueType="num">
                                      <p:cBhvr>
                                        <p:cTn id="42" dur="50" autoRev="1" fill="hold">
                                          <p:stCondLst>
                                            <p:cond delay="0"/>
                                          </p:stCondLst>
                                        </p:cTn>
                                        <p:tgtEl>
                                          <p:spTgt spid="9"/>
                                        </p:tgtEl>
                                        <p:attrNameLst>
                                          <p:attrName>ppt_y</p:attrName>
                                        </p:attrNameLst>
                                      </p:cBhvr>
                                    </p:anim>
                                    <p:animRot by="-480000">
                                      <p:cBhvr>
                                        <p:cTn id="43" dur="50" autoRev="1"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4" grpId="1" bldLvl="0" animBg="1"/>
      <p:bldP spid="5" grpId="0"/>
      <p:bldP spid="5" grpId="1"/>
      <p:bldP spid="8" grpId="0" bldLvl="0" animBg="1"/>
      <p:bldP spid="8" grpId="1" bldLvl="0" animBg="1"/>
      <p:bldP spid="9" grpId="0"/>
      <p:bldP spid="9"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2776855" y="3211195"/>
            <a:ext cx="1659255" cy="417830"/>
          </a:xfrm>
          <a:prstGeom prst="rect">
            <a:avLst/>
          </a:prstGeom>
          <a:noFill/>
        </p:spPr>
        <p:txBody>
          <a:bodyPr wrap="square" rtlCol="0">
            <a:spAutoFit/>
          </a:bodyPr>
          <a:lstStyle/>
          <a:p>
            <a:pPr algn="l"/>
            <a:r>
              <a:rPr lang="en-US" altLang="zh-CN" sz="2000" b="1">
                <a:solidFill>
                  <a:schemeClr val="tx1">
                    <a:lumMod val="75000"/>
                    <a:lumOff val="25000"/>
                  </a:schemeClr>
                </a:solidFill>
                <a:latin typeface="微软雅黑" panose="020B0503020204020204" charset="-122"/>
                <a:ea typeface="微软雅黑" panose="020B0503020204020204" charset="-122"/>
                <a:sym typeface="+mn-ea"/>
              </a:rPr>
              <a:t>CONTENTS</a:t>
            </a:r>
          </a:p>
        </p:txBody>
      </p:sp>
      <p:sp>
        <p:nvSpPr>
          <p:cNvPr id="33" name="文本框 32"/>
          <p:cNvSpPr txBox="1"/>
          <p:nvPr/>
        </p:nvSpPr>
        <p:spPr>
          <a:xfrm>
            <a:off x="2689225" y="2357120"/>
            <a:ext cx="1798955" cy="972820"/>
          </a:xfrm>
          <a:prstGeom prst="rect">
            <a:avLst/>
          </a:prstGeom>
          <a:noFill/>
        </p:spPr>
        <p:txBody>
          <a:bodyPr wrap="square" rtlCol="0">
            <a:spAutoFit/>
          </a:bodyPr>
          <a:lstStyle/>
          <a:p>
            <a:pPr algn="ctr"/>
            <a:r>
              <a:rPr lang="zh-CN" altLang="en-US" sz="5400" b="1">
                <a:solidFill>
                  <a:srgbClr val="C00000"/>
                </a:solidFill>
                <a:latin typeface="微软雅黑" panose="020B0503020204020204" charset="-122"/>
                <a:ea typeface="微软雅黑" panose="020B0503020204020204" charset="-122"/>
                <a:sym typeface="+mn-ea"/>
              </a:rPr>
              <a:t>目 录</a:t>
            </a:r>
          </a:p>
        </p:txBody>
      </p:sp>
      <p:sp>
        <p:nvSpPr>
          <p:cNvPr id="12" name="文本框 11"/>
          <p:cNvSpPr txBox="1"/>
          <p:nvPr/>
        </p:nvSpPr>
        <p:spPr>
          <a:xfrm>
            <a:off x="6369050" y="1422400"/>
            <a:ext cx="3369945" cy="548640"/>
          </a:xfrm>
          <a:prstGeom prst="rect">
            <a:avLst/>
          </a:prstGeom>
          <a:noFill/>
        </p:spPr>
        <p:txBody>
          <a:bodyPr wrap="square" rtlCol="0">
            <a:spAutoFit/>
          </a:bodyPr>
          <a:lstStyle/>
          <a:p>
            <a:r>
              <a:rPr lang="zh-CN" altLang="en-US" sz="2800" b="1">
                <a:solidFill>
                  <a:srgbClr val="C00000"/>
                </a:solidFill>
                <a:latin typeface="微软雅黑" panose="020B0503020204020204" charset="-122"/>
                <a:ea typeface="微软雅黑" panose="020B0503020204020204" charset="-122"/>
              </a:rPr>
              <a:t>单击此处添加名称</a:t>
            </a:r>
          </a:p>
        </p:txBody>
      </p:sp>
      <p:sp>
        <p:nvSpPr>
          <p:cNvPr id="4" name="文本框 3"/>
          <p:cNvSpPr txBox="1"/>
          <p:nvPr/>
        </p:nvSpPr>
        <p:spPr>
          <a:xfrm>
            <a:off x="6369050" y="2299335"/>
            <a:ext cx="3320415" cy="548640"/>
          </a:xfrm>
          <a:prstGeom prst="rect">
            <a:avLst/>
          </a:prstGeom>
          <a:noFill/>
        </p:spPr>
        <p:txBody>
          <a:bodyPr wrap="square" rtlCol="0">
            <a:spAutoFit/>
          </a:bodyPr>
          <a:lstStyle/>
          <a:p>
            <a:r>
              <a:rPr lang="zh-CN" altLang="en-US" sz="2800" b="1">
                <a:solidFill>
                  <a:srgbClr val="C00000"/>
                </a:solidFill>
                <a:latin typeface="微软雅黑" panose="020B0503020204020204" charset="-122"/>
                <a:ea typeface="微软雅黑" panose="020B0503020204020204" charset="-122"/>
                <a:sym typeface="+mn-ea"/>
              </a:rPr>
              <a:t>单击此处添加名称</a:t>
            </a:r>
          </a:p>
        </p:txBody>
      </p:sp>
      <p:sp>
        <p:nvSpPr>
          <p:cNvPr id="35" name="文本框 34"/>
          <p:cNvSpPr txBox="1"/>
          <p:nvPr/>
        </p:nvSpPr>
        <p:spPr>
          <a:xfrm>
            <a:off x="5494655" y="1416685"/>
            <a:ext cx="719455" cy="58356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3200" noProof="0" dirty="0">
                <a:ln>
                  <a:noFill/>
                </a:ln>
                <a:solidFill>
                  <a:srgbClr val="C00000"/>
                </a:solidFill>
                <a:uLnTx/>
                <a:uFillTx/>
                <a:latin typeface="Impact" panose="020B0806030902050204" pitchFamily="34" charset="0"/>
                <a:ea typeface="方正舒体" panose="02010601030101010101" pitchFamily="2" charset="-122"/>
                <a:sym typeface="+mn-ea"/>
              </a:rPr>
              <a:t>01</a:t>
            </a:r>
            <a:endParaRPr lang="en-US" altLang="zh-CN" sz="3200" b="1" noProof="0" dirty="0">
              <a:ln>
                <a:noFill/>
              </a:ln>
              <a:solidFill>
                <a:srgbClr val="C00000"/>
              </a:solidFill>
              <a:uLnTx/>
              <a:uFillTx/>
              <a:latin typeface="Impact" panose="020B0806030902050204" pitchFamily="34" charset="0"/>
              <a:ea typeface="方正舒体" panose="02010601030101010101" pitchFamily="2" charset="-122"/>
              <a:sym typeface="+mn-ea"/>
            </a:endParaRPr>
          </a:p>
        </p:txBody>
      </p:sp>
      <p:sp>
        <p:nvSpPr>
          <p:cNvPr id="36" name="文本框 35"/>
          <p:cNvSpPr txBox="1"/>
          <p:nvPr/>
        </p:nvSpPr>
        <p:spPr>
          <a:xfrm>
            <a:off x="5494655" y="2271395"/>
            <a:ext cx="768350" cy="58356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3200" noProof="0" dirty="0">
                <a:ln>
                  <a:noFill/>
                </a:ln>
                <a:solidFill>
                  <a:srgbClr val="C00000"/>
                </a:solidFill>
                <a:uLnTx/>
                <a:uFillTx/>
                <a:latin typeface="Impact" panose="020B0806030902050204" pitchFamily="34" charset="0"/>
                <a:ea typeface="方正舒体" panose="02010601030101010101" pitchFamily="2" charset="-122"/>
                <a:sym typeface="+mn-ea"/>
              </a:rPr>
              <a:t>02</a:t>
            </a:r>
            <a:endParaRPr lang="en-US" altLang="zh-CN" sz="3200" b="1" noProof="0" dirty="0">
              <a:ln>
                <a:noFill/>
              </a:ln>
              <a:solidFill>
                <a:srgbClr val="C00000"/>
              </a:solidFill>
              <a:uLnTx/>
              <a:uFillTx/>
              <a:latin typeface="Impact" panose="020B0806030902050204" pitchFamily="34" charset="0"/>
              <a:ea typeface="方正舒体" panose="02010601030101010101" pitchFamily="2" charset="-122"/>
              <a:sym typeface="+mn-ea"/>
            </a:endParaRPr>
          </a:p>
        </p:txBody>
      </p:sp>
      <p:sp>
        <p:nvSpPr>
          <p:cNvPr id="5" name="文本框 4"/>
          <p:cNvSpPr txBox="1"/>
          <p:nvPr/>
        </p:nvSpPr>
        <p:spPr>
          <a:xfrm>
            <a:off x="6369050" y="3244850"/>
            <a:ext cx="3369945" cy="548640"/>
          </a:xfrm>
          <a:prstGeom prst="rect">
            <a:avLst/>
          </a:prstGeom>
          <a:noFill/>
        </p:spPr>
        <p:txBody>
          <a:bodyPr wrap="square" rtlCol="0">
            <a:spAutoFit/>
          </a:bodyPr>
          <a:lstStyle/>
          <a:p>
            <a:r>
              <a:rPr lang="zh-CN" altLang="en-US" sz="2800" b="1">
                <a:solidFill>
                  <a:srgbClr val="C00000"/>
                </a:solidFill>
                <a:latin typeface="微软雅黑" panose="020B0503020204020204" charset="-122"/>
                <a:ea typeface="微软雅黑" panose="020B0503020204020204" charset="-122"/>
                <a:sym typeface="+mn-ea"/>
              </a:rPr>
              <a:t>单击此处添加名称</a:t>
            </a:r>
          </a:p>
        </p:txBody>
      </p:sp>
      <p:sp>
        <p:nvSpPr>
          <p:cNvPr id="6" name="文本框 5"/>
          <p:cNvSpPr txBox="1"/>
          <p:nvPr/>
        </p:nvSpPr>
        <p:spPr>
          <a:xfrm>
            <a:off x="6369050" y="4123055"/>
            <a:ext cx="3320415" cy="548640"/>
          </a:xfrm>
          <a:prstGeom prst="rect">
            <a:avLst/>
          </a:prstGeom>
          <a:noFill/>
        </p:spPr>
        <p:txBody>
          <a:bodyPr wrap="square" rtlCol="0">
            <a:spAutoFit/>
          </a:bodyPr>
          <a:lstStyle/>
          <a:p>
            <a:r>
              <a:rPr lang="zh-CN" altLang="en-US" sz="2800" b="1">
                <a:solidFill>
                  <a:srgbClr val="C00000"/>
                </a:solidFill>
                <a:latin typeface="微软雅黑" panose="020B0503020204020204" charset="-122"/>
                <a:ea typeface="微软雅黑" panose="020B0503020204020204" charset="-122"/>
                <a:sym typeface="+mn-ea"/>
              </a:rPr>
              <a:t>单击此处添加名称</a:t>
            </a:r>
          </a:p>
        </p:txBody>
      </p:sp>
      <p:sp>
        <p:nvSpPr>
          <p:cNvPr id="9" name="文本框 8"/>
          <p:cNvSpPr txBox="1"/>
          <p:nvPr/>
        </p:nvSpPr>
        <p:spPr>
          <a:xfrm>
            <a:off x="5494655" y="3212465"/>
            <a:ext cx="698500" cy="58356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3200" noProof="0" dirty="0">
                <a:ln>
                  <a:noFill/>
                </a:ln>
                <a:solidFill>
                  <a:srgbClr val="C00000"/>
                </a:solidFill>
                <a:uLnTx/>
                <a:uFillTx/>
                <a:latin typeface="Impact" panose="020B0806030902050204" pitchFamily="34" charset="0"/>
                <a:ea typeface="方正舒体" panose="02010601030101010101" pitchFamily="2" charset="-122"/>
                <a:sym typeface="+mn-ea"/>
              </a:rPr>
              <a:t>03</a:t>
            </a:r>
            <a:endParaRPr lang="en-US" altLang="zh-CN" sz="3200" b="1" noProof="0" dirty="0">
              <a:ln>
                <a:noFill/>
              </a:ln>
              <a:solidFill>
                <a:srgbClr val="C00000"/>
              </a:solidFill>
              <a:uLnTx/>
              <a:uFillTx/>
              <a:latin typeface="Impact" panose="020B0806030902050204" pitchFamily="34" charset="0"/>
              <a:ea typeface="方正舒体" panose="02010601030101010101" pitchFamily="2" charset="-122"/>
              <a:sym typeface="+mn-ea"/>
            </a:endParaRPr>
          </a:p>
        </p:txBody>
      </p:sp>
      <p:sp>
        <p:nvSpPr>
          <p:cNvPr id="10" name="文本框 9"/>
          <p:cNvSpPr txBox="1"/>
          <p:nvPr/>
        </p:nvSpPr>
        <p:spPr>
          <a:xfrm>
            <a:off x="5494655" y="4096385"/>
            <a:ext cx="755015" cy="58356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3200" noProof="0" dirty="0">
                <a:ln>
                  <a:noFill/>
                </a:ln>
                <a:solidFill>
                  <a:srgbClr val="C00000"/>
                </a:solidFill>
                <a:uLnTx/>
                <a:uFillTx/>
                <a:latin typeface="Impact" panose="020B0806030902050204" pitchFamily="34" charset="0"/>
                <a:ea typeface="方正舒体" panose="02010601030101010101" pitchFamily="2" charset="-122"/>
                <a:sym typeface="+mn-ea"/>
              </a:rPr>
              <a:t>04</a:t>
            </a:r>
            <a:endParaRPr lang="en-US" altLang="zh-CN" sz="3200" b="1" noProof="0" dirty="0">
              <a:ln>
                <a:noFill/>
              </a:ln>
              <a:solidFill>
                <a:srgbClr val="C00000"/>
              </a:solidFill>
              <a:uLnTx/>
              <a:uFillTx/>
              <a:latin typeface="Impact" panose="020B0806030902050204" pitchFamily="34" charset="0"/>
              <a:ea typeface="方正舒体" panose="02010601030101010101" pitchFamily="2" charset="-122"/>
              <a:sym typeface="+mn-ea"/>
            </a:endParaRPr>
          </a:p>
        </p:txBody>
      </p:sp>
    </p:spTree>
  </p:cSld>
  <p:clrMapOvr>
    <a:masterClrMapping/>
  </p:clrMapOvr>
  <p:transition advTm="2902">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0-#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500" fill="hold"/>
                                        <p:tgtEl>
                                          <p:spTgt spid="35"/>
                                        </p:tgtEl>
                                        <p:attrNameLst>
                                          <p:attrName>ppt_x</p:attrName>
                                        </p:attrNameLst>
                                      </p:cBhvr>
                                      <p:tavLst>
                                        <p:tav tm="0">
                                          <p:val>
                                            <p:strVal val="0-#ppt_w/2"/>
                                          </p:val>
                                        </p:tav>
                                        <p:tav tm="100000">
                                          <p:val>
                                            <p:strVal val="#ppt_x"/>
                                          </p:val>
                                        </p:tav>
                                      </p:tavLst>
                                    </p:anim>
                                    <p:anim calcmode="lin" valueType="num">
                                      <p:cBhvr additive="base">
                                        <p:cTn id="27" dur="50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0-#ppt_w/2"/>
                                          </p:val>
                                        </p:tav>
                                        <p:tav tm="100000">
                                          <p:val>
                                            <p:strVal val="#ppt_x"/>
                                          </p:val>
                                        </p:tav>
                                      </p:tavLst>
                                    </p:anim>
                                    <p:anim calcmode="lin" valueType="num">
                                      <p:cBhvr additive="base">
                                        <p:cTn id="31" dur="500" fill="hold"/>
                                        <p:tgtEl>
                                          <p:spTgt spid="36"/>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0-#ppt_w/2"/>
                                          </p:val>
                                        </p:tav>
                                        <p:tav tm="100000">
                                          <p:val>
                                            <p:strVal val="#ppt_x"/>
                                          </p:val>
                                        </p:tav>
                                      </p:tavLst>
                                    </p:anim>
                                    <p:anim calcmode="lin" valueType="num">
                                      <p:cBhvr additive="base">
                                        <p:cTn id="35" dur="500" fill="hold"/>
                                        <p:tgtEl>
                                          <p:spTgt spid="5"/>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0-#ppt_w/2"/>
                                          </p:val>
                                        </p:tav>
                                        <p:tav tm="100000">
                                          <p:val>
                                            <p:strVal val="#ppt_x"/>
                                          </p:val>
                                        </p:tav>
                                      </p:tavLst>
                                    </p:anim>
                                    <p:anim calcmode="lin" valueType="num">
                                      <p:cBhvr additive="base">
                                        <p:cTn id="39" dur="500" fill="hold"/>
                                        <p:tgtEl>
                                          <p:spTgt spid="6"/>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0-#ppt_w/2"/>
                                          </p:val>
                                        </p:tav>
                                        <p:tav tm="100000">
                                          <p:val>
                                            <p:strVal val="#ppt_x"/>
                                          </p:val>
                                        </p:tav>
                                      </p:tavLst>
                                    </p:anim>
                                    <p:anim calcmode="lin" valueType="num">
                                      <p:cBhvr additive="base">
                                        <p:cTn id="43" dur="500" fill="hold"/>
                                        <p:tgtEl>
                                          <p:spTgt spid="9"/>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0-#ppt_w/2"/>
                                          </p:val>
                                        </p:tav>
                                        <p:tav tm="100000">
                                          <p:val>
                                            <p:strVal val="#ppt_x"/>
                                          </p:val>
                                        </p:tav>
                                      </p:tavLst>
                                    </p:anim>
                                    <p:anim calcmode="lin" valueType="num">
                                      <p:cBhvr additive="base">
                                        <p:cTn id="47"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3" grpId="0"/>
      <p:bldP spid="12" grpId="0"/>
      <p:bldP spid="4" grpId="0"/>
      <p:bldP spid="35" grpId="0"/>
      <p:bldP spid="36" grpId="0"/>
      <p:bldP spid="5" grpId="0"/>
      <p:bldP spid="6"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Rectangle 5"/>
          <p:cNvSpPr>
            <a:spLocks noChangeArrowheads="1"/>
          </p:cNvSpPr>
          <p:nvPr/>
        </p:nvSpPr>
        <p:spPr bwMode="auto">
          <a:xfrm>
            <a:off x="1726119" y="3791997"/>
            <a:ext cx="1924781" cy="3065111"/>
          </a:xfrm>
          <a:prstGeom prst="rect">
            <a:avLst/>
          </a:prstGeom>
          <a:solidFill>
            <a:schemeClr val="accent1"/>
          </a:solidFill>
          <a:ln>
            <a:noFill/>
          </a:ln>
        </p:spPr>
        <p:txBody>
          <a:bodyPr lIns="91404" tIns="45701" rIns="91404" bIns="45701"/>
          <a:lstStyle/>
          <a:p>
            <a:endParaRPr lang="zh-CN" altLang="en-US" sz="2000">
              <a:latin typeface="微软雅黑" panose="020B0503020204020204" charset="-122"/>
              <a:ea typeface="微软雅黑" panose="020B0503020204020204" charset="-122"/>
            </a:endParaRPr>
          </a:p>
        </p:txBody>
      </p:sp>
      <p:sp>
        <p:nvSpPr>
          <p:cNvPr id="3" name="Rectangle 6"/>
          <p:cNvSpPr>
            <a:spLocks noChangeArrowheads="1"/>
          </p:cNvSpPr>
          <p:nvPr/>
        </p:nvSpPr>
        <p:spPr bwMode="auto">
          <a:xfrm>
            <a:off x="3977085" y="4482722"/>
            <a:ext cx="1945476" cy="2374387"/>
          </a:xfrm>
          <a:prstGeom prst="rect">
            <a:avLst/>
          </a:prstGeom>
          <a:solidFill>
            <a:schemeClr val="accent2"/>
          </a:solidFill>
          <a:ln>
            <a:noFill/>
          </a:ln>
        </p:spPr>
        <p:txBody>
          <a:bodyPr lIns="91404" tIns="45701" rIns="91404" bIns="45701"/>
          <a:lstStyle/>
          <a:p>
            <a:endParaRPr lang="zh-CN" altLang="en-US" sz="2000">
              <a:latin typeface="微软雅黑" panose="020B0503020204020204" charset="-122"/>
              <a:ea typeface="微软雅黑" panose="020B0503020204020204" charset="-122"/>
            </a:endParaRPr>
          </a:p>
        </p:txBody>
      </p:sp>
      <p:sp>
        <p:nvSpPr>
          <p:cNvPr id="4" name="Rectangle 7"/>
          <p:cNvSpPr>
            <a:spLocks noChangeArrowheads="1"/>
          </p:cNvSpPr>
          <p:nvPr/>
        </p:nvSpPr>
        <p:spPr bwMode="auto">
          <a:xfrm>
            <a:off x="6248745" y="5189568"/>
            <a:ext cx="1945476" cy="1667542"/>
          </a:xfrm>
          <a:prstGeom prst="rect">
            <a:avLst/>
          </a:prstGeom>
          <a:solidFill>
            <a:schemeClr val="accent3"/>
          </a:solidFill>
          <a:ln>
            <a:noFill/>
          </a:ln>
        </p:spPr>
        <p:txBody>
          <a:bodyPr lIns="91404" tIns="45701" rIns="91404" bIns="45701"/>
          <a:lstStyle/>
          <a:p>
            <a:endParaRPr lang="zh-CN" altLang="en-US" sz="2000">
              <a:latin typeface="微软雅黑" panose="020B0503020204020204" charset="-122"/>
              <a:ea typeface="微软雅黑" panose="020B0503020204020204" charset="-122"/>
            </a:endParaRPr>
          </a:p>
        </p:txBody>
      </p:sp>
      <p:sp>
        <p:nvSpPr>
          <p:cNvPr id="5" name="Rectangle 8"/>
          <p:cNvSpPr>
            <a:spLocks noChangeArrowheads="1"/>
          </p:cNvSpPr>
          <p:nvPr/>
        </p:nvSpPr>
        <p:spPr bwMode="auto">
          <a:xfrm>
            <a:off x="8520406" y="2870882"/>
            <a:ext cx="1945476" cy="3986228"/>
          </a:xfrm>
          <a:prstGeom prst="rect">
            <a:avLst/>
          </a:prstGeom>
          <a:solidFill>
            <a:schemeClr val="accent4"/>
          </a:solidFill>
          <a:ln>
            <a:noFill/>
          </a:ln>
        </p:spPr>
        <p:txBody>
          <a:bodyPr lIns="91404" tIns="45701" rIns="91404" bIns="45701"/>
          <a:lstStyle/>
          <a:p>
            <a:endParaRPr lang="zh-CN" altLang="en-US" sz="2000">
              <a:latin typeface="微软雅黑" panose="020B0503020204020204" charset="-122"/>
              <a:ea typeface="微软雅黑" panose="020B0503020204020204" charset="-122"/>
            </a:endParaRPr>
          </a:p>
        </p:txBody>
      </p:sp>
      <p:sp>
        <p:nvSpPr>
          <p:cNvPr id="8" name="TextBox 682"/>
          <p:cNvSpPr txBox="1"/>
          <p:nvPr/>
        </p:nvSpPr>
        <p:spPr>
          <a:xfrm>
            <a:off x="2066871" y="3984162"/>
            <a:ext cx="1030979" cy="584737"/>
          </a:xfrm>
          <a:prstGeom prst="rect">
            <a:avLst/>
          </a:prstGeom>
          <a:noFill/>
        </p:spPr>
        <p:txBody>
          <a:bodyPr wrap="none" lIns="91404" tIns="45701" rIns="91404" bIns="45701">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r>
              <a:rPr lang="en-US" altLang="zh-CN" sz="3200" dirty="0">
                <a:solidFill>
                  <a:schemeClr val="bg1"/>
                </a:solidFill>
                <a:latin typeface="微软雅黑" panose="020B0503020204020204" charset="-122"/>
                <a:ea typeface="微软雅黑" panose="020B0503020204020204" charset="-122"/>
                <a:cs typeface="Arial" panose="020B0604020202020204" pitchFamily="34" charset="0"/>
              </a:rPr>
              <a:t>52%</a:t>
            </a:r>
            <a:endParaRPr lang="zh-CN" altLang="en-US" sz="3200" dirty="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9" name="TextBox 682"/>
          <p:cNvSpPr txBox="1"/>
          <p:nvPr/>
        </p:nvSpPr>
        <p:spPr>
          <a:xfrm>
            <a:off x="4151320" y="4660301"/>
            <a:ext cx="1346771" cy="769403"/>
          </a:xfrm>
          <a:prstGeom prst="rect">
            <a:avLst/>
          </a:prstGeom>
          <a:noFill/>
        </p:spPr>
        <p:txBody>
          <a:bodyPr wrap="none" lIns="91404" tIns="45701" rIns="91404" bIns="45701">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Arial" panose="020B0604020202020204" pitchFamily="34" charset="0"/>
              </a:defRPr>
            </a:lvl1pPr>
            <a:lvl2pPr fontAlgn="base">
              <a:spcBef>
                <a:spcPct val="0"/>
              </a:spcBef>
              <a:spcAft>
                <a:spcPct val="0"/>
              </a:spcAft>
              <a:defRPr>
                <a:latin typeface="Calibri" panose="020F0502020204030204" charset="0"/>
                <a:ea typeface="宋体" panose="02010600030101010101" pitchFamily="2" charset="-122"/>
              </a:defRPr>
            </a:lvl2pPr>
            <a:lvl3pPr fontAlgn="base">
              <a:spcBef>
                <a:spcPct val="0"/>
              </a:spcBef>
              <a:spcAft>
                <a:spcPct val="0"/>
              </a:spcAft>
              <a:defRPr>
                <a:latin typeface="Calibri" panose="020F0502020204030204" charset="0"/>
                <a:ea typeface="宋体" panose="02010600030101010101" pitchFamily="2" charset="-122"/>
              </a:defRPr>
            </a:lvl3pPr>
            <a:lvl4pPr fontAlgn="base">
              <a:spcBef>
                <a:spcPct val="0"/>
              </a:spcBef>
              <a:spcAft>
                <a:spcPct val="0"/>
              </a:spcAft>
              <a:defRPr>
                <a:latin typeface="Calibri" panose="020F0502020204030204" charset="0"/>
                <a:ea typeface="宋体" panose="02010600030101010101" pitchFamily="2" charset="-122"/>
              </a:defRPr>
            </a:lvl4pPr>
            <a:lvl5pPr fontAlgn="base">
              <a:spcBef>
                <a:spcPct val="0"/>
              </a:spcBef>
              <a:spcAft>
                <a:spcPct val="0"/>
              </a:spcAft>
              <a:defRPr>
                <a:latin typeface="Calibri" panose="020F0502020204030204" charset="0"/>
                <a:ea typeface="宋体" panose="02010600030101010101" pitchFamily="2" charset="-122"/>
              </a:defRPr>
            </a:lvl5pPr>
            <a:lvl6pPr>
              <a:defRPr>
                <a:latin typeface="Calibri" panose="020F0502020204030204" charset="0"/>
                <a:ea typeface="宋体" panose="02010600030101010101" pitchFamily="2" charset="-122"/>
              </a:defRPr>
            </a:lvl6pPr>
            <a:lvl7pPr>
              <a:defRPr>
                <a:latin typeface="Calibri" panose="020F0502020204030204" charset="0"/>
                <a:ea typeface="宋体" panose="02010600030101010101" pitchFamily="2" charset="-122"/>
              </a:defRPr>
            </a:lvl7pPr>
            <a:lvl8pPr>
              <a:defRPr>
                <a:latin typeface="Calibri" panose="020F0502020204030204" charset="0"/>
                <a:ea typeface="宋体" panose="02010600030101010101" pitchFamily="2" charset="-122"/>
              </a:defRPr>
            </a:lvl8pPr>
            <a:lvl9pPr>
              <a:defRPr>
                <a:latin typeface="Calibri" panose="020F0502020204030204" charset="0"/>
                <a:ea typeface="宋体" panose="02010600030101010101" pitchFamily="2" charset="-122"/>
              </a:defRPr>
            </a:lvl9pPr>
          </a:lstStyle>
          <a:p>
            <a:r>
              <a:rPr lang="en-US" altLang="zh-CN" sz="4400" dirty="0">
                <a:solidFill>
                  <a:schemeClr val="bg1"/>
                </a:solidFill>
              </a:rPr>
              <a:t>45%</a:t>
            </a:r>
            <a:endParaRPr lang="zh-CN" altLang="en-US" sz="4400" dirty="0">
              <a:solidFill>
                <a:schemeClr val="bg1"/>
              </a:solidFill>
            </a:endParaRPr>
          </a:p>
        </p:txBody>
      </p:sp>
      <p:sp>
        <p:nvSpPr>
          <p:cNvPr id="10" name="TextBox 682"/>
          <p:cNvSpPr txBox="1"/>
          <p:nvPr/>
        </p:nvSpPr>
        <p:spPr>
          <a:xfrm>
            <a:off x="6422980" y="5241969"/>
            <a:ext cx="1346771" cy="769403"/>
          </a:xfrm>
          <a:prstGeom prst="rect">
            <a:avLst/>
          </a:prstGeom>
          <a:noFill/>
        </p:spPr>
        <p:txBody>
          <a:bodyPr wrap="none" lIns="91404" tIns="45701" rIns="91404" bIns="45701">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Arial" panose="020B0604020202020204" pitchFamily="34" charset="0"/>
              </a:defRPr>
            </a:lvl1pPr>
            <a:lvl2pPr fontAlgn="base">
              <a:spcBef>
                <a:spcPct val="0"/>
              </a:spcBef>
              <a:spcAft>
                <a:spcPct val="0"/>
              </a:spcAft>
              <a:defRPr>
                <a:latin typeface="Calibri" panose="020F0502020204030204" charset="0"/>
                <a:ea typeface="宋体" panose="02010600030101010101" pitchFamily="2" charset="-122"/>
              </a:defRPr>
            </a:lvl2pPr>
            <a:lvl3pPr fontAlgn="base">
              <a:spcBef>
                <a:spcPct val="0"/>
              </a:spcBef>
              <a:spcAft>
                <a:spcPct val="0"/>
              </a:spcAft>
              <a:defRPr>
                <a:latin typeface="Calibri" panose="020F0502020204030204" charset="0"/>
                <a:ea typeface="宋体" panose="02010600030101010101" pitchFamily="2" charset="-122"/>
              </a:defRPr>
            </a:lvl3pPr>
            <a:lvl4pPr fontAlgn="base">
              <a:spcBef>
                <a:spcPct val="0"/>
              </a:spcBef>
              <a:spcAft>
                <a:spcPct val="0"/>
              </a:spcAft>
              <a:defRPr>
                <a:latin typeface="Calibri" panose="020F0502020204030204" charset="0"/>
                <a:ea typeface="宋体" panose="02010600030101010101" pitchFamily="2" charset="-122"/>
              </a:defRPr>
            </a:lvl4pPr>
            <a:lvl5pPr fontAlgn="base">
              <a:spcBef>
                <a:spcPct val="0"/>
              </a:spcBef>
              <a:spcAft>
                <a:spcPct val="0"/>
              </a:spcAft>
              <a:defRPr>
                <a:latin typeface="Calibri" panose="020F0502020204030204" charset="0"/>
                <a:ea typeface="宋体" panose="02010600030101010101" pitchFamily="2" charset="-122"/>
              </a:defRPr>
            </a:lvl5pPr>
            <a:lvl6pPr>
              <a:defRPr>
                <a:latin typeface="Calibri" panose="020F0502020204030204" charset="0"/>
                <a:ea typeface="宋体" panose="02010600030101010101" pitchFamily="2" charset="-122"/>
              </a:defRPr>
            </a:lvl6pPr>
            <a:lvl7pPr>
              <a:defRPr>
                <a:latin typeface="Calibri" panose="020F0502020204030204" charset="0"/>
                <a:ea typeface="宋体" panose="02010600030101010101" pitchFamily="2" charset="-122"/>
              </a:defRPr>
            </a:lvl7pPr>
            <a:lvl8pPr>
              <a:defRPr>
                <a:latin typeface="Calibri" panose="020F0502020204030204" charset="0"/>
                <a:ea typeface="宋体" panose="02010600030101010101" pitchFamily="2" charset="-122"/>
              </a:defRPr>
            </a:lvl8pPr>
            <a:lvl9pPr>
              <a:defRPr>
                <a:latin typeface="Calibri" panose="020F0502020204030204" charset="0"/>
                <a:ea typeface="宋体" panose="02010600030101010101" pitchFamily="2" charset="-122"/>
              </a:defRPr>
            </a:lvl9pPr>
          </a:lstStyle>
          <a:p>
            <a:r>
              <a:rPr lang="en-US" altLang="zh-CN" sz="4400" dirty="0">
                <a:solidFill>
                  <a:schemeClr val="bg1"/>
                </a:solidFill>
              </a:rPr>
              <a:t>39%</a:t>
            </a:r>
            <a:endParaRPr lang="zh-CN" altLang="en-US" sz="4400" dirty="0">
              <a:solidFill>
                <a:schemeClr val="bg1"/>
              </a:solidFill>
            </a:endParaRPr>
          </a:p>
        </p:txBody>
      </p:sp>
      <p:sp>
        <p:nvSpPr>
          <p:cNvPr id="11" name="TextBox 682"/>
          <p:cNvSpPr txBox="1"/>
          <p:nvPr/>
        </p:nvSpPr>
        <p:spPr>
          <a:xfrm>
            <a:off x="8694642" y="3035514"/>
            <a:ext cx="1346771" cy="769403"/>
          </a:xfrm>
          <a:prstGeom prst="rect">
            <a:avLst/>
          </a:prstGeom>
          <a:noFill/>
        </p:spPr>
        <p:txBody>
          <a:bodyPr wrap="none" lIns="91404" tIns="45701" rIns="91404" bIns="45701">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Arial" panose="020B0604020202020204" pitchFamily="34" charset="0"/>
              </a:defRPr>
            </a:lvl1pPr>
            <a:lvl2pPr fontAlgn="base">
              <a:spcBef>
                <a:spcPct val="0"/>
              </a:spcBef>
              <a:spcAft>
                <a:spcPct val="0"/>
              </a:spcAft>
              <a:defRPr>
                <a:latin typeface="Calibri" panose="020F0502020204030204" charset="0"/>
                <a:ea typeface="宋体" panose="02010600030101010101" pitchFamily="2" charset="-122"/>
              </a:defRPr>
            </a:lvl2pPr>
            <a:lvl3pPr fontAlgn="base">
              <a:spcBef>
                <a:spcPct val="0"/>
              </a:spcBef>
              <a:spcAft>
                <a:spcPct val="0"/>
              </a:spcAft>
              <a:defRPr>
                <a:latin typeface="Calibri" panose="020F0502020204030204" charset="0"/>
                <a:ea typeface="宋体" panose="02010600030101010101" pitchFamily="2" charset="-122"/>
              </a:defRPr>
            </a:lvl3pPr>
            <a:lvl4pPr fontAlgn="base">
              <a:spcBef>
                <a:spcPct val="0"/>
              </a:spcBef>
              <a:spcAft>
                <a:spcPct val="0"/>
              </a:spcAft>
              <a:defRPr>
                <a:latin typeface="Calibri" panose="020F0502020204030204" charset="0"/>
                <a:ea typeface="宋体" panose="02010600030101010101" pitchFamily="2" charset="-122"/>
              </a:defRPr>
            </a:lvl4pPr>
            <a:lvl5pPr fontAlgn="base">
              <a:spcBef>
                <a:spcPct val="0"/>
              </a:spcBef>
              <a:spcAft>
                <a:spcPct val="0"/>
              </a:spcAft>
              <a:defRPr>
                <a:latin typeface="Calibri" panose="020F0502020204030204" charset="0"/>
                <a:ea typeface="宋体" panose="02010600030101010101" pitchFamily="2" charset="-122"/>
              </a:defRPr>
            </a:lvl5pPr>
            <a:lvl6pPr>
              <a:defRPr>
                <a:latin typeface="Calibri" panose="020F0502020204030204" charset="0"/>
                <a:ea typeface="宋体" panose="02010600030101010101" pitchFamily="2" charset="-122"/>
              </a:defRPr>
            </a:lvl6pPr>
            <a:lvl7pPr>
              <a:defRPr>
                <a:latin typeface="Calibri" panose="020F0502020204030204" charset="0"/>
                <a:ea typeface="宋体" panose="02010600030101010101" pitchFamily="2" charset="-122"/>
              </a:defRPr>
            </a:lvl7pPr>
            <a:lvl8pPr>
              <a:defRPr>
                <a:latin typeface="Calibri" panose="020F0502020204030204" charset="0"/>
                <a:ea typeface="宋体" panose="02010600030101010101" pitchFamily="2" charset="-122"/>
              </a:defRPr>
            </a:lvl8pPr>
            <a:lvl9pPr>
              <a:defRPr>
                <a:latin typeface="Calibri" panose="020F0502020204030204" charset="0"/>
                <a:ea typeface="宋体" panose="02010600030101010101" pitchFamily="2" charset="-122"/>
              </a:defRPr>
            </a:lvl9pPr>
          </a:lstStyle>
          <a:p>
            <a:r>
              <a:rPr lang="en-US" altLang="zh-CN" sz="4400" dirty="0">
                <a:solidFill>
                  <a:schemeClr val="bg1"/>
                </a:solidFill>
              </a:rPr>
              <a:t>70%</a:t>
            </a:r>
            <a:endParaRPr lang="zh-CN" altLang="en-US" sz="4400" dirty="0">
              <a:solidFill>
                <a:schemeClr val="bg1"/>
              </a:solidFill>
            </a:endParaRPr>
          </a:p>
        </p:txBody>
      </p:sp>
      <p:sp>
        <p:nvSpPr>
          <p:cNvPr id="12" name="Copyright Notice"/>
          <p:cNvSpPr/>
          <p:nvPr/>
        </p:nvSpPr>
        <p:spPr bwMode="auto">
          <a:xfrm>
            <a:off x="1985699" y="3239638"/>
            <a:ext cx="1405621" cy="31470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72" tIns="32388" rIns="71972" bIns="32388" rtlCol="0" anchor="t">
            <a:spAutoFit/>
          </a:bodyPr>
          <a:lstStyle/>
          <a:p>
            <a:pPr>
              <a:lnSpc>
                <a:spcPct val="90000"/>
              </a:lnSpc>
            </a:pPr>
            <a:r>
              <a:rPr lang="zh-CN" altLang="en-US" cap="small" dirty="0">
                <a:solidFill>
                  <a:schemeClr val="tx1">
                    <a:lumMod val="65000"/>
                    <a:lumOff val="35000"/>
                  </a:schemeClr>
                </a:solidFill>
                <a:latin typeface="微软雅黑" panose="020B0503020204020204" charset="-122"/>
                <a:ea typeface="微软雅黑" panose="020B0503020204020204" charset="-122"/>
              </a:rPr>
              <a:t>第一季度</a:t>
            </a:r>
            <a:endParaRPr lang="en-US" cap="small" dirty="0">
              <a:solidFill>
                <a:schemeClr val="tx1">
                  <a:lumMod val="65000"/>
                  <a:lumOff val="35000"/>
                </a:schemeClr>
              </a:solidFill>
              <a:latin typeface="微软雅黑" panose="020B0503020204020204" charset="-122"/>
              <a:ea typeface="微软雅黑" panose="020B0503020204020204" charset="-122"/>
            </a:endParaRPr>
          </a:p>
        </p:txBody>
      </p:sp>
      <p:sp>
        <p:nvSpPr>
          <p:cNvPr id="13" name="Copyright Notice"/>
          <p:cNvSpPr/>
          <p:nvPr/>
        </p:nvSpPr>
        <p:spPr bwMode="auto">
          <a:xfrm>
            <a:off x="4247012" y="3923865"/>
            <a:ext cx="1405621" cy="31470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72" tIns="32388" rIns="71972" bIns="32388" rtlCol="0" anchor="t">
            <a:spAutoFit/>
          </a:bodyPr>
          <a:lstStyle/>
          <a:p>
            <a:pPr>
              <a:lnSpc>
                <a:spcPct val="90000"/>
              </a:lnSpc>
            </a:pPr>
            <a:r>
              <a:rPr lang="zh-CN" altLang="en-US" cap="small" dirty="0">
                <a:solidFill>
                  <a:schemeClr val="tx1">
                    <a:lumMod val="65000"/>
                    <a:lumOff val="35000"/>
                  </a:schemeClr>
                </a:solidFill>
                <a:latin typeface="微软雅黑" panose="020B0503020204020204" charset="-122"/>
                <a:ea typeface="微软雅黑" panose="020B0503020204020204" charset="-122"/>
              </a:rPr>
              <a:t>第二季度</a:t>
            </a:r>
            <a:endParaRPr lang="en-US" cap="small" dirty="0">
              <a:solidFill>
                <a:schemeClr val="tx1">
                  <a:lumMod val="65000"/>
                  <a:lumOff val="35000"/>
                </a:schemeClr>
              </a:solidFill>
              <a:latin typeface="微软雅黑" panose="020B0503020204020204" charset="-122"/>
              <a:ea typeface="微软雅黑" panose="020B0503020204020204" charset="-122"/>
            </a:endParaRPr>
          </a:p>
        </p:txBody>
      </p:sp>
      <p:sp>
        <p:nvSpPr>
          <p:cNvPr id="14" name="Copyright Notice"/>
          <p:cNvSpPr/>
          <p:nvPr/>
        </p:nvSpPr>
        <p:spPr bwMode="auto">
          <a:xfrm>
            <a:off x="6518672" y="4660300"/>
            <a:ext cx="1405621" cy="31470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72" tIns="32388" rIns="71972" bIns="32388" rtlCol="0" anchor="t">
            <a:spAutoFit/>
          </a:bodyPr>
          <a:lstStyle/>
          <a:p>
            <a:pPr>
              <a:lnSpc>
                <a:spcPct val="90000"/>
              </a:lnSpc>
            </a:pPr>
            <a:r>
              <a:rPr lang="zh-CN" altLang="en-US" cap="small" dirty="0">
                <a:solidFill>
                  <a:schemeClr val="tx1">
                    <a:lumMod val="65000"/>
                    <a:lumOff val="35000"/>
                  </a:schemeClr>
                </a:solidFill>
                <a:latin typeface="微软雅黑" panose="020B0503020204020204" charset="-122"/>
                <a:ea typeface="微软雅黑" panose="020B0503020204020204" charset="-122"/>
              </a:rPr>
              <a:t>第三季度</a:t>
            </a:r>
            <a:endParaRPr lang="en-US" cap="small" dirty="0">
              <a:solidFill>
                <a:schemeClr val="tx1">
                  <a:lumMod val="65000"/>
                  <a:lumOff val="35000"/>
                </a:schemeClr>
              </a:solidFill>
              <a:latin typeface="微软雅黑" panose="020B0503020204020204" charset="-122"/>
              <a:ea typeface="微软雅黑" panose="020B0503020204020204" charset="-122"/>
            </a:endParaRPr>
          </a:p>
        </p:txBody>
      </p:sp>
      <p:sp>
        <p:nvSpPr>
          <p:cNvPr id="15" name="Copyright Notice"/>
          <p:cNvSpPr/>
          <p:nvPr/>
        </p:nvSpPr>
        <p:spPr bwMode="auto">
          <a:xfrm>
            <a:off x="8790334" y="2320279"/>
            <a:ext cx="1405621" cy="31470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72" tIns="32388" rIns="71972" bIns="32388" rtlCol="0" anchor="t">
            <a:spAutoFit/>
          </a:bodyPr>
          <a:lstStyle/>
          <a:p>
            <a:pPr>
              <a:lnSpc>
                <a:spcPct val="90000"/>
              </a:lnSpc>
            </a:pPr>
            <a:r>
              <a:rPr lang="zh-CN" altLang="en-US" cap="small" dirty="0">
                <a:solidFill>
                  <a:schemeClr val="tx1">
                    <a:lumMod val="65000"/>
                    <a:lumOff val="35000"/>
                  </a:schemeClr>
                </a:solidFill>
                <a:latin typeface="微软雅黑" panose="020B0503020204020204" charset="-122"/>
                <a:ea typeface="微软雅黑" panose="020B0503020204020204" charset="-122"/>
              </a:rPr>
              <a:t>第四季度</a:t>
            </a:r>
            <a:endParaRPr lang="en-US" cap="small" dirty="0">
              <a:solidFill>
                <a:schemeClr val="tx1">
                  <a:lumMod val="65000"/>
                  <a:lumOff val="35000"/>
                </a:schemeClr>
              </a:solidFill>
              <a:latin typeface="微软雅黑" panose="020B0503020204020204" charset="-122"/>
              <a:ea typeface="微软雅黑" panose="020B0503020204020204" charset="-122"/>
            </a:endParaRPr>
          </a:p>
        </p:txBody>
      </p:sp>
      <p:sp>
        <p:nvSpPr>
          <p:cNvPr id="17" name="矩形 16"/>
          <p:cNvSpPr/>
          <p:nvPr/>
        </p:nvSpPr>
        <p:spPr>
          <a:xfrm>
            <a:off x="1730977" y="1089401"/>
            <a:ext cx="5420867" cy="1668111"/>
          </a:xfrm>
          <a:prstGeom prst="rect">
            <a:avLst/>
          </a:prstGeom>
        </p:spPr>
        <p:txBody>
          <a:bodyPr wrap="square" lIns="91404" tIns="45701" rIns="91404" bIns="45701">
            <a:spAutoFit/>
          </a:bodyPr>
          <a:lstStyle/>
          <a:p>
            <a:pPr>
              <a:lnSpc>
                <a:spcPct val="200000"/>
              </a:lnSpc>
            </a:pPr>
            <a:r>
              <a:rPr lang="zh-CN" altLang="en-US" sz="2000" b="1" dirty="0">
                <a:solidFill>
                  <a:schemeClr val="tx1">
                    <a:lumMod val="50000"/>
                    <a:lumOff val="50000"/>
                  </a:schemeClr>
                </a:solidFill>
                <a:latin typeface="微软雅黑" panose="020B0503020204020204" charset="-122"/>
                <a:ea typeface="微软雅黑" panose="020B0503020204020204" charset="-122"/>
              </a:rPr>
              <a:t>点击添加小标题</a:t>
            </a:r>
            <a:endParaRPr lang="en-US" altLang="zh-CN" sz="2000" b="1" dirty="0">
              <a:solidFill>
                <a:schemeClr val="tx1">
                  <a:lumMod val="50000"/>
                  <a:lumOff val="50000"/>
                </a:schemeClr>
              </a:solidFill>
              <a:latin typeface="微软雅黑" panose="020B0503020204020204" charset="-122"/>
              <a:ea typeface="微软雅黑" panose="020B0503020204020204" charset="-122"/>
            </a:endParaRPr>
          </a:p>
          <a:p>
            <a:pPr>
              <a:lnSpc>
                <a:spcPct val="130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您的内容打在这里，或者通过复制您的文本后，在此框中选择粘贴，并选择只保留文字。您的内容打在这里，或者通过复制您的文本后您的内容打在这里。</a:t>
            </a:r>
          </a:p>
        </p:txBody>
      </p:sp>
    </p:spTree>
  </p:cSld>
  <p:clrMapOvr>
    <a:masterClrMapping/>
  </p:clrMapOvr>
  <p:transition advTm="7067">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randombar(horizontal)">
                                      <p:cBhvr>
                                        <p:cTn id="39" dur="500"/>
                                        <p:tgtEl>
                                          <p:spTgt spid="10"/>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down)">
                                      <p:cBhvr>
                                        <p:cTn id="47" dur="500"/>
                                        <p:tgtEl>
                                          <p:spTgt spid="5"/>
                                        </p:tgtEl>
                                      </p:cBhvr>
                                    </p:animEffect>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randombar(horizontal)">
                                      <p:cBhvr>
                                        <p:cTn id="51" dur="500"/>
                                        <p:tgtEl>
                                          <p:spTgt spid="11"/>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P spid="8" grpId="0"/>
      <p:bldP spid="9" grpId="0"/>
      <p:bldP spid="10" grpId="0"/>
      <p:bldP spid="11" grpId="0"/>
      <p:bldP spid="12" grpId="0" bldLvl="0" animBg="1"/>
      <p:bldP spid="13" grpId="0" bldLvl="0" animBg="1"/>
      <p:bldP spid="14" grpId="0" bldLvl="0" animBg="1"/>
      <p:bldP spid="15" grpId="0" bldLvl="0" animBg="1"/>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5" name="文本框 34"/>
          <p:cNvSpPr txBox="1"/>
          <p:nvPr/>
        </p:nvSpPr>
        <p:spPr>
          <a:xfrm>
            <a:off x="2352040" y="2078990"/>
            <a:ext cx="2362835" cy="185864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11500" noProof="0" dirty="0">
                <a:ln>
                  <a:noFill/>
                </a:ln>
                <a:solidFill>
                  <a:srgbClr val="C00000"/>
                </a:solidFill>
                <a:uLnTx/>
                <a:uFillTx/>
                <a:latin typeface="Impact" panose="020B0806030902050204" pitchFamily="34" charset="0"/>
                <a:ea typeface="方正舒体" panose="02010601030101010101" pitchFamily="2" charset="-122"/>
                <a:sym typeface="+mn-ea"/>
              </a:rPr>
              <a:t>04</a:t>
            </a:r>
          </a:p>
        </p:txBody>
      </p:sp>
      <p:sp>
        <p:nvSpPr>
          <p:cNvPr id="12" name="文本框 11"/>
          <p:cNvSpPr txBox="1"/>
          <p:nvPr/>
        </p:nvSpPr>
        <p:spPr>
          <a:xfrm>
            <a:off x="4400550" y="2355215"/>
            <a:ext cx="6924040" cy="874395"/>
          </a:xfrm>
          <a:prstGeom prst="rect">
            <a:avLst/>
          </a:prstGeom>
          <a:noFill/>
        </p:spPr>
        <p:txBody>
          <a:bodyPr wrap="square" rtlCol="0">
            <a:spAutoFit/>
          </a:bodyPr>
          <a:lstStyle/>
          <a:p>
            <a:r>
              <a:rPr lang="zh-CN" altLang="en-US" sz="4800" b="1">
                <a:solidFill>
                  <a:srgbClr val="C00000"/>
                </a:solidFill>
                <a:latin typeface="微软雅黑" panose="020B0503020204020204" charset="-122"/>
                <a:ea typeface="微软雅黑" panose="020B0503020204020204" charset="-122"/>
                <a:sym typeface="+mn-ea"/>
              </a:rPr>
              <a:t>单击此处添加名称</a:t>
            </a:r>
          </a:p>
        </p:txBody>
      </p:sp>
      <p:sp>
        <p:nvSpPr>
          <p:cNvPr id="16" name="文本框 36"/>
          <p:cNvSpPr txBox="1"/>
          <p:nvPr/>
        </p:nvSpPr>
        <p:spPr>
          <a:xfrm>
            <a:off x="4400550" y="3193415"/>
            <a:ext cx="468376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tx1">
                    <a:lumMod val="75000"/>
                    <a:lumOff val="25000"/>
                  </a:schemeClr>
                </a:solidFill>
                <a:latin typeface="微软雅黑" panose="020B0503020204020204" charset="-122"/>
                <a:ea typeface="微软雅黑" panose="020B0503020204020204" charset="-122"/>
                <a:sym typeface="+mn-ea"/>
              </a:rPr>
              <a:t>单击此处输入您的文本，单击此处输入您的文，本单击此处输入您的文本，本单击此处输入您的文本</a:t>
            </a:r>
          </a:p>
        </p:txBody>
      </p:sp>
    </p:spTree>
  </p:cSld>
  <p:clrMapOvr>
    <a:masterClrMapping/>
  </p:clrMapOvr>
  <p:transition advTm="3697">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500" autoRev="1" fill="hold">
                                          <p:stCondLst>
                                            <p:cond delay="0"/>
                                          </p:stCondLst>
                                        </p:cTn>
                                        <p:tgtEl>
                                          <p:spTgt spid="35"/>
                                        </p:tgtEl>
                                        <p:attrNameLst>
                                          <p:attrName>ppt_w</p:attrName>
                                        </p:attrNameLst>
                                      </p:cBhvr>
                                    </p:anim>
                                    <p:anim by="(#ppt_w*0.50)" calcmode="lin" valueType="num">
                                      <p:cBhvr>
                                        <p:cTn id="8" dur="500" decel="50000" autoRev="1" fill="hold">
                                          <p:stCondLst>
                                            <p:cond delay="0"/>
                                          </p:stCondLst>
                                        </p:cTn>
                                        <p:tgtEl>
                                          <p:spTgt spid="35"/>
                                        </p:tgtEl>
                                        <p:attrNameLst>
                                          <p:attrName>ppt_x</p:attrName>
                                        </p:attrNameLst>
                                      </p:cBhvr>
                                    </p:anim>
                                    <p:anim from="(-#ppt_h/2)" to="(#ppt_y)" calcmode="lin" valueType="num">
                                      <p:cBhvr>
                                        <p:cTn id="9" dur="1000" fill="hold">
                                          <p:stCondLst>
                                            <p:cond delay="0"/>
                                          </p:stCondLst>
                                        </p:cTn>
                                        <p:tgtEl>
                                          <p:spTgt spid="35"/>
                                        </p:tgtEl>
                                        <p:attrNameLst>
                                          <p:attrName>ppt_y</p:attrName>
                                        </p:attrNameLst>
                                      </p:cBhvr>
                                    </p:anim>
                                    <p:animRot by="21600000">
                                      <p:cBhvr>
                                        <p:cTn id="10" dur="1000" fill="hold">
                                          <p:stCondLst>
                                            <p:cond delay="0"/>
                                          </p:stCondLst>
                                        </p:cTn>
                                        <p:tgtEl>
                                          <p:spTgt spid="35"/>
                                        </p:tgtEl>
                                        <p:attrNameLst>
                                          <p:attrName>r</p:attrName>
                                        </p:attrNameLst>
                                      </p:cBhvr>
                                    </p:animRot>
                                  </p:childTnLst>
                                </p:cTn>
                              </p:par>
                            </p:childTnLst>
                          </p:cTn>
                        </p:par>
                        <p:par>
                          <p:cTn id="11" fill="hold">
                            <p:stCondLst>
                              <p:cond delay="11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2"/>
                                        </p:tgtEl>
                                        <p:attrNameLst>
                                          <p:attrName>ppt_y</p:attrName>
                                        </p:attrNameLst>
                                      </p:cBhvr>
                                      <p:tavLst>
                                        <p:tav tm="0">
                                          <p:val>
                                            <p:strVal val="#ppt_y"/>
                                          </p:val>
                                        </p:tav>
                                        <p:tav tm="100000">
                                          <p:val>
                                            <p:strVal val="#ppt_y"/>
                                          </p:val>
                                        </p:tav>
                                      </p:tavLst>
                                    </p:anim>
                                    <p:anim calcmode="lin" valueType="num">
                                      <p:cBhvr>
                                        <p:cTn id="16"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2"/>
                                        </p:tgtEl>
                                      </p:cBhvr>
                                    </p:animEffect>
                                  </p:childTnLst>
                                </p:cTn>
                              </p:par>
                            </p:childTnLst>
                          </p:cTn>
                        </p:par>
                        <p:par>
                          <p:cTn id="19" fill="hold">
                            <p:stCondLst>
                              <p:cond delay="1950"/>
                            </p:stCondLst>
                            <p:childTnLst>
                              <p:par>
                                <p:cTn id="20" presetID="47"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2"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Freeform 8"/>
          <p:cNvSpPr/>
          <p:nvPr/>
        </p:nvSpPr>
        <p:spPr bwMode="auto">
          <a:xfrm>
            <a:off x="6898907" y="2063358"/>
            <a:ext cx="3854713" cy="3369989"/>
          </a:xfrm>
          <a:custGeom>
            <a:avLst/>
            <a:gdLst>
              <a:gd name="T0" fmla="*/ 1924 w 2449"/>
              <a:gd name="T1" fmla="*/ 0 h 2047"/>
              <a:gd name="T2" fmla="*/ 1881 w 2449"/>
              <a:gd name="T3" fmla="*/ 0 h 2047"/>
              <a:gd name="T4" fmla="*/ 2362 w 2449"/>
              <a:gd name="T5" fmla="*/ 935 h 2047"/>
              <a:gd name="T6" fmla="*/ 1799 w 2449"/>
              <a:gd name="T7" fmla="*/ 935 h 2047"/>
              <a:gd name="T8" fmla="*/ 1238 w 2449"/>
              <a:gd name="T9" fmla="*/ 935 h 2047"/>
              <a:gd name="T10" fmla="*/ 968 w 2449"/>
              <a:gd name="T11" fmla="*/ 412 h 2047"/>
              <a:gd name="T12" fmla="*/ 447 w 2449"/>
              <a:gd name="T13" fmla="*/ 412 h 2047"/>
              <a:gd name="T14" fmla="*/ 563 w 2449"/>
              <a:gd name="T15" fmla="*/ 632 h 2047"/>
              <a:gd name="T16" fmla="*/ 518 w 2449"/>
              <a:gd name="T17" fmla="*/ 632 h 2047"/>
              <a:gd name="T18" fmla="*/ 677 w 2449"/>
              <a:gd name="T19" fmla="*/ 935 h 2047"/>
              <a:gd name="T20" fmla="*/ 0 w 2449"/>
              <a:gd name="T21" fmla="*/ 935 h 2047"/>
              <a:gd name="T22" fmla="*/ 0 w 2449"/>
              <a:gd name="T23" fmla="*/ 1025 h 2047"/>
              <a:gd name="T24" fmla="*/ 0 w 2449"/>
              <a:gd name="T25" fmla="*/ 1415 h 2047"/>
              <a:gd name="T26" fmla="*/ 563 w 2449"/>
              <a:gd name="T27" fmla="*/ 1415 h 2047"/>
              <a:gd name="T28" fmla="*/ 447 w 2449"/>
              <a:gd name="T29" fmla="*/ 1638 h 2047"/>
              <a:gd name="T30" fmla="*/ 1010 w 2449"/>
              <a:gd name="T31" fmla="*/ 1638 h 2047"/>
              <a:gd name="T32" fmla="*/ 901 w 2449"/>
              <a:gd name="T33" fmla="*/ 1849 h 2047"/>
              <a:gd name="T34" fmla="*/ 1465 w 2449"/>
              <a:gd name="T35" fmla="*/ 1849 h 2047"/>
              <a:gd name="T36" fmla="*/ 1361 w 2449"/>
              <a:gd name="T37" fmla="*/ 2047 h 2047"/>
              <a:gd name="T38" fmla="*/ 1924 w 2449"/>
              <a:gd name="T39" fmla="*/ 2047 h 2047"/>
              <a:gd name="T40" fmla="*/ 2449 w 2449"/>
              <a:gd name="T41" fmla="*/ 1025 h 2047"/>
              <a:gd name="T42" fmla="*/ 1924 w 2449"/>
              <a:gd name="T43" fmla="*/ 0 h 2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9" h="2047">
                <a:moveTo>
                  <a:pt x="1924" y="0"/>
                </a:moveTo>
                <a:lnTo>
                  <a:pt x="1881" y="0"/>
                </a:lnTo>
                <a:lnTo>
                  <a:pt x="2362" y="935"/>
                </a:lnTo>
                <a:lnTo>
                  <a:pt x="1799" y="935"/>
                </a:lnTo>
                <a:lnTo>
                  <a:pt x="1238" y="935"/>
                </a:lnTo>
                <a:lnTo>
                  <a:pt x="968" y="412"/>
                </a:lnTo>
                <a:lnTo>
                  <a:pt x="447" y="412"/>
                </a:lnTo>
                <a:lnTo>
                  <a:pt x="563" y="632"/>
                </a:lnTo>
                <a:lnTo>
                  <a:pt x="518" y="632"/>
                </a:lnTo>
                <a:lnTo>
                  <a:pt x="677" y="935"/>
                </a:lnTo>
                <a:lnTo>
                  <a:pt x="0" y="935"/>
                </a:lnTo>
                <a:lnTo>
                  <a:pt x="0" y="1025"/>
                </a:lnTo>
                <a:lnTo>
                  <a:pt x="0" y="1415"/>
                </a:lnTo>
                <a:lnTo>
                  <a:pt x="563" y="1415"/>
                </a:lnTo>
                <a:lnTo>
                  <a:pt x="447" y="1638"/>
                </a:lnTo>
                <a:lnTo>
                  <a:pt x="1010" y="1638"/>
                </a:lnTo>
                <a:lnTo>
                  <a:pt x="901" y="1849"/>
                </a:lnTo>
                <a:lnTo>
                  <a:pt x="1465" y="1849"/>
                </a:lnTo>
                <a:lnTo>
                  <a:pt x="1361" y="2047"/>
                </a:lnTo>
                <a:lnTo>
                  <a:pt x="1924" y="2047"/>
                </a:lnTo>
                <a:lnTo>
                  <a:pt x="2449" y="1025"/>
                </a:lnTo>
                <a:lnTo>
                  <a:pt x="19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5" name="Freeform 9"/>
          <p:cNvSpPr/>
          <p:nvPr/>
        </p:nvSpPr>
        <p:spPr bwMode="auto">
          <a:xfrm>
            <a:off x="8915301" y="1918483"/>
            <a:ext cx="1714080" cy="1684172"/>
          </a:xfrm>
          <a:custGeom>
            <a:avLst/>
            <a:gdLst>
              <a:gd name="T0" fmla="*/ 0 w 1089"/>
              <a:gd name="T1" fmla="*/ 0 h 1023"/>
              <a:gd name="T2" fmla="*/ 561 w 1089"/>
              <a:gd name="T3" fmla="*/ 0 h 1023"/>
              <a:gd name="T4" fmla="*/ 1089 w 1089"/>
              <a:gd name="T5" fmla="*/ 1023 h 1023"/>
              <a:gd name="T6" fmla="*/ 526 w 1089"/>
              <a:gd name="T7" fmla="*/ 1023 h 1023"/>
              <a:gd name="T8" fmla="*/ 0 w 1089"/>
              <a:gd name="T9" fmla="*/ 0 h 1023"/>
            </a:gdLst>
            <a:ahLst/>
            <a:cxnLst>
              <a:cxn ang="0">
                <a:pos x="T0" y="T1"/>
              </a:cxn>
              <a:cxn ang="0">
                <a:pos x="T2" y="T3"/>
              </a:cxn>
              <a:cxn ang="0">
                <a:pos x="T4" y="T5"/>
              </a:cxn>
              <a:cxn ang="0">
                <a:pos x="T6" y="T7"/>
              </a:cxn>
              <a:cxn ang="0">
                <a:pos x="T8" y="T9"/>
              </a:cxn>
            </a:cxnLst>
            <a:rect l="0" t="0" r="r" b="b"/>
            <a:pathLst>
              <a:path w="1089" h="1023">
                <a:moveTo>
                  <a:pt x="0" y="0"/>
                </a:moveTo>
                <a:lnTo>
                  <a:pt x="561" y="0"/>
                </a:lnTo>
                <a:lnTo>
                  <a:pt x="1089" y="1023"/>
                </a:lnTo>
                <a:lnTo>
                  <a:pt x="526" y="1023"/>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2" name="Freeform 10"/>
          <p:cNvSpPr/>
          <p:nvPr/>
        </p:nvSpPr>
        <p:spPr bwMode="auto">
          <a:xfrm>
            <a:off x="8902604" y="1918483"/>
            <a:ext cx="1714080" cy="1684172"/>
          </a:xfrm>
          <a:custGeom>
            <a:avLst/>
            <a:gdLst>
              <a:gd name="T0" fmla="*/ 0 w 1089"/>
              <a:gd name="T1" fmla="*/ 0 h 1023"/>
              <a:gd name="T2" fmla="*/ 561 w 1089"/>
              <a:gd name="T3" fmla="*/ 0 h 1023"/>
              <a:gd name="T4" fmla="*/ 1089 w 1089"/>
              <a:gd name="T5" fmla="*/ 1023 h 1023"/>
              <a:gd name="T6" fmla="*/ 526 w 1089"/>
              <a:gd name="T7" fmla="*/ 1023 h 1023"/>
              <a:gd name="T8" fmla="*/ 0 w 1089"/>
              <a:gd name="T9" fmla="*/ 0 h 1023"/>
            </a:gdLst>
            <a:ahLst/>
            <a:cxnLst>
              <a:cxn ang="0">
                <a:pos x="T0" y="T1"/>
              </a:cxn>
              <a:cxn ang="0">
                <a:pos x="T2" y="T3"/>
              </a:cxn>
              <a:cxn ang="0">
                <a:pos x="T4" y="T5"/>
              </a:cxn>
              <a:cxn ang="0">
                <a:pos x="T6" y="T7"/>
              </a:cxn>
              <a:cxn ang="0">
                <a:pos x="T8" y="T9"/>
              </a:cxn>
            </a:cxnLst>
            <a:rect l="0" t="0" r="r" b="b"/>
            <a:pathLst>
              <a:path w="1089" h="1023">
                <a:moveTo>
                  <a:pt x="0" y="0"/>
                </a:moveTo>
                <a:lnTo>
                  <a:pt x="561" y="0"/>
                </a:lnTo>
                <a:lnTo>
                  <a:pt x="1089" y="1023"/>
                </a:lnTo>
                <a:lnTo>
                  <a:pt x="526" y="102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3" name="Freeform 11"/>
          <p:cNvSpPr/>
          <p:nvPr/>
        </p:nvSpPr>
        <p:spPr bwMode="auto">
          <a:xfrm>
            <a:off x="8915301" y="3602652"/>
            <a:ext cx="1714080" cy="1687464"/>
          </a:xfrm>
          <a:custGeom>
            <a:avLst/>
            <a:gdLst>
              <a:gd name="T0" fmla="*/ 0 w 1089"/>
              <a:gd name="T1" fmla="*/ 1025 h 1025"/>
              <a:gd name="T2" fmla="*/ 561 w 1089"/>
              <a:gd name="T3" fmla="*/ 1025 h 1025"/>
              <a:gd name="T4" fmla="*/ 1089 w 1089"/>
              <a:gd name="T5" fmla="*/ 0 h 1025"/>
              <a:gd name="T6" fmla="*/ 526 w 1089"/>
              <a:gd name="T7" fmla="*/ 0 h 1025"/>
              <a:gd name="T8" fmla="*/ 0 w 1089"/>
              <a:gd name="T9" fmla="*/ 1025 h 1025"/>
            </a:gdLst>
            <a:ahLst/>
            <a:cxnLst>
              <a:cxn ang="0">
                <a:pos x="T0" y="T1"/>
              </a:cxn>
              <a:cxn ang="0">
                <a:pos x="T2" y="T3"/>
              </a:cxn>
              <a:cxn ang="0">
                <a:pos x="T4" y="T5"/>
              </a:cxn>
              <a:cxn ang="0">
                <a:pos x="T6" y="T7"/>
              </a:cxn>
              <a:cxn ang="0">
                <a:pos x="T8" y="T9"/>
              </a:cxn>
            </a:cxnLst>
            <a:rect l="0" t="0" r="r" b="b"/>
            <a:pathLst>
              <a:path w="1089" h="1025">
                <a:moveTo>
                  <a:pt x="0" y="1025"/>
                </a:moveTo>
                <a:lnTo>
                  <a:pt x="561" y="1025"/>
                </a:lnTo>
                <a:lnTo>
                  <a:pt x="1089" y="0"/>
                </a:lnTo>
                <a:lnTo>
                  <a:pt x="526" y="0"/>
                </a:lnTo>
                <a:lnTo>
                  <a:pt x="0" y="1025"/>
                </a:lnTo>
                <a:close/>
              </a:path>
            </a:pathLst>
          </a:custGeom>
          <a:solidFill>
            <a:schemeClr val="accent4">
              <a:alpha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8" name="Freeform 12"/>
          <p:cNvSpPr/>
          <p:nvPr/>
        </p:nvSpPr>
        <p:spPr bwMode="auto">
          <a:xfrm>
            <a:off x="8192840" y="2249390"/>
            <a:ext cx="1550384" cy="1353263"/>
          </a:xfrm>
          <a:custGeom>
            <a:avLst/>
            <a:gdLst>
              <a:gd name="T0" fmla="*/ 0 w 985"/>
              <a:gd name="T1" fmla="*/ 0 h 822"/>
              <a:gd name="T2" fmla="*/ 561 w 985"/>
              <a:gd name="T3" fmla="*/ 0 h 822"/>
              <a:gd name="T4" fmla="*/ 985 w 985"/>
              <a:gd name="T5" fmla="*/ 822 h 822"/>
              <a:gd name="T6" fmla="*/ 424 w 985"/>
              <a:gd name="T7" fmla="*/ 822 h 822"/>
              <a:gd name="T8" fmla="*/ 0 w 985"/>
              <a:gd name="T9" fmla="*/ 0 h 822"/>
            </a:gdLst>
            <a:ahLst/>
            <a:cxnLst>
              <a:cxn ang="0">
                <a:pos x="T0" y="T1"/>
              </a:cxn>
              <a:cxn ang="0">
                <a:pos x="T2" y="T3"/>
              </a:cxn>
              <a:cxn ang="0">
                <a:pos x="T4" y="T5"/>
              </a:cxn>
              <a:cxn ang="0">
                <a:pos x="T6" y="T7"/>
              </a:cxn>
              <a:cxn ang="0">
                <a:pos x="T8" y="T9"/>
              </a:cxn>
            </a:cxnLst>
            <a:rect l="0" t="0" r="r" b="b"/>
            <a:pathLst>
              <a:path w="985" h="822">
                <a:moveTo>
                  <a:pt x="0" y="0"/>
                </a:moveTo>
                <a:lnTo>
                  <a:pt x="561" y="0"/>
                </a:lnTo>
                <a:lnTo>
                  <a:pt x="985" y="822"/>
                </a:lnTo>
                <a:lnTo>
                  <a:pt x="424" y="822"/>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9" name="Freeform 13"/>
          <p:cNvSpPr/>
          <p:nvPr/>
        </p:nvSpPr>
        <p:spPr bwMode="auto">
          <a:xfrm>
            <a:off x="8180143" y="2249390"/>
            <a:ext cx="1550384" cy="1353263"/>
          </a:xfrm>
          <a:custGeom>
            <a:avLst/>
            <a:gdLst>
              <a:gd name="T0" fmla="*/ 0 w 985"/>
              <a:gd name="T1" fmla="*/ 0 h 822"/>
              <a:gd name="T2" fmla="*/ 561 w 985"/>
              <a:gd name="T3" fmla="*/ 0 h 822"/>
              <a:gd name="T4" fmla="*/ 985 w 985"/>
              <a:gd name="T5" fmla="*/ 822 h 822"/>
              <a:gd name="T6" fmla="*/ 424 w 985"/>
              <a:gd name="T7" fmla="*/ 822 h 822"/>
              <a:gd name="T8" fmla="*/ 0 w 985"/>
              <a:gd name="T9" fmla="*/ 0 h 822"/>
            </a:gdLst>
            <a:ahLst/>
            <a:cxnLst>
              <a:cxn ang="0">
                <a:pos x="T0" y="T1"/>
              </a:cxn>
              <a:cxn ang="0">
                <a:pos x="T2" y="T3"/>
              </a:cxn>
              <a:cxn ang="0">
                <a:pos x="T4" y="T5"/>
              </a:cxn>
              <a:cxn ang="0">
                <a:pos x="T6" y="T7"/>
              </a:cxn>
              <a:cxn ang="0">
                <a:pos x="T8" y="T9"/>
              </a:cxn>
            </a:cxnLst>
            <a:rect l="0" t="0" r="r" b="b"/>
            <a:pathLst>
              <a:path w="985" h="822">
                <a:moveTo>
                  <a:pt x="0" y="0"/>
                </a:moveTo>
                <a:lnTo>
                  <a:pt x="561" y="0"/>
                </a:lnTo>
                <a:lnTo>
                  <a:pt x="985" y="822"/>
                </a:lnTo>
                <a:lnTo>
                  <a:pt x="424" y="82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10" name="Freeform 14"/>
          <p:cNvSpPr/>
          <p:nvPr/>
        </p:nvSpPr>
        <p:spPr bwMode="auto">
          <a:xfrm>
            <a:off x="8192840" y="3602655"/>
            <a:ext cx="1550384" cy="1356556"/>
          </a:xfrm>
          <a:custGeom>
            <a:avLst/>
            <a:gdLst>
              <a:gd name="T0" fmla="*/ 0 w 985"/>
              <a:gd name="T1" fmla="*/ 824 h 824"/>
              <a:gd name="T2" fmla="*/ 561 w 985"/>
              <a:gd name="T3" fmla="*/ 824 h 824"/>
              <a:gd name="T4" fmla="*/ 985 w 985"/>
              <a:gd name="T5" fmla="*/ 0 h 824"/>
              <a:gd name="T6" fmla="*/ 424 w 985"/>
              <a:gd name="T7" fmla="*/ 0 h 824"/>
              <a:gd name="T8" fmla="*/ 0 w 985"/>
              <a:gd name="T9" fmla="*/ 824 h 824"/>
            </a:gdLst>
            <a:ahLst/>
            <a:cxnLst>
              <a:cxn ang="0">
                <a:pos x="T0" y="T1"/>
              </a:cxn>
              <a:cxn ang="0">
                <a:pos x="T2" y="T3"/>
              </a:cxn>
              <a:cxn ang="0">
                <a:pos x="T4" y="T5"/>
              </a:cxn>
              <a:cxn ang="0">
                <a:pos x="T6" y="T7"/>
              </a:cxn>
              <a:cxn ang="0">
                <a:pos x="T8" y="T9"/>
              </a:cxn>
            </a:cxnLst>
            <a:rect l="0" t="0" r="r" b="b"/>
            <a:pathLst>
              <a:path w="985" h="824">
                <a:moveTo>
                  <a:pt x="0" y="824"/>
                </a:moveTo>
                <a:lnTo>
                  <a:pt x="561" y="824"/>
                </a:lnTo>
                <a:lnTo>
                  <a:pt x="985" y="0"/>
                </a:lnTo>
                <a:lnTo>
                  <a:pt x="424" y="0"/>
                </a:lnTo>
                <a:lnTo>
                  <a:pt x="0" y="824"/>
                </a:lnTo>
                <a:close/>
              </a:path>
            </a:pathLst>
          </a:custGeom>
          <a:solidFill>
            <a:schemeClr val="accent3">
              <a:alpha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11" name="Freeform 15"/>
          <p:cNvSpPr/>
          <p:nvPr/>
        </p:nvSpPr>
        <p:spPr bwMode="auto">
          <a:xfrm>
            <a:off x="7463971" y="2593468"/>
            <a:ext cx="1383542" cy="1009185"/>
          </a:xfrm>
          <a:custGeom>
            <a:avLst/>
            <a:gdLst>
              <a:gd name="T0" fmla="*/ 0 w 879"/>
              <a:gd name="T1" fmla="*/ 0 h 613"/>
              <a:gd name="T2" fmla="*/ 564 w 879"/>
              <a:gd name="T3" fmla="*/ 0 h 613"/>
              <a:gd name="T4" fmla="*/ 879 w 879"/>
              <a:gd name="T5" fmla="*/ 613 h 613"/>
              <a:gd name="T6" fmla="*/ 318 w 879"/>
              <a:gd name="T7" fmla="*/ 613 h 613"/>
              <a:gd name="T8" fmla="*/ 0 w 879"/>
              <a:gd name="T9" fmla="*/ 0 h 613"/>
            </a:gdLst>
            <a:ahLst/>
            <a:cxnLst>
              <a:cxn ang="0">
                <a:pos x="T0" y="T1"/>
              </a:cxn>
              <a:cxn ang="0">
                <a:pos x="T2" y="T3"/>
              </a:cxn>
              <a:cxn ang="0">
                <a:pos x="T4" y="T5"/>
              </a:cxn>
              <a:cxn ang="0">
                <a:pos x="T6" y="T7"/>
              </a:cxn>
              <a:cxn ang="0">
                <a:pos x="T8" y="T9"/>
              </a:cxn>
            </a:cxnLst>
            <a:rect l="0" t="0" r="r" b="b"/>
            <a:pathLst>
              <a:path w="879" h="613">
                <a:moveTo>
                  <a:pt x="0" y="0"/>
                </a:moveTo>
                <a:lnTo>
                  <a:pt x="564" y="0"/>
                </a:lnTo>
                <a:lnTo>
                  <a:pt x="879" y="613"/>
                </a:lnTo>
                <a:lnTo>
                  <a:pt x="318" y="61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12" name="Freeform 16"/>
          <p:cNvSpPr/>
          <p:nvPr/>
        </p:nvSpPr>
        <p:spPr bwMode="auto">
          <a:xfrm>
            <a:off x="7463971" y="3602655"/>
            <a:ext cx="1383542" cy="1012478"/>
          </a:xfrm>
          <a:custGeom>
            <a:avLst/>
            <a:gdLst>
              <a:gd name="T0" fmla="*/ 0 w 879"/>
              <a:gd name="T1" fmla="*/ 615 h 615"/>
              <a:gd name="T2" fmla="*/ 564 w 879"/>
              <a:gd name="T3" fmla="*/ 615 h 615"/>
              <a:gd name="T4" fmla="*/ 879 w 879"/>
              <a:gd name="T5" fmla="*/ 0 h 615"/>
              <a:gd name="T6" fmla="*/ 318 w 879"/>
              <a:gd name="T7" fmla="*/ 0 h 615"/>
              <a:gd name="T8" fmla="*/ 0 w 879"/>
              <a:gd name="T9" fmla="*/ 615 h 615"/>
            </a:gdLst>
            <a:ahLst/>
            <a:cxnLst>
              <a:cxn ang="0">
                <a:pos x="T0" y="T1"/>
              </a:cxn>
              <a:cxn ang="0">
                <a:pos x="T2" y="T3"/>
              </a:cxn>
              <a:cxn ang="0">
                <a:pos x="T4" y="T5"/>
              </a:cxn>
              <a:cxn ang="0">
                <a:pos x="T6" y="T7"/>
              </a:cxn>
              <a:cxn ang="0">
                <a:pos x="T8" y="T9"/>
              </a:cxn>
            </a:cxnLst>
            <a:rect l="0" t="0" r="r" b="b"/>
            <a:pathLst>
              <a:path w="879" h="615">
                <a:moveTo>
                  <a:pt x="0" y="615"/>
                </a:moveTo>
                <a:lnTo>
                  <a:pt x="564" y="615"/>
                </a:lnTo>
                <a:lnTo>
                  <a:pt x="879" y="0"/>
                </a:lnTo>
                <a:lnTo>
                  <a:pt x="318" y="0"/>
                </a:lnTo>
                <a:lnTo>
                  <a:pt x="0" y="615"/>
                </a:lnTo>
                <a:close/>
              </a:path>
            </a:pathLst>
          </a:custGeom>
          <a:solidFill>
            <a:schemeClr val="accent2">
              <a:alpha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13" name="Freeform 17"/>
          <p:cNvSpPr/>
          <p:nvPr/>
        </p:nvSpPr>
        <p:spPr bwMode="auto">
          <a:xfrm>
            <a:off x="6760398" y="2958949"/>
            <a:ext cx="1204106" cy="643707"/>
          </a:xfrm>
          <a:custGeom>
            <a:avLst/>
            <a:gdLst>
              <a:gd name="T0" fmla="*/ 0 w 765"/>
              <a:gd name="T1" fmla="*/ 0 h 391"/>
              <a:gd name="T2" fmla="*/ 561 w 765"/>
              <a:gd name="T3" fmla="*/ 0 h 391"/>
              <a:gd name="T4" fmla="*/ 765 w 765"/>
              <a:gd name="T5" fmla="*/ 391 h 391"/>
              <a:gd name="T6" fmla="*/ 0 w 765"/>
              <a:gd name="T7" fmla="*/ 391 h 391"/>
              <a:gd name="T8" fmla="*/ 0 w 765"/>
              <a:gd name="T9" fmla="*/ 0 h 391"/>
            </a:gdLst>
            <a:ahLst/>
            <a:cxnLst>
              <a:cxn ang="0">
                <a:pos x="T0" y="T1"/>
              </a:cxn>
              <a:cxn ang="0">
                <a:pos x="T2" y="T3"/>
              </a:cxn>
              <a:cxn ang="0">
                <a:pos x="T4" y="T5"/>
              </a:cxn>
              <a:cxn ang="0">
                <a:pos x="T6" y="T7"/>
              </a:cxn>
              <a:cxn ang="0">
                <a:pos x="T8" y="T9"/>
              </a:cxn>
            </a:cxnLst>
            <a:rect l="0" t="0" r="r" b="b"/>
            <a:pathLst>
              <a:path w="765" h="391">
                <a:moveTo>
                  <a:pt x="0" y="0"/>
                </a:moveTo>
                <a:lnTo>
                  <a:pt x="561" y="0"/>
                </a:lnTo>
                <a:lnTo>
                  <a:pt x="765" y="391"/>
                </a:lnTo>
                <a:lnTo>
                  <a:pt x="0" y="391"/>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14" name="Freeform 18"/>
          <p:cNvSpPr/>
          <p:nvPr/>
        </p:nvSpPr>
        <p:spPr bwMode="auto">
          <a:xfrm>
            <a:off x="6887398" y="3085949"/>
            <a:ext cx="1204106" cy="643707"/>
          </a:xfrm>
          <a:custGeom>
            <a:avLst/>
            <a:gdLst>
              <a:gd name="T0" fmla="*/ 0 w 765"/>
              <a:gd name="T1" fmla="*/ 0 h 391"/>
              <a:gd name="T2" fmla="*/ 561 w 765"/>
              <a:gd name="T3" fmla="*/ 0 h 391"/>
              <a:gd name="T4" fmla="*/ 765 w 765"/>
              <a:gd name="T5" fmla="*/ 391 h 391"/>
              <a:gd name="T6" fmla="*/ 0 w 765"/>
              <a:gd name="T7" fmla="*/ 391 h 391"/>
              <a:gd name="T8" fmla="*/ 0 w 765"/>
              <a:gd name="T9" fmla="*/ 0 h 391"/>
            </a:gdLst>
            <a:ahLst/>
            <a:cxnLst>
              <a:cxn ang="0">
                <a:pos x="T0" y="T1"/>
              </a:cxn>
              <a:cxn ang="0">
                <a:pos x="T2" y="T3"/>
              </a:cxn>
              <a:cxn ang="0">
                <a:pos x="T4" y="T5"/>
              </a:cxn>
              <a:cxn ang="0">
                <a:pos x="T6" y="T7"/>
              </a:cxn>
              <a:cxn ang="0">
                <a:pos x="T8" y="T9"/>
              </a:cxn>
            </a:cxnLst>
            <a:rect l="0" t="0" r="r" b="b"/>
            <a:pathLst>
              <a:path w="765" h="391">
                <a:moveTo>
                  <a:pt x="0" y="0"/>
                </a:moveTo>
                <a:lnTo>
                  <a:pt x="561" y="0"/>
                </a:lnTo>
                <a:lnTo>
                  <a:pt x="765" y="391"/>
                </a:lnTo>
                <a:lnTo>
                  <a:pt x="0" y="39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15" name="Freeform 19"/>
          <p:cNvSpPr/>
          <p:nvPr/>
        </p:nvSpPr>
        <p:spPr bwMode="auto">
          <a:xfrm>
            <a:off x="6760398" y="3602655"/>
            <a:ext cx="1204106" cy="646999"/>
          </a:xfrm>
          <a:custGeom>
            <a:avLst/>
            <a:gdLst>
              <a:gd name="T0" fmla="*/ 0 w 765"/>
              <a:gd name="T1" fmla="*/ 393 h 393"/>
              <a:gd name="T2" fmla="*/ 561 w 765"/>
              <a:gd name="T3" fmla="*/ 393 h 393"/>
              <a:gd name="T4" fmla="*/ 765 w 765"/>
              <a:gd name="T5" fmla="*/ 0 h 393"/>
              <a:gd name="T6" fmla="*/ 0 w 765"/>
              <a:gd name="T7" fmla="*/ 0 h 393"/>
              <a:gd name="T8" fmla="*/ 0 w 765"/>
              <a:gd name="T9" fmla="*/ 393 h 393"/>
            </a:gdLst>
            <a:ahLst/>
            <a:cxnLst>
              <a:cxn ang="0">
                <a:pos x="T0" y="T1"/>
              </a:cxn>
              <a:cxn ang="0">
                <a:pos x="T2" y="T3"/>
              </a:cxn>
              <a:cxn ang="0">
                <a:pos x="T4" y="T5"/>
              </a:cxn>
              <a:cxn ang="0">
                <a:pos x="T6" y="T7"/>
              </a:cxn>
              <a:cxn ang="0">
                <a:pos x="T8" y="T9"/>
              </a:cxn>
            </a:cxnLst>
            <a:rect l="0" t="0" r="r" b="b"/>
            <a:pathLst>
              <a:path w="765" h="393">
                <a:moveTo>
                  <a:pt x="0" y="393"/>
                </a:moveTo>
                <a:lnTo>
                  <a:pt x="561" y="393"/>
                </a:lnTo>
                <a:lnTo>
                  <a:pt x="765" y="0"/>
                </a:lnTo>
                <a:lnTo>
                  <a:pt x="0" y="0"/>
                </a:lnTo>
                <a:lnTo>
                  <a:pt x="0" y="393"/>
                </a:lnTo>
                <a:close/>
              </a:path>
            </a:pathLst>
          </a:custGeom>
          <a:solidFill>
            <a:schemeClr val="accent1">
              <a:alpha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dirty="0">
              <a:solidFill>
                <a:schemeClr val="bg1"/>
              </a:solidFill>
            </a:endParaRPr>
          </a:p>
        </p:txBody>
      </p:sp>
      <p:sp>
        <p:nvSpPr>
          <p:cNvPr id="18" name="Freeform 22"/>
          <p:cNvSpPr/>
          <p:nvPr/>
        </p:nvSpPr>
        <p:spPr bwMode="auto">
          <a:xfrm>
            <a:off x="8124139" y="5220050"/>
            <a:ext cx="703575" cy="299629"/>
          </a:xfrm>
          <a:custGeom>
            <a:avLst/>
            <a:gdLst>
              <a:gd name="T0" fmla="*/ 189 w 189"/>
              <a:gd name="T1" fmla="*/ 0 h 77"/>
              <a:gd name="T2" fmla="*/ 150 w 189"/>
              <a:gd name="T3" fmla="*/ 0 h 77"/>
              <a:gd name="T4" fmla="*/ 148 w 189"/>
              <a:gd name="T5" fmla="*/ 0 h 77"/>
              <a:gd name="T6" fmla="*/ 146 w 189"/>
              <a:gd name="T7" fmla="*/ 2 h 77"/>
              <a:gd name="T8" fmla="*/ 84 w 189"/>
              <a:gd name="T9" fmla="*/ 64 h 77"/>
              <a:gd name="T10" fmla="*/ 0 w 189"/>
              <a:gd name="T11" fmla="*/ 64 h 77"/>
              <a:gd name="T12" fmla="*/ 0 w 189"/>
              <a:gd name="T13" fmla="*/ 77 h 77"/>
              <a:gd name="T14" fmla="*/ 86 w 189"/>
              <a:gd name="T15" fmla="*/ 77 h 77"/>
              <a:gd name="T16" fmla="*/ 89 w 189"/>
              <a:gd name="T17" fmla="*/ 77 h 77"/>
              <a:gd name="T18" fmla="*/ 91 w 189"/>
              <a:gd name="T19" fmla="*/ 75 h 77"/>
              <a:gd name="T20" fmla="*/ 153 w 189"/>
              <a:gd name="T21" fmla="*/ 13 h 77"/>
              <a:gd name="T22" fmla="*/ 189 w 189"/>
              <a:gd name="T23" fmla="*/ 13 h 77"/>
              <a:gd name="T24" fmla="*/ 188 w 189"/>
              <a:gd name="T25" fmla="*/ 6 h 77"/>
              <a:gd name="T26" fmla="*/ 189 w 189"/>
              <a:gd name="T2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77">
                <a:moveTo>
                  <a:pt x="189" y="0"/>
                </a:moveTo>
                <a:cubicBezTo>
                  <a:pt x="150" y="0"/>
                  <a:pt x="150" y="0"/>
                  <a:pt x="150" y="0"/>
                </a:cubicBezTo>
                <a:cubicBezTo>
                  <a:pt x="148" y="0"/>
                  <a:pt x="148" y="0"/>
                  <a:pt x="148" y="0"/>
                </a:cubicBezTo>
                <a:cubicBezTo>
                  <a:pt x="146" y="2"/>
                  <a:pt x="146" y="2"/>
                  <a:pt x="146" y="2"/>
                </a:cubicBezTo>
                <a:cubicBezTo>
                  <a:pt x="84" y="64"/>
                  <a:pt x="84" y="64"/>
                  <a:pt x="84" y="64"/>
                </a:cubicBezTo>
                <a:cubicBezTo>
                  <a:pt x="0" y="64"/>
                  <a:pt x="0" y="64"/>
                  <a:pt x="0" y="64"/>
                </a:cubicBezTo>
                <a:cubicBezTo>
                  <a:pt x="0" y="77"/>
                  <a:pt x="0" y="77"/>
                  <a:pt x="0" y="77"/>
                </a:cubicBezTo>
                <a:cubicBezTo>
                  <a:pt x="86" y="77"/>
                  <a:pt x="86" y="77"/>
                  <a:pt x="86" y="77"/>
                </a:cubicBezTo>
                <a:cubicBezTo>
                  <a:pt x="89" y="77"/>
                  <a:pt x="89" y="77"/>
                  <a:pt x="89" y="77"/>
                </a:cubicBezTo>
                <a:cubicBezTo>
                  <a:pt x="91" y="75"/>
                  <a:pt x="91" y="75"/>
                  <a:pt x="91" y="75"/>
                </a:cubicBezTo>
                <a:cubicBezTo>
                  <a:pt x="153" y="13"/>
                  <a:pt x="153" y="13"/>
                  <a:pt x="153" y="13"/>
                </a:cubicBezTo>
                <a:cubicBezTo>
                  <a:pt x="189" y="13"/>
                  <a:pt x="189" y="13"/>
                  <a:pt x="189" y="13"/>
                </a:cubicBezTo>
                <a:cubicBezTo>
                  <a:pt x="188" y="11"/>
                  <a:pt x="188" y="9"/>
                  <a:pt x="188" y="6"/>
                </a:cubicBezTo>
                <a:cubicBezTo>
                  <a:pt x="188" y="4"/>
                  <a:pt x="188" y="2"/>
                  <a:pt x="189" y="0"/>
                </a:cubicBezTo>
              </a:path>
            </a:pathLst>
          </a:custGeom>
          <a:solidFill>
            <a:srgbClr val="A5B2B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23" name="Freeform 27"/>
          <p:cNvSpPr/>
          <p:nvPr/>
        </p:nvSpPr>
        <p:spPr bwMode="auto">
          <a:xfrm>
            <a:off x="6514992" y="4344976"/>
            <a:ext cx="970206" cy="299629"/>
          </a:xfrm>
          <a:custGeom>
            <a:avLst/>
            <a:gdLst>
              <a:gd name="T0" fmla="*/ 189 w 189"/>
              <a:gd name="T1" fmla="*/ 0 h 77"/>
              <a:gd name="T2" fmla="*/ 150 w 189"/>
              <a:gd name="T3" fmla="*/ 0 h 77"/>
              <a:gd name="T4" fmla="*/ 148 w 189"/>
              <a:gd name="T5" fmla="*/ 0 h 77"/>
              <a:gd name="T6" fmla="*/ 146 w 189"/>
              <a:gd name="T7" fmla="*/ 2 h 77"/>
              <a:gd name="T8" fmla="*/ 84 w 189"/>
              <a:gd name="T9" fmla="*/ 64 h 77"/>
              <a:gd name="T10" fmla="*/ 0 w 189"/>
              <a:gd name="T11" fmla="*/ 64 h 77"/>
              <a:gd name="T12" fmla="*/ 0 w 189"/>
              <a:gd name="T13" fmla="*/ 77 h 77"/>
              <a:gd name="T14" fmla="*/ 86 w 189"/>
              <a:gd name="T15" fmla="*/ 77 h 77"/>
              <a:gd name="T16" fmla="*/ 89 w 189"/>
              <a:gd name="T17" fmla="*/ 77 h 77"/>
              <a:gd name="T18" fmla="*/ 91 w 189"/>
              <a:gd name="T19" fmla="*/ 76 h 77"/>
              <a:gd name="T20" fmla="*/ 153 w 189"/>
              <a:gd name="T21" fmla="*/ 13 h 77"/>
              <a:gd name="T22" fmla="*/ 189 w 189"/>
              <a:gd name="T23" fmla="*/ 13 h 77"/>
              <a:gd name="T24" fmla="*/ 188 w 189"/>
              <a:gd name="T25" fmla="*/ 7 h 77"/>
              <a:gd name="T26" fmla="*/ 189 w 189"/>
              <a:gd name="T2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77">
                <a:moveTo>
                  <a:pt x="189" y="0"/>
                </a:moveTo>
                <a:cubicBezTo>
                  <a:pt x="150" y="0"/>
                  <a:pt x="150" y="0"/>
                  <a:pt x="150" y="0"/>
                </a:cubicBezTo>
                <a:cubicBezTo>
                  <a:pt x="148" y="0"/>
                  <a:pt x="148" y="0"/>
                  <a:pt x="148" y="0"/>
                </a:cubicBezTo>
                <a:cubicBezTo>
                  <a:pt x="146" y="2"/>
                  <a:pt x="146" y="2"/>
                  <a:pt x="146" y="2"/>
                </a:cubicBezTo>
                <a:cubicBezTo>
                  <a:pt x="84" y="64"/>
                  <a:pt x="84" y="64"/>
                  <a:pt x="84" y="64"/>
                </a:cubicBezTo>
                <a:cubicBezTo>
                  <a:pt x="0" y="64"/>
                  <a:pt x="0" y="64"/>
                  <a:pt x="0" y="64"/>
                </a:cubicBezTo>
                <a:cubicBezTo>
                  <a:pt x="0" y="77"/>
                  <a:pt x="0" y="77"/>
                  <a:pt x="0" y="77"/>
                </a:cubicBezTo>
                <a:cubicBezTo>
                  <a:pt x="86" y="77"/>
                  <a:pt x="86" y="77"/>
                  <a:pt x="86" y="77"/>
                </a:cubicBezTo>
                <a:cubicBezTo>
                  <a:pt x="89" y="77"/>
                  <a:pt x="89" y="77"/>
                  <a:pt x="89" y="77"/>
                </a:cubicBezTo>
                <a:cubicBezTo>
                  <a:pt x="91" y="76"/>
                  <a:pt x="91" y="76"/>
                  <a:pt x="91" y="76"/>
                </a:cubicBezTo>
                <a:cubicBezTo>
                  <a:pt x="153" y="13"/>
                  <a:pt x="153" y="13"/>
                  <a:pt x="153" y="13"/>
                </a:cubicBezTo>
                <a:cubicBezTo>
                  <a:pt x="189" y="13"/>
                  <a:pt x="189" y="13"/>
                  <a:pt x="189" y="13"/>
                </a:cubicBezTo>
                <a:cubicBezTo>
                  <a:pt x="188" y="11"/>
                  <a:pt x="188" y="9"/>
                  <a:pt x="188" y="7"/>
                </a:cubicBezTo>
                <a:cubicBezTo>
                  <a:pt x="188" y="4"/>
                  <a:pt x="188" y="2"/>
                  <a:pt x="189" y="0"/>
                </a:cubicBezTo>
              </a:path>
            </a:pathLst>
          </a:custGeom>
          <a:solidFill>
            <a:srgbClr val="A5B2B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29" name="Freeform 32"/>
          <p:cNvSpPr/>
          <p:nvPr/>
        </p:nvSpPr>
        <p:spPr bwMode="auto">
          <a:xfrm>
            <a:off x="7374002" y="1567397"/>
            <a:ext cx="800922" cy="808285"/>
          </a:xfrm>
          <a:custGeom>
            <a:avLst/>
            <a:gdLst>
              <a:gd name="T0" fmla="*/ 89 w 226"/>
              <a:gd name="T1" fmla="*/ 0 h 114"/>
              <a:gd name="T2" fmla="*/ 87 w 226"/>
              <a:gd name="T3" fmla="*/ 0 h 114"/>
              <a:gd name="T4" fmla="*/ 0 w 226"/>
              <a:gd name="T5" fmla="*/ 0 h 114"/>
              <a:gd name="T6" fmla="*/ 0 w 226"/>
              <a:gd name="T7" fmla="*/ 13 h 114"/>
              <a:gd name="T8" fmla="*/ 84 w 226"/>
              <a:gd name="T9" fmla="*/ 13 h 114"/>
              <a:gd name="T10" fmla="*/ 183 w 226"/>
              <a:gd name="T11" fmla="*/ 112 h 114"/>
              <a:gd name="T12" fmla="*/ 185 w 226"/>
              <a:gd name="T13" fmla="*/ 114 h 114"/>
              <a:gd name="T14" fmla="*/ 188 w 226"/>
              <a:gd name="T15" fmla="*/ 114 h 114"/>
              <a:gd name="T16" fmla="*/ 226 w 226"/>
              <a:gd name="T17" fmla="*/ 114 h 114"/>
              <a:gd name="T18" fmla="*/ 225 w 226"/>
              <a:gd name="T19" fmla="*/ 108 h 114"/>
              <a:gd name="T20" fmla="*/ 226 w 226"/>
              <a:gd name="T21" fmla="*/ 101 h 114"/>
              <a:gd name="T22" fmla="*/ 190 w 226"/>
              <a:gd name="T23" fmla="*/ 101 h 114"/>
              <a:gd name="T24" fmla="*/ 91 w 226"/>
              <a:gd name="T25" fmla="*/ 2 h 114"/>
              <a:gd name="T26" fmla="*/ 89 w 226"/>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14">
                <a:moveTo>
                  <a:pt x="89" y="0"/>
                </a:moveTo>
                <a:cubicBezTo>
                  <a:pt x="87" y="0"/>
                  <a:pt x="87" y="0"/>
                  <a:pt x="87" y="0"/>
                </a:cubicBezTo>
                <a:cubicBezTo>
                  <a:pt x="0" y="0"/>
                  <a:pt x="0" y="0"/>
                  <a:pt x="0" y="0"/>
                </a:cubicBezTo>
                <a:cubicBezTo>
                  <a:pt x="0" y="13"/>
                  <a:pt x="0" y="13"/>
                  <a:pt x="0" y="13"/>
                </a:cubicBezTo>
                <a:cubicBezTo>
                  <a:pt x="84" y="13"/>
                  <a:pt x="84" y="13"/>
                  <a:pt x="84" y="13"/>
                </a:cubicBezTo>
                <a:cubicBezTo>
                  <a:pt x="183" y="112"/>
                  <a:pt x="183" y="112"/>
                  <a:pt x="183" y="112"/>
                </a:cubicBezTo>
                <a:cubicBezTo>
                  <a:pt x="185" y="114"/>
                  <a:pt x="185" y="114"/>
                  <a:pt x="185" y="114"/>
                </a:cubicBezTo>
                <a:cubicBezTo>
                  <a:pt x="188" y="114"/>
                  <a:pt x="188" y="114"/>
                  <a:pt x="188" y="114"/>
                </a:cubicBezTo>
                <a:cubicBezTo>
                  <a:pt x="226" y="114"/>
                  <a:pt x="226" y="114"/>
                  <a:pt x="226" y="114"/>
                </a:cubicBezTo>
                <a:cubicBezTo>
                  <a:pt x="225" y="112"/>
                  <a:pt x="225" y="110"/>
                  <a:pt x="225" y="108"/>
                </a:cubicBezTo>
                <a:cubicBezTo>
                  <a:pt x="225" y="105"/>
                  <a:pt x="225" y="103"/>
                  <a:pt x="226" y="101"/>
                </a:cubicBezTo>
                <a:cubicBezTo>
                  <a:pt x="190" y="101"/>
                  <a:pt x="190" y="101"/>
                  <a:pt x="190" y="101"/>
                </a:cubicBezTo>
                <a:cubicBezTo>
                  <a:pt x="91" y="2"/>
                  <a:pt x="91" y="2"/>
                  <a:pt x="91" y="2"/>
                </a:cubicBezTo>
                <a:cubicBezTo>
                  <a:pt x="89" y="0"/>
                  <a:pt x="89" y="0"/>
                  <a:pt x="89" y="0"/>
                </a:cubicBezTo>
              </a:path>
            </a:pathLst>
          </a:custGeom>
          <a:solidFill>
            <a:srgbClr val="A5B2B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38" name="Freeform 41"/>
          <p:cNvSpPr>
            <a:spLocks noEditPoints="1"/>
          </p:cNvSpPr>
          <p:nvPr/>
        </p:nvSpPr>
        <p:spPr bwMode="auto">
          <a:xfrm>
            <a:off x="9420449" y="2140735"/>
            <a:ext cx="362019" cy="378651"/>
          </a:xfrm>
          <a:custGeom>
            <a:avLst/>
            <a:gdLst>
              <a:gd name="T0" fmla="*/ 7 w 97"/>
              <a:gd name="T1" fmla="*/ 72 h 97"/>
              <a:gd name="T2" fmla="*/ 7 w 97"/>
              <a:gd name="T3" fmla="*/ 72 h 97"/>
              <a:gd name="T4" fmla="*/ 0 w 97"/>
              <a:gd name="T5" fmla="*/ 73 h 97"/>
              <a:gd name="T6" fmla="*/ 0 w 97"/>
              <a:gd name="T7" fmla="*/ 97 h 97"/>
              <a:gd name="T8" fmla="*/ 24 w 97"/>
              <a:gd name="T9" fmla="*/ 97 h 97"/>
              <a:gd name="T10" fmla="*/ 25 w 97"/>
              <a:gd name="T11" fmla="*/ 90 h 97"/>
              <a:gd name="T12" fmla="*/ 25 w 97"/>
              <a:gd name="T13" fmla="*/ 90 h 97"/>
              <a:gd name="T14" fmla="*/ 7 w 97"/>
              <a:gd name="T15" fmla="*/ 72 h 97"/>
              <a:gd name="T16" fmla="*/ 0 w 97"/>
              <a:gd name="T17" fmla="*/ 36 h 97"/>
              <a:gd name="T18" fmla="*/ 0 w 97"/>
              <a:gd name="T19" fmla="*/ 54 h 97"/>
              <a:gd name="T20" fmla="*/ 43 w 97"/>
              <a:gd name="T21" fmla="*/ 97 h 97"/>
              <a:gd name="T22" fmla="*/ 61 w 97"/>
              <a:gd name="T23" fmla="*/ 97 h 97"/>
              <a:gd name="T24" fmla="*/ 0 w 97"/>
              <a:gd name="T25" fmla="*/ 36 h 97"/>
              <a:gd name="T26" fmla="*/ 0 w 97"/>
              <a:gd name="T27" fmla="*/ 0 h 97"/>
              <a:gd name="T28" fmla="*/ 0 w 97"/>
              <a:gd name="T29" fmla="*/ 18 h 97"/>
              <a:gd name="T30" fmla="*/ 79 w 97"/>
              <a:gd name="T31" fmla="*/ 97 h 97"/>
              <a:gd name="T32" fmla="*/ 97 w 97"/>
              <a:gd name="T33" fmla="*/ 97 h 97"/>
              <a:gd name="T34" fmla="*/ 0 w 97"/>
              <a:gd name="T35"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 h="97">
                <a:moveTo>
                  <a:pt x="7" y="72"/>
                </a:moveTo>
                <a:cubicBezTo>
                  <a:pt x="7" y="72"/>
                  <a:pt x="7" y="72"/>
                  <a:pt x="7" y="72"/>
                </a:cubicBezTo>
                <a:cubicBezTo>
                  <a:pt x="4" y="72"/>
                  <a:pt x="2" y="73"/>
                  <a:pt x="0" y="73"/>
                </a:cubicBezTo>
                <a:cubicBezTo>
                  <a:pt x="0" y="97"/>
                  <a:pt x="0" y="97"/>
                  <a:pt x="0" y="97"/>
                </a:cubicBezTo>
                <a:cubicBezTo>
                  <a:pt x="24" y="97"/>
                  <a:pt x="24" y="97"/>
                  <a:pt x="24" y="97"/>
                </a:cubicBezTo>
                <a:cubicBezTo>
                  <a:pt x="24" y="95"/>
                  <a:pt x="25" y="93"/>
                  <a:pt x="25" y="90"/>
                </a:cubicBezTo>
                <a:cubicBezTo>
                  <a:pt x="25" y="90"/>
                  <a:pt x="25" y="90"/>
                  <a:pt x="25" y="90"/>
                </a:cubicBezTo>
                <a:cubicBezTo>
                  <a:pt x="25" y="80"/>
                  <a:pt x="17" y="72"/>
                  <a:pt x="7" y="72"/>
                </a:cubicBezTo>
                <a:moveTo>
                  <a:pt x="0" y="36"/>
                </a:moveTo>
                <a:cubicBezTo>
                  <a:pt x="0" y="54"/>
                  <a:pt x="0" y="54"/>
                  <a:pt x="0" y="54"/>
                </a:cubicBezTo>
                <a:cubicBezTo>
                  <a:pt x="24" y="54"/>
                  <a:pt x="43" y="73"/>
                  <a:pt x="43" y="97"/>
                </a:cubicBezTo>
                <a:cubicBezTo>
                  <a:pt x="61" y="97"/>
                  <a:pt x="61" y="97"/>
                  <a:pt x="61" y="97"/>
                </a:cubicBezTo>
                <a:cubicBezTo>
                  <a:pt x="61" y="63"/>
                  <a:pt x="34" y="36"/>
                  <a:pt x="0" y="36"/>
                </a:cubicBezTo>
                <a:moveTo>
                  <a:pt x="0" y="0"/>
                </a:moveTo>
                <a:cubicBezTo>
                  <a:pt x="0" y="18"/>
                  <a:pt x="0" y="18"/>
                  <a:pt x="0" y="18"/>
                </a:cubicBezTo>
                <a:cubicBezTo>
                  <a:pt x="44" y="18"/>
                  <a:pt x="79" y="53"/>
                  <a:pt x="79" y="97"/>
                </a:cubicBezTo>
                <a:cubicBezTo>
                  <a:pt x="97" y="97"/>
                  <a:pt x="97" y="97"/>
                  <a:pt x="97" y="97"/>
                </a:cubicBezTo>
                <a:cubicBezTo>
                  <a:pt x="97" y="43"/>
                  <a:pt x="54" y="0"/>
                  <a:pt x="0"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39" name="Freeform 42"/>
          <p:cNvSpPr>
            <a:spLocks noEditPoints="1"/>
          </p:cNvSpPr>
          <p:nvPr/>
        </p:nvSpPr>
        <p:spPr bwMode="auto">
          <a:xfrm>
            <a:off x="7910989" y="2753161"/>
            <a:ext cx="388777" cy="408283"/>
          </a:xfrm>
          <a:custGeom>
            <a:avLst/>
            <a:gdLst>
              <a:gd name="T0" fmla="*/ 58 w 104"/>
              <a:gd name="T1" fmla="*/ 46 h 105"/>
              <a:gd name="T2" fmla="*/ 58 w 104"/>
              <a:gd name="T3" fmla="*/ 23 h 105"/>
              <a:gd name="T4" fmla="*/ 45 w 104"/>
              <a:gd name="T5" fmla="*/ 23 h 105"/>
              <a:gd name="T6" fmla="*/ 45 w 104"/>
              <a:gd name="T7" fmla="*/ 46 h 105"/>
              <a:gd name="T8" fmla="*/ 23 w 104"/>
              <a:gd name="T9" fmla="*/ 46 h 105"/>
              <a:gd name="T10" fmla="*/ 23 w 104"/>
              <a:gd name="T11" fmla="*/ 58 h 105"/>
              <a:gd name="T12" fmla="*/ 45 w 104"/>
              <a:gd name="T13" fmla="*/ 58 h 105"/>
              <a:gd name="T14" fmla="*/ 45 w 104"/>
              <a:gd name="T15" fmla="*/ 82 h 105"/>
              <a:gd name="T16" fmla="*/ 58 w 104"/>
              <a:gd name="T17" fmla="*/ 82 h 105"/>
              <a:gd name="T18" fmla="*/ 58 w 104"/>
              <a:gd name="T19" fmla="*/ 58 h 105"/>
              <a:gd name="T20" fmla="*/ 80 w 104"/>
              <a:gd name="T21" fmla="*/ 58 h 105"/>
              <a:gd name="T22" fmla="*/ 80 w 104"/>
              <a:gd name="T23" fmla="*/ 46 h 105"/>
              <a:gd name="T24" fmla="*/ 58 w 104"/>
              <a:gd name="T25" fmla="*/ 46 h 105"/>
              <a:gd name="T26" fmla="*/ 52 w 104"/>
              <a:gd name="T27" fmla="*/ 0 h 105"/>
              <a:gd name="T28" fmla="*/ 0 w 104"/>
              <a:gd name="T29" fmla="*/ 52 h 105"/>
              <a:gd name="T30" fmla="*/ 52 w 104"/>
              <a:gd name="T31" fmla="*/ 105 h 105"/>
              <a:gd name="T32" fmla="*/ 104 w 104"/>
              <a:gd name="T33" fmla="*/ 52 h 105"/>
              <a:gd name="T34" fmla="*/ 52 w 104"/>
              <a:gd name="T35" fmla="*/ 0 h 105"/>
              <a:gd name="T36" fmla="*/ 52 w 104"/>
              <a:gd name="T37" fmla="*/ 93 h 105"/>
              <a:gd name="T38" fmla="*/ 11 w 104"/>
              <a:gd name="T39" fmla="*/ 52 h 105"/>
              <a:gd name="T40" fmla="*/ 52 w 104"/>
              <a:gd name="T41" fmla="*/ 12 h 105"/>
              <a:gd name="T42" fmla="*/ 92 w 104"/>
              <a:gd name="T43" fmla="*/ 52 h 105"/>
              <a:gd name="T44" fmla="*/ 52 w 104"/>
              <a:gd name="T45" fmla="*/ 9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105">
                <a:moveTo>
                  <a:pt x="58" y="46"/>
                </a:moveTo>
                <a:cubicBezTo>
                  <a:pt x="58" y="23"/>
                  <a:pt x="58" y="23"/>
                  <a:pt x="58" y="23"/>
                </a:cubicBezTo>
                <a:cubicBezTo>
                  <a:pt x="45" y="23"/>
                  <a:pt x="45" y="23"/>
                  <a:pt x="45" y="23"/>
                </a:cubicBezTo>
                <a:cubicBezTo>
                  <a:pt x="45" y="46"/>
                  <a:pt x="45" y="46"/>
                  <a:pt x="45" y="46"/>
                </a:cubicBezTo>
                <a:cubicBezTo>
                  <a:pt x="23" y="46"/>
                  <a:pt x="23" y="46"/>
                  <a:pt x="23" y="46"/>
                </a:cubicBezTo>
                <a:cubicBezTo>
                  <a:pt x="23" y="58"/>
                  <a:pt x="23" y="58"/>
                  <a:pt x="23" y="58"/>
                </a:cubicBezTo>
                <a:cubicBezTo>
                  <a:pt x="45" y="58"/>
                  <a:pt x="45" y="58"/>
                  <a:pt x="45" y="58"/>
                </a:cubicBezTo>
                <a:cubicBezTo>
                  <a:pt x="45" y="82"/>
                  <a:pt x="45" y="82"/>
                  <a:pt x="45" y="82"/>
                </a:cubicBezTo>
                <a:cubicBezTo>
                  <a:pt x="58" y="82"/>
                  <a:pt x="58" y="82"/>
                  <a:pt x="58" y="82"/>
                </a:cubicBezTo>
                <a:cubicBezTo>
                  <a:pt x="58" y="58"/>
                  <a:pt x="58" y="58"/>
                  <a:pt x="58" y="58"/>
                </a:cubicBezTo>
                <a:cubicBezTo>
                  <a:pt x="80" y="58"/>
                  <a:pt x="80" y="58"/>
                  <a:pt x="80" y="58"/>
                </a:cubicBezTo>
                <a:cubicBezTo>
                  <a:pt x="80" y="46"/>
                  <a:pt x="80" y="46"/>
                  <a:pt x="80" y="46"/>
                </a:cubicBezTo>
                <a:lnTo>
                  <a:pt x="58" y="46"/>
                </a:lnTo>
                <a:close/>
                <a:moveTo>
                  <a:pt x="52" y="0"/>
                </a:moveTo>
                <a:cubicBezTo>
                  <a:pt x="23" y="0"/>
                  <a:pt x="0" y="24"/>
                  <a:pt x="0" y="52"/>
                </a:cubicBezTo>
                <a:cubicBezTo>
                  <a:pt x="0" y="81"/>
                  <a:pt x="23" y="105"/>
                  <a:pt x="52" y="105"/>
                </a:cubicBezTo>
                <a:cubicBezTo>
                  <a:pt x="81" y="105"/>
                  <a:pt x="104" y="81"/>
                  <a:pt x="104" y="52"/>
                </a:cubicBezTo>
                <a:cubicBezTo>
                  <a:pt x="104" y="24"/>
                  <a:pt x="81" y="0"/>
                  <a:pt x="52" y="0"/>
                </a:cubicBezTo>
                <a:close/>
                <a:moveTo>
                  <a:pt x="52" y="93"/>
                </a:moveTo>
                <a:cubicBezTo>
                  <a:pt x="29" y="93"/>
                  <a:pt x="11" y="75"/>
                  <a:pt x="11" y="52"/>
                </a:cubicBezTo>
                <a:cubicBezTo>
                  <a:pt x="11" y="30"/>
                  <a:pt x="29" y="12"/>
                  <a:pt x="52" y="12"/>
                </a:cubicBezTo>
                <a:cubicBezTo>
                  <a:pt x="74" y="12"/>
                  <a:pt x="92" y="30"/>
                  <a:pt x="92" y="52"/>
                </a:cubicBezTo>
                <a:cubicBezTo>
                  <a:pt x="92" y="75"/>
                  <a:pt x="74" y="93"/>
                  <a:pt x="52" y="9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40" name="Freeform 43"/>
          <p:cNvSpPr>
            <a:spLocks noEditPoints="1"/>
          </p:cNvSpPr>
          <p:nvPr/>
        </p:nvSpPr>
        <p:spPr bwMode="auto">
          <a:xfrm>
            <a:off x="7081491" y="3087363"/>
            <a:ext cx="434423" cy="393467"/>
          </a:xfrm>
          <a:custGeom>
            <a:avLst/>
            <a:gdLst>
              <a:gd name="T0" fmla="*/ 139 w 276"/>
              <a:gd name="T1" fmla="*/ 161 h 239"/>
              <a:gd name="T2" fmla="*/ 111 w 276"/>
              <a:gd name="T3" fmla="*/ 161 h 239"/>
              <a:gd name="T4" fmla="*/ 111 w 276"/>
              <a:gd name="T5" fmla="*/ 190 h 239"/>
              <a:gd name="T6" fmla="*/ 139 w 276"/>
              <a:gd name="T7" fmla="*/ 190 h 239"/>
              <a:gd name="T8" fmla="*/ 139 w 276"/>
              <a:gd name="T9" fmla="*/ 161 h 239"/>
              <a:gd name="T10" fmla="*/ 63 w 276"/>
              <a:gd name="T11" fmla="*/ 112 h 239"/>
              <a:gd name="T12" fmla="*/ 137 w 276"/>
              <a:gd name="T13" fmla="*/ 38 h 239"/>
              <a:gd name="T14" fmla="*/ 210 w 276"/>
              <a:gd name="T15" fmla="*/ 112 h 239"/>
              <a:gd name="T16" fmla="*/ 63 w 276"/>
              <a:gd name="T17" fmla="*/ 112 h 239"/>
              <a:gd name="T18" fmla="*/ 137 w 276"/>
              <a:gd name="T19" fmla="*/ 0 h 239"/>
              <a:gd name="T20" fmla="*/ 127 w 276"/>
              <a:gd name="T21" fmla="*/ 10 h 239"/>
              <a:gd name="T22" fmla="*/ 21 w 276"/>
              <a:gd name="T23" fmla="*/ 116 h 239"/>
              <a:gd name="T24" fmla="*/ 0 w 276"/>
              <a:gd name="T25" fmla="*/ 140 h 239"/>
              <a:gd name="T26" fmla="*/ 56 w 276"/>
              <a:gd name="T27" fmla="*/ 140 h 239"/>
              <a:gd name="T28" fmla="*/ 56 w 276"/>
              <a:gd name="T29" fmla="*/ 239 h 239"/>
              <a:gd name="T30" fmla="*/ 85 w 276"/>
              <a:gd name="T31" fmla="*/ 239 h 239"/>
              <a:gd name="T32" fmla="*/ 85 w 276"/>
              <a:gd name="T33" fmla="*/ 140 h 239"/>
              <a:gd name="T34" fmla="*/ 184 w 276"/>
              <a:gd name="T35" fmla="*/ 140 h 239"/>
              <a:gd name="T36" fmla="*/ 184 w 276"/>
              <a:gd name="T37" fmla="*/ 239 h 239"/>
              <a:gd name="T38" fmla="*/ 213 w 276"/>
              <a:gd name="T39" fmla="*/ 239 h 239"/>
              <a:gd name="T40" fmla="*/ 213 w 276"/>
              <a:gd name="T41" fmla="*/ 140 h 239"/>
              <a:gd name="T42" fmla="*/ 276 w 276"/>
              <a:gd name="T43" fmla="*/ 140 h 239"/>
              <a:gd name="T44" fmla="*/ 253 w 276"/>
              <a:gd name="T45" fmla="*/ 116 h 239"/>
              <a:gd name="T46" fmla="*/ 146 w 276"/>
              <a:gd name="T47" fmla="*/ 10 h 239"/>
              <a:gd name="T48" fmla="*/ 137 w 276"/>
              <a:gd name="T49"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6" h="239">
                <a:moveTo>
                  <a:pt x="139" y="161"/>
                </a:moveTo>
                <a:lnTo>
                  <a:pt x="111" y="161"/>
                </a:lnTo>
                <a:lnTo>
                  <a:pt x="111" y="190"/>
                </a:lnTo>
                <a:lnTo>
                  <a:pt x="139" y="190"/>
                </a:lnTo>
                <a:lnTo>
                  <a:pt x="139" y="161"/>
                </a:lnTo>
                <a:close/>
                <a:moveTo>
                  <a:pt x="63" y="112"/>
                </a:moveTo>
                <a:lnTo>
                  <a:pt x="137" y="38"/>
                </a:lnTo>
                <a:lnTo>
                  <a:pt x="210" y="112"/>
                </a:lnTo>
                <a:lnTo>
                  <a:pt x="63" y="112"/>
                </a:lnTo>
                <a:close/>
                <a:moveTo>
                  <a:pt x="137" y="0"/>
                </a:moveTo>
                <a:lnTo>
                  <a:pt x="127" y="10"/>
                </a:lnTo>
                <a:lnTo>
                  <a:pt x="21" y="116"/>
                </a:lnTo>
                <a:lnTo>
                  <a:pt x="0" y="140"/>
                </a:lnTo>
                <a:lnTo>
                  <a:pt x="56" y="140"/>
                </a:lnTo>
                <a:lnTo>
                  <a:pt x="56" y="239"/>
                </a:lnTo>
                <a:lnTo>
                  <a:pt x="85" y="239"/>
                </a:lnTo>
                <a:lnTo>
                  <a:pt x="85" y="140"/>
                </a:lnTo>
                <a:lnTo>
                  <a:pt x="184" y="140"/>
                </a:lnTo>
                <a:lnTo>
                  <a:pt x="184" y="239"/>
                </a:lnTo>
                <a:lnTo>
                  <a:pt x="213" y="239"/>
                </a:lnTo>
                <a:lnTo>
                  <a:pt x="213" y="140"/>
                </a:lnTo>
                <a:lnTo>
                  <a:pt x="276" y="140"/>
                </a:lnTo>
                <a:lnTo>
                  <a:pt x="253" y="116"/>
                </a:lnTo>
                <a:lnTo>
                  <a:pt x="146" y="10"/>
                </a:lnTo>
                <a:lnTo>
                  <a:pt x="13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41" name="Freeform 44"/>
          <p:cNvSpPr>
            <a:spLocks noEditPoints="1"/>
          </p:cNvSpPr>
          <p:nvPr/>
        </p:nvSpPr>
        <p:spPr bwMode="auto">
          <a:xfrm>
            <a:off x="7208491" y="3214363"/>
            <a:ext cx="434423" cy="393467"/>
          </a:xfrm>
          <a:custGeom>
            <a:avLst/>
            <a:gdLst>
              <a:gd name="T0" fmla="*/ 139 w 276"/>
              <a:gd name="T1" fmla="*/ 161 h 239"/>
              <a:gd name="T2" fmla="*/ 111 w 276"/>
              <a:gd name="T3" fmla="*/ 161 h 239"/>
              <a:gd name="T4" fmla="*/ 111 w 276"/>
              <a:gd name="T5" fmla="*/ 190 h 239"/>
              <a:gd name="T6" fmla="*/ 139 w 276"/>
              <a:gd name="T7" fmla="*/ 190 h 239"/>
              <a:gd name="T8" fmla="*/ 139 w 276"/>
              <a:gd name="T9" fmla="*/ 161 h 239"/>
              <a:gd name="T10" fmla="*/ 63 w 276"/>
              <a:gd name="T11" fmla="*/ 112 h 239"/>
              <a:gd name="T12" fmla="*/ 137 w 276"/>
              <a:gd name="T13" fmla="*/ 38 h 239"/>
              <a:gd name="T14" fmla="*/ 210 w 276"/>
              <a:gd name="T15" fmla="*/ 112 h 239"/>
              <a:gd name="T16" fmla="*/ 63 w 276"/>
              <a:gd name="T17" fmla="*/ 112 h 239"/>
              <a:gd name="T18" fmla="*/ 137 w 276"/>
              <a:gd name="T19" fmla="*/ 0 h 239"/>
              <a:gd name="T20" fmla="*/ 127 w 276"/>
              <a:gd name="T21" fmla="*/ 10 h 239"/>
              <a:gd name="T22" fmla="*/ 21 w 276"/>
              <a:gd name="T23" fmla="*/ 116 h 239"/>
              <a:gd name="T24" fmla="*/ 0 w 276"/>
              <a:gd name="T25" fmla="*/ 140 h 239"/>
              <a:gd name="T26" fmla="*/ 56 w 276"/>
              <a:gd name="T27" fmla="*/ 140 h 239"/>
              <a:gd name="T28" fmla="*/ 56 w 276"/>
              <a:gd name="T29" fmla="*/ 239 h 239"/>
              <a:gd name="T30" fmla="*/ 85 w 276"/>
              <a:gd name="T31" fmla="*/ 239 h 239"/>
              <a:gd name="T32" fmla="*/ 85 w 276"/>
              <a:gd name="T33" fmla="*/ 140 h 239"/>
              <a:gd name="T34" fmla="*/ 184 w 276"/>
              <a:gd name="T35" fmla="*/ 140 h 239"/>
              <a:gd name="T36" fmla="*/ 184 w 276"/>
              <a:gd name="T37" fmla="*/ 239 h 239"/>
              <a:gd name="T38" fmla="*/ 213 w 276"/>
              <a:gd name="T39" fmla="*/ 239 h 239"/>
              <a:gd name="T40" fmla="*/ 213 w 276"/>
              <a:gd name="T41" fmla="*/ 140 h 239"/>
              <a:gd name="T42" fmla="*/ 276 w 276"/>
              <a:gd name="T43" fmla="*/ 140 h 239"/>
              <a:gd name="T44" fmla="*/ 253 w 276"/>
              <a:gd name="T45" fmla="*/ 116 h 239"/>
              <a:gd name="T46" fmla="*/ 146 w 276"/>
              <a:gd name="T47" fmla="*/ 10 h 239"/>
              <a:gd name="T48" fmla="*/ 137 w 276"/>
              <a:gd name="T49"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6" h="239">
                <a:moveTo>
                  <a:pt x="139" y="161"/>
                </a:moveTo>
                <a:lnTo>
                  <a:pt x="111" y="161"/>
                </a:lnTo>
                <a:lnTo>
                  <a:pt x="111" y="190"/>
                </a:lnTo>
                <a:lnTo>
                  <a:pt x="139" y="190"/>
                </a:lnTo>
                <a:lnTo>
                  <a:pt x="139" y="161"/>
                </a:lnTo>
                <a:moveTo>
                  <a:pt x="63" y="112"/>
                </a:moveTo>
                <a:lnTo>
                  <a:pt x="137" y="38"/>
                </a:lnTo>
                <a:lnTo>
                  <a:pt x="210" y="112"/>
                </a:lnTo>
                <a:lnTo>
                  <a:pt x="63" y="112"/>
                </a:lnTo>
                <a:moveTo>
                  <a:pt x="137" y="0"/>
                </a:moveTo>
                <a:lnTo>
                  <a:pt x="127" y="10"/>
                </a:lnTo>
                <a:lnTo>
                  <a:pt x="21" y="116"/>
                </a:lnTo>
                <a:lnTo>
                  <a:pt x="0" y="140"/>
                </a:lnTo>
                <a:lnTo>
                  <a:pt x="56" y="140"/>
                </a:lnTo>
                <a:lnTo>
                  <a:pt x="56" y="239"/>
                </a:lnTo>
                <a:lnTo>
                  <a:pt x="85" y="239"/>
                </a:lnTo>
                <a:lnTo>
                  <a:pt x="85" y="140"/>
                </a:lnTo>
                <a:lnTo>
                  <a:pt x="184" y="140"/>
                </a:lnTo>
                <a:lnTo>
                  <a:pt x="184" y="239"/>
                </a:lnTo>
                <a:lnTo>
                  <a:pt x="213" y="239"/>
                </a:lnTo>
                <a:lnTo>
                  <a:pt x="213" y="140"/>
                </a:lnTo>
                <a:lnTo>
                  <a:pt x="276" y="140"/>
                </a:lnTo>
                <a:lnTo>
                  <a:pt x="253" y="116"/>
                </a:lnTo>
                <a:lnTo>
                  <a:pt x="146" y="10"/>
                </a:lnTo>
                <a:lnTo>
                  <a:pt x="1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42" name="Freeform 45"/>
          <p:cNvSpPr>
            <a:spLocks noEditPoints="1"/>
          </p:cNvSpPr>
          <p:nvPr/>
        </p:nvSpPr>
        <p:spPr bwMode="auto">
          <a:xfrm>
            <a:off x="8657058" y="2514447"/>
            <a:ext cx="398222" cy="321031"/>
          </a:xfrm>
          <a:custGeom>
            <a:avLst/>
            <a:gdLst>
              <a:gd name="T0" fmla="*/ 253 w 253"/>
              <a:gd name="T1" fmla="*/ 178 h 195"/>
              <a:gd name="T2" fmla="*/ 0 w 253"/>
              <a:gd name="T3" fmla="*/ 178 h 195"/>
              <a:gd name="T4" fmla="*/ 0 w 253"/>
              <a:gd name="T5" fmla="*/ 195 h 195"/>
              <a:gd name="T6" fmla="*/ 253 w 253"/>
              <a:gd name="T7" fmla="*/ 195 h 195"/>
              <a:gd name="T8" fmla="*/ 253 w 253"/>
              <a:gd name="T9" fmla="*/ 178 h 195"/>
              <a:gd name="T10" fmla="*/ 80 w 253"/>
              <a:gd name="T11" fmla="*/ 93 h 195"/>
              <a:gd name="T12" fmla="*/ 16 w 253"/>
              <a:gd name="T13" fmla="*/ 93 h 195"/>
              <a:gd name="T14" fmla="*/ 16 w 253"/>
              <a:gd name="T15" fmla="*/ 168 h 195"/>
              <a:gd name="T16" fmla="*/ 80 w 253"/>
              <a:gd name="T17" fmla="*/ 168 h 195"/>
              <a:gd name="T18" fmla="*/ 80 w 253"/>
              <a:gd name="T19" fmla="*/ 93 h 195"/>
              <a:gd name="T20" fmla="*/ 161 w 253"/>
              <a:gd name="T21" fmla="*/ 60 h 195"/>
              <a:gd name="T22" fmla="*/ 97 w 253"/>
              <a:gd name="T23" fmla="*/ 60 h 195"/>
              <a:gd name="T24" fmla="*/ 97 w 253"/>
              <a:gd name="T25" fmla="*/ 168 h 195"/>
              <a:gd name="T26" fmla="*/ 161 w 253"/>
              <a:gd name="T27" fmla="*/ 168 h 195"/>
              <a:gd name="T28" fmla="*/ 161 w 253"/>
              <a:gd name="T29" fmla="*/ 60 h 195"/>
              <a:gd name="T30" fmla="*/ 241 w 253"/>
              <a:gd name="T31" fmla="*/ 0 h 195"/>
              <a:gd name="T32" fmla="*/ 177 w 253"/>
              <a:gd name="T33" fmla="*/ 0 h 195"/>
              <a:gd name="T34" fmla="*/ 177 w 253"/>
              <a:gd name="T35" fmla="*/ 168 h 195"/>
              <a:gd name="T36" fmla="*/ 241 w 253"/>
              <a:gd name="T37" fmla="*/ 168 h 195"/>
              <a:gd name="T38" fmla="*/ 241 w 253"/>
              <a:gd name="T3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3" h="195">
                <a:moveTo>
                  <a:pt x="253" y="178"/>
                </a:moveTo>
                <a:lnTo>
                  <a:pt x="0" y="178"/>
                </a:lnTo>
                <a:lnTo>
                  <a:pt x="0" y="195"/>
                </a:lnTo>
                <a:lnTo>
                  <a:pt x="253" y="195"/>
                </a:lnTo>
                <a:lnTo>
                  <a:pt x="253" y="178"/>
                </a:lnTo>
                <a:close/>
                <a:moveTo>
                  <a:pt x="80" y="93"/>
                </a:moveTo>
                <a:lnTo>
                  <a:pt x="16" y="93"/>
                </a:lnTo>
                <a:lnTo>
                  <a:pt x="16" y="168"/>
                </a:lnTo>
                <a:lnTo>
                  <a:pt x="80" y="168"/>
                </a:lnTo>
                <a:lnTo>
                  <a:pt x="80" y="93"/>
                </a:lnTo>
                <a:close/>
                <a:moveTo>
                  <a:pt x="161" y="60"/>
                </a:moveTo>
                <a:lnTo>
                  <a:pt x="97" y="60"/>
                </a:lnTo>
                <a:lnTo>
                  <a:pt x="97" y="168"/>
                </a:lnTo>
                <a:lnTo>
                  <a:pt x="161" y="168"/>
                </a:lnTo>
                <a:lnTo>
                  <a:pt x="161" y="60"/>
                </a:lnTo>
                <a:close/>
                <a:moveTo>
                  <a:pt x="241" y="0"/>
                </a:moveTo>
                <a:lnTo>
                  <a:pt x="177" y="0"/>
                </a:lnTo>
                <a:lnTo>
                  <a:pt x="177" y="168"/>
                </a:lnTo>
                <a:lnTo>
                  <a:pt x="241" y="168"/>
                </a:lnTo>
                <a:lnTo>
                  <a:pt x="24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43" name="Freeform 46"/>
          <p:cNvSpPr>
            <a:spLocks noEditPoints="1"/>
          </p:cNvSpPr>
          <p:nvPr/>
        </p:nvSpPr>
        <p:spPr bwMode="auto">
          <a:xfrm>
            <a:off x="8784058" y="2641447"/>
            <a:ext cx="398222" cy="321031"/>
          </a:xfrm>
          <a:custGeom>
            <a:avLst/>
            <a:gdLst>
              <a:gd name="T0" fmla="*/ 253 w 253"/>
              <a:gd name="T1" fmla="*/ 178 h 195"/>
              <a:gd name="T2" fmla="*/ 0 w 253"/>
              <a:gd name="T3" fmla="*/ 178 h 195"/>
              <a:gd name="T4" fmla="*/ 0 w 253"/>
              <a:gd name="T5" fmla="*/ 195 h 195"/>
              <a:gd name="T6" fmla="*/ 253 w 253"/>
              <a:gd name="T7" fmla="*/ 195 h 195"/>
              <a:gd name="T8" fmla="*/ 253 w 253"/>
              <a:gd name="T9" fmla="*/ 178 h 195"/>
              <a:gd name="T10" fmla="*/ 80 w 253"/>
              <a:gd name="T11" fmla="*/ 93 h 195"/>
              <a:gd name="T12" fmla="*/ 16 w 253"/>
              <a:gd name="T13" fmla="*/ 93 h 195"/>
              <a:gd name="T14" fmla="*/ 16 w 253"/>
              <a:gd name="T15" fmla="*/ 168 h 195"/>
              <a:gd name="T16" fmla="*/ 80 w 253"/>
              <a:gd name="T17" fmla="*/ 168 h 195"/>
              <a:gd name="T18" fmla="*/ 80 w 253"/>
              <a:gd name="T19" fmla="*/ 93 h 195"/>
              <a:gd name="T20" fmla="*/ 161 w 253"/>
              <a:gd name="T21" fmla="*/ 60 h 195"/>
              <a:gd name="T22" fmla="*/ 97 w 253"/>
              <a:gd name="T23" fmla="*/ 60 h 195"/>
              <a:gd name="T24" fmla="*/ 97 w 253"/>
              <a:gd name="T25" fmla="*/ 168 h 195"/>
              <a:gd name="T26" fmla="*/ 161 w 253"/>
              <a:gd name="T27" fmla="*/ 168 h 195"/>
              <a:gd name="T28" fmla="*/ 161 w 253"/>
              <a:gd name="T29" fmla="*/ 60 h 195"/>
              <a:gd name="T30" fmla="*/ 241 w 253"/>
              <a:gd name="T31" fmla="*/ 0 h 195"/>
              <a:gd name="T32" fmla="*/ 177 w 253"/>
              <a:gd name="T33" fmla="*/ 0 h 195"/>
              <a:gd name="T34" fmla="*/ 177 w 253"/>
              <a:gd name="T35" fmla="*/ 168 h 195"/>
              <a:gd name="T36" fmla="*/ 241 w 253"/>
              <a:gd name="T37" fmla="*/ 168 h 195"/>
              <a:gd name="T38" fmla="*/ 241 w 253"/>
              <a:gd name="T3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3" h="195">
                <a:moveTo>
                  <a:pt x="253" y="178"/>
                </a:moveTo>
                <a:lnTo>
                  <a:pt x="0" y="178"/>
                </a:lnTo>
                <a:lnTo>
                  <a:pt x="0" y="195"/>
                </a:lnTo>
                <a:lnTo>
                  <a:pt x="253" y="195"/>
                </a:lnTo>
                <a:lnTo>
                  <a:pt x="253" y="178"/>
                </a:lnTo>
                <a:moveTo>
                  <a:pt x="80" y="93"/>
                </a:moveTo>
                <a:lnTo>
                  <a:pt x="16" y="93"/>
                </a:lnTo>
                <a:lnTo>
                  <a:pt x="16" y="168"/>
                </a:lnTo>
                <a:lnTo>
                  <a:pt x="80" y="168"/>
                </a:lnTo>
                <a:lnTo>
                  <a:pt x="80" y="93"/>
                </a:lnTo>
                <a:moveTo>
                  <a:pt x="161" y="60"/>
                </a:moveTo>
                <a:lnTo>
                  <a:pt x="97" y="60"/>
                </a:lnTo>
                <a:lnTo>
                  <a:pt x="97" y="168"/>
                </a:lnTo>
                <a:lnTo>
                  <a:pt x="161" y="168"/>
                </a:lnTo>
                <a:lnTo>
                  <a:pt x="161" y="60"/>
                </a:lnTo>
                <a:moveTo>
                  <a:pt x="241" y="0"/>
                </a:moveTo>
                <a:lnTo>
                  <a:pt x="177" y="0"/>
                </a:lnTo>
                <a:lnTo>
                  <a:pt x="177" y="168"/>
                </a:lnTo>
                <a:lnTo>
                  <a:pt x="241" y="168"/>
                </a:lnTo>
                <a:lnTo>
                  <a:pt x="2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58" name="Freeform 32"/>
          <p:cNvSpPr/>
          <p:nvPr/>
        </p:nvSpPr>
        <p:spPr bwMode="auto">
          <a:xfrm>
            <a:off x="5787175" y="2716942"/>
            <a:ext cx="842087" cy="444503"/>
          </a:xfrm>
          <a:custGeom>
            <a:avLst/>
            <a:gdLst>
              <a:gd name="T0" fmla="*/ 89 w 226"/>
              <a:gd name="T1" fmla="*/ 0 h 114"/>
              <a:gd name="T2" fmla="*/ 87 w 226"/>
              <a:gd name="T3" fmla="*/ 0 h 114"/>
              <a:gd name="T4" fmla="*/ 0 w 226"/>
              <a:gd name="T5" fmla="*/ 0 h 114"/>
              <a:gd name="T6" fmla="*/ 0 w 226"/>
              <a:gd name="T7" fmla="*/ 13 h 114"/>
              <a:gd name="T8" fmla="*/ 84 w 226"/>
              <a:gd name="T9" fmla="*/ 13 h 114"/>
              <a:gd name="T10" fmla="*/ 183 w 226"/>
              <a:gd name="T11" fmla="*/ 112 h 114"/>
              <a:gd name="T12" fmla="*/ 185 w 226"/>
              <a:gd name="T13" fmla="*/ 114 h 114"/>
              <a:gd name="T14" fmla="*/ 188 w 226"/>
              <a:gd name="T15" fmla="*/ 114 h 114"/>
              <a:gd name="T16" fmla="*/ 226 w 226"/>
              <a:gd name="T17" fmla="*/ 114 h 114"/>
              <a:gd name="T18" fmla="*/ 225 w 226"/>
              <a:gd name="T19" fmla="*/ 108 h 114"/>
              <a:gd name="T20" fmla="*/ 226 w 226"/>
              <a:gd name="T21" fmla="*/ 101 h 114"/>
              <a:gd name="T22" fmla="*/ 190 w 226"/>
              <a:gd name="T23" fmla="*/ 101 h 114"/>
              <a:gd name="T24" fmla="*/ 91 w 226"/>
              <a:gd name="T25" fmla="*/ 2 h 114"/>
              <a:gd name="T26" fmla="*/ 89 w 226"/>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14">
                <a:moveTo>
                  <a:pt x="89" y="0"/>
                </a:moveTo>
                <a:cubicBezTo>
                  <a:pt x="87" y="0"/>
                  <a:pt x="87" y="0"/>
                  <a:pt x="87" y="0"/>
                </a:cubicBezTo>
                <a:cubicBezTo>
                  <a:pt x="0" y="0"/>
                  <a:pt x="0" y="0"/>
                  <a:pt x="0" y="0"/>
                </a:cubicBezTo>
                <a:cubicBezTo>
                  <a:pt x="0" y="13"/>
                  <a:pt x="0" y="13"/>
                  <a:pt x="0" y="13"/>
                </a:cubicBezTo>
                <a:cubicBezTo>
                  <a:pt x="84" y="13"/>
                  <a:pt x="84" y="13"/>
                  <a:pt x="84" y="13"/>
                </a:cubicBezTo>
                <a:cubicBezTo>
                  <a:pt x="183" y="112"/>
                  <a:pt x="183" y="112"/>
                  <a:pt x="183" y="112"/>
                </a:cubicBezTo>
                <a:cubicBezTo>
                  <a:pt x="185" y="114"/>
                  <a:pt x="185" y="114"/>
                  <a:pt x="185" y="114"/>
                </a:cubicBezTo>
                <a:cubicBezTo>
                  <a:pt x="188" y="114"/>
                  <a:pt x="188" y="114"/>
                  <a:pt x="188" y="114"/>
                </a:cubicBezTo>
                <a:cubicBezTo>
                  <a:pt x="226" y="114"/>
                  <a:pt x="226" y="114"/>
                  <a:pt x="226" y="114"/>
                </a:cubicBezTo>
                <a:cubicBezTo>
                  <a:pt x="225" y="112"/>
                  <a:pt x="225" y="110"/>
                  <a:pt x="225" y="108"/>
                </a:cubicBezTo>
                <a:cubicBezTo>
                  <a:pt x="225" y="105"/>
                  <a:pt x="225" y="103"/>
                  <a:pt x="226" y="101"/>
                </a:cubicBezTo>
                <a:cubicBezTo>
                  <a:pt x="190" y="101"/>
                  <a:pt x="190" y="101"/>
                  <a:pt x="190" y="101"/>
                </a:cubicBezTo>
                <a:cubicBezTo>
                  <a:pt x="91" y="2"/>
                  <a:pt x="91" y="2"/>
                  <a:pt x="91" y="2"/>
                </a:cubicBezTo>
                <a:cubicBezTo>
                  <a:pt x="89" y="0"/>
                  <a:pt x="89" y="0"/>
                  <a:pt x="89" y="0"/>
                </a:cubicBezTo>
              </a:path>
            </a:pathLst>
          </a:custGeom>
          <a:solidFill>
            <a:srgbClr val="A5B2B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grpSp>
        <p:nvGrpSpPr>
          <p:cNvPr id="59" name="Group 58"/>
          <p:cNvGrpSpPr/>
          <p:nvPr/>
        </p:nvGrpSpPr>
        <p:grpSpPr>
          <a:xfrm>
            <a:off x="1449015" y="4258650"/>
            <a:ext cx="5269127" cy="1023293"/>
            <a:chOff x="-209085" y="2943246"/>
            <a:chExt cx="3952875" cy="767669"/>
          </a:xfrm>
        </p:grpSpPr>
        <p:sp>
          <p:nvSpPr>
            <p:cNvPr id="60" name="椭圆 10"/>
            <p:cNvSpPr/>
            <p:nvPr/>
          </p:nvSpPr>
          <p:spPr>
            <a:xfrm>
              <a:off x="3394093" y="2943246"/>
              <a:ext cx="349697" cy="3496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charset="-122"/>
                  <a:ea typeface="微软雅黑" panose="020B0503020204020204" charset="-122"/>
                </a:rPr>
                <a:t>2</a:t>
              </a:r>
              <a:endParaRPr lang="zh-CN" altLang="en-US" sz="2135" b="1" dirty="0">
                <a:solidFill>
                  <a:schemeClr val="bg1"/>
                </a:solidFill>
                <a:latin typeface="微软雅黑" panose="020B0503020204020204" charset="-122"/>
                <a:ea typeface="微软雅黑" panose="020B0503020204020204" charset="-122"/>
              </a:endParaRPr>
            </a:p>
          </p:txBody>
        </p:sp>
        <p:sp>
          <p:nvSpPr>
            <p:cNvPr id="61" name="文本框 11"/>
            <p:cNvSpPr txBox="1"/>
            <p:nvPr/>
          </p:nvSpPr>
          <p:spPr>
            <a:xfrm>
              <a:off x="2075278" y="2946350"/>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charset="-122"/>
                  <a:ea typeface="微软雅黑" panose="020B0503020204020204" charset="-122"/>
                </a:rPr>
                <a:t>点击添加标题</a:t>
              </a:r>
              <a:endParaRPr lang="en-US" altLang="zh-CN" sz="1865" dirty="0">
                <a:solidFill>
                  <a:schemeClr val="tx1">
                    <a:lumMod val="50000"/>
                    <a:lumOff val="50000"/>
                  </a:schemeClr>
                </a:solidFill>
                <a:latin typeface="微软雅黑" panose="020B0503020204020204" charset="-122"/>
                <a:ea typeface="微软雅黑" panose="020B0503020204020204" charset="-122"/>
              </a:endParaRPr>
            </a:p>
          </p:txBody>
        </p:sp>
        <p:sp>
          <p:nvSpPr>
            <p:cNvPr id="62" name="矩形 9"/>
            <p:cNvSpPr/>
            <p:nvPr/>
          </p:nvSpPr>
          <p:spPr>
            <a:xfrm>
              <a:off x="-209085" y="3290209"/>
              <a:ext cx="3895725" cy="420706"/>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charset="-122"/>
                  <a:ea typeface="微软雅黑" panose="020B0503020204020204" charset="-122"/>
                </a:rPr>
                <a:t>轻点此处输入文字内容，</a:t>
              </a:r>
              <a:r>
                <a:rPr lang="en-US" altLang="zh-CN" sz="1335" dirty="0">
                  <a:solidFill>
                    <a:schemeClr val="tx1">
                      <a:lumMod val="50000"/>
                      <a:lumOff val="50000"/>
                    </a:schemeClr>
                  </a:solidFill>
                  <a:latin typeface="微软雅黑" panose="020B0503020204020204" charset="-122"/>
                  <a:ea typeface="微软雅黑" panose="020B0503020204020204" charset="-122"/>
                </a:rPr>
                <a:t>PPT</a:t>
              </a:r>
              <a:r>
                <a:rPr lang="zh-CN" altLang="en-US" sz="1335" dirty="0">
                  <a:solidFill>
                    <a:schemeClr val="tx1">
                      <a:lumMod val="50000"/>
                      <a:lumOff val="50000"/>
                    </a:schemeClr>
                  </a:solidFill>
                  <a:latin typeface="微软雅黑" panose="020B0503020204020204" charset="-122"/>
                  <a:ea typeface="微软雅黑" panose="020B0503020204020204" charset="-122"/>
                </a:rPr>
                <a:t>模板所有文字图片都可编辑，数据图表都可以修改颜色大小形状轻点此处输入文字内容</a:t>
              </a:r>
            </a:p>
          </p:txBody>
        </p:sp>
      </p:grpSp>
      <p:grpSp>
        <p:nvGrpSpPr>
          <p:cNvPr id="63" name="Group 62"/>
          <p:cNvGrpSpPr/>
          <p:nvPr/>
        </p:nvGrpSpPr>
        <p:grpSpPr>
          <a:xfrm>
            <a:off x="2959920" y="1253619"/>
            <a:ext cx="4756896" cy="1022522"/>
            <a:chOff x="175189" y="2943246"/>
            <a:chExt cx="3568601" cy="767091"/>
          </a:xfrm>
        </p:grpSpPr>
        <p:sp>
          <p:nvSpPr>
            <p:cNvPr id="64" name="椭圆 10"/>
            <p:cNvSpPr/>
            <p:nvPr/>
          </p:nvSpPr>
          <p:spPr>
            <a:xfrm>
              <a:off x="3394093" y="2943246"/>
              <a:ext cx="349697" cy="3496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charset="-122"/>
                  <a:ea typeface="微软雅黑" panose="020B0503020204020204" charset="-122"/>
                </a:rPr>
                <a:t>3</a:t>
              </a:r>
              <a:endParaRPr lang="zh-CN" altLang="en-US" sz="2135" b="1" dirty="0">
                <a:solidFill>
                  <a:schemeClr val="bg1"/>
                </a:solidFill>
                <a:latin typeface="微软雅黑" panose="020B0503020204020204" charset="-122"/>
                <a:ea typeface="微软雅黑" panose="020B0503020204020204" charset="-122"/>
              </a:endParaRPr>
            </a:p>
          </p:txBody>
        </p:sp>
        <p:sp>
          <p:nvSpPr>
            <p:cNvPr id="65" name="文本框 11"/>
            <p:cNvSpPr txBox="1"/>
            <p:nvPr/>
          </p:nvSpPr>
          <p:spPr>
            <a:xfrm>
              <a:off x="2075278" y="2946350"/>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charset="-122"/>
                  <a:ea typeface="微软雅黑" panose="020B0503020204020204" charset="-122"/>
                </a:rPr>
                <a:t>点击添加标题</a:t>
              </a:r>
              <a:endParaRPr lang="en-US" altLang="zh-CN" sz="1865" dirty="0">
                <a:solidFill>
                  <a:schemeClr val="tx1">
                    <a:lumMod val="50000"/>
                    <a:lumOff val="50000"/>
                  </a:schemeClr>
                </a:solidFill>
                <a:latin typeface="微软雅黑" panose="020B0503020204020204" charset="-122"/>
                <a:ea typeface="微软雅黑" panose="020B0503020204020204" charset="-122"/>
              </a:endParaRPr>
            </a:p>
          </p:txBody>
        </p:sp>
        <p:sp>
          <p:nvSpPr>
            <p:cNvPr id="66" name="矩形 9"/>
            <p:cNvSpPr/>
            <p:nvPr/>
          </p:nvSpPr>
          <p:spPr>
            <a:xfrm>
              <a:off x="175189" y="3290209"/>
              <a:ext cx="3511451" cy="42012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charset="-122"/>
                  <a:ea typeface="微软雅黑" panose="020B0503020204020204" charset="-122"/>
                </a:rPr>
                <a:t>轻点此处输入文字内容，</a:t>
              </a:r>
              <a:r>
                <a:rPr lang="en-US" altLang="zh-CN" sz="1335" dirty="0">
                  <a:solidFill>
                    <a:schemeClr val="tx1">
                      <a:lumMod val="50000"/>
                      <a:lumOff val="50000"/>
                    </a:schemeClr>
                  </a:solidFill>
                  <a:latin typeface="微软雅黑" panose="020B0503020204020204" charset="-122"/>
                  <a:ea typeface="微软雅黑" panose="020B0503020204020204" charset="-122"/>
                </a:rPr>
                <a:t>PPT</a:t>
              </a:r>
              <a:r>
                <a:rPr lang="zh-CN" altLang="en-US" sz="1335" dirty="0">
                  <a:solidFill>
                    <a:schemeClr val="tx1">
                      <a:lumMod val="50000"/>
                      <a:lumOff val="50000"/>
                    </a:schemeClr>
                  </a:solidFill>
                  <a:latin typeface="微软雅黑" panose="020B0503020204020204" charset="-122"/>
                  <a:ea typeface="微软雅黑" panose="020B0503020204020204" charset="-122"/>
                </a:rPr>
                <a:t>模板所有文字图片都可编辑，数据图表都可以修改颜色大小形状轻点此处输入文字内容</a:t>
              </a:r>
            </a:p>
          </p:txBody>
        </p:sp>
      </p:grpSp>
      <p:grpSp>
        <p:nvGrpSpPr>
          <p:cNvPr id="67" name="Group 66"/>
          <p:cNvGrpSpPr/>
          <p:nvPr/>
        </p:nvGrpSpPr>
        <p:grpSpPr>
          <a:xfrm>
            <a:off x="3567082" y="5290121"/>
            <a:ext cx="4696722" cy="1022522"/>
            <a:chOff x="220331" y="2943246"/>
            <a:chExt cx="3523459" cy="767091"/>
          </a:xfrm>
        </p:grpSpPr>
        <p:sp>
          <p:nvSpPr>
            <p:cNvPr id="68" name="椭圆 10"/>
            <p:cNvSpPr/>
            <p:nvPr/>
          </p:nvSpPr>
          <p:spPr>
            <a:xfrm>
              <a:off x="3394093" y="2943246"/>
              <a:ext cx="349697" cy="3496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charset="-122"/>
                  <a:ea typeface="微软雅黑" panose="020B0503020204020204" charset="-122"/>
                </a:rPr>
                <a:t>4</a:t>
              </a:r>
              <a:endParaRPr lang="zh-CN" altLang="en-US" sz="2135" b="1" dirty="0">
                <a:solidFill>
                  <a:schemeClr val="bg1"/>
                </a:solidFill>
                <a:latin typeface="微软雅黑" panose="020B0503020204020204" charset="-122"/>
                <a:ea typeface="微软雅黑" panose="020B0503020204020204" charset="-122"/>
              </a:endParaRPr>
            </a:p>
          </p:txBody>
        </p:sp>
        <p:sp>
          <p:nvSpPr>
            <p:cNvPr id="69" name="文本框 11"/>
            <p:cNvSpPr txBox="1"/>
            <p:nvPr/>
          </p:nvSpPr>
          <p:spPr>
            <a:xfrm>
              <a:off x="2075278" y="2946350"/>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charset="-122"/>
                  <a:ea typeface="微软雅黑" panose="020B0503020204020204" charset="-122"/>
                </a:rPr>
                <a:t>点击添加标题</a:t>
              </a:r>
              <a:endParaRPr lang="en-US" altLang="zh-CN" sz="1865" dirty="0">
                <a:solidFill>
                  <a:schemeClr val="tx1">
                    <a:lumMod val="50000"/>
                    <a:lumOff val="50000"/>
                  </a:schemeClr>
                </a:solidFill>
                <a:latin typeface="微软雅黑" panose="020B0503020204020204" charset="-122"/>
                <a:ea typeface="微软雅黑" panose="020B0503020204020204" charset="-122"/>
              </a:endParaRPr>
            </a:p>
          </p:txBody>
        </p:sp>
        <p:sp>
          <p:nvSpPr>
            <p:cNvPr id="70" name="矩形 9"/>
            <p:cNvSpPr/>
            <p:nvPr/>
          </p:nvSpPr>
          <p:spPr>
            <a:xfrm>
              <a:off x="220331" y="3290209"/>
              <a:ext cx="3466310" cy="42012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charset="-122"/>
                  <a:ea typeface="微软雅黑" panose="020B0503020204020204" charset="-122"/>
                </a:rPr>
                <a:t>轻点此处输入文字内容，</a:t>
              </a:r>
              <a:r>
                <a:rPr lang="en-US" altLang="zh-CN" sz="1335" dirty="0">
                  <a:solidFill>
                    <a:schemeClr val="tx1">
                      <a:lumMod val="50000"/>
                      <a:lumOff val="50000"/>
                    </a:schemeClr>
                  </a:solidFill>
                  <a:latin typeface="微软雅黑" panose="020B0503020204020204" charset="-122"/>
                  <a:ea typeface="微软雅黑" panose="020B0503020204020204" charset="-122"/>
                </a:rPr>
                <a:t>PPT</a:t>
              </a:r>
              <a:r>
                <a:rPr lang="zh-CN" altLang="en-US" sz="1335" dirty="0">
                  <a:solidFill>
                    <a:schemeClr val="tx1">
                      <a:lumMod val="50000"/>
                      <a:lumOff val="50000"/>
                    </a:schemeClr>
                  </a:solidFill>
                  <a:latin typeface="微软雅黑" panose="020B0503020204020204" charset="-122"/>
                  <a:ea typeface="微软雅黑" panose="020B0503020204020204" charset="-122"/>
                </a:rPr>
                <a:t>模板所有文字图片都可编辑，数据图表都可以修改颜色大小形状轻点此处输入文字内容</a:t>
              </a:r>
            </a:p>
          </p:txBody>
        </p:sp>
      </p:grpSp>
      <p:grpSp>
        <p:nvGrpSpPr>
          <p:cNvPr id="53" name="Group 52"/>
          <p:cNvGrpSpPr/>
          <p:nvPr/>
        </p:nvGrpSpPr>
        <p:grpSpPr>
          <a:xfrm>
            <a:off x="1550587" y="2445243"/>
            <a:ext cx="4494529" cy="1243672"/>
            <a:chOff x="372015" y="2943246"/>
            <a:chExt cx="3371775" cy="932997"/>
          </a:xfrm>
        </p:grpSpPr>
        <p:sp>
          <p:nvSpPr>
            <p:cNvPr id="54" name="椭圆 10"/>
            <p:cNvSpPr/>
            <p:nvPr/>
          </p:nvSpPr>
          <p:spPr>
            <a:xfrm>
              <a:off x="3394093" y="2943246"/>
              <a:ext cx="349697" cy="3496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charset="-122"/>
                  <a:ea typeface="微软雅黑" panose="020B0503020204020204" charset="-122"/>
                </a:rPr>
                <a:t>1</a:t>
              </a:r>
              <a:endParaRPr lang="zh-CN" altLang="en-US" sz="2135" b="1" dirty="0">
                <a:solidFill>
                  <a:schemeClr val="bg1"/>
                </a:solidFill>
                <a:latin typeface="微软雅黑" panose="020B0503020204020204" charset="-122"/>
                <a:ea typeface="微软雅黑" panose="020B0503020204020204" charset="-122"/>
              </a:endParaRPr>
            </a:p>
          </p:txBody>
        </p:sp>
        <p:sp>
          <p:nvSpPr>
            <p:cNvPr id="55" name="文本框 11"/>
            <p:cNvSpPr txBox="1"/>
            <p:nvPr/>
          </p:nvSpPr>
          <p:spPr>
            <a:xfrm>
              <a:off x="2075278" y="2946350"/>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charset="-122"/>
                  <a:ea typeface="微软雅黑" panose="020B0503020204020204" charset="-122"/>
                </a:rPr>
                <a:t>点击添加标题</a:t>
              </a:r>
              <a:endParaRPr lang="en-US" altLang="zh-CN" sz="1865" dirty="0">
                <a:solidFill>
                  <a:schemeClr val="tx1">
                    <a:lumMod val="50000"/>
                    <a:lumOff val="50000"/>
                  </a:schemeClr>
                </a:solidFill>
                <a:latin typeface="微软雅黑" panose="020B0503020204020204" charset="-122"/>
                <a:ea typeface="微软雅黑" panose="020B0503020204020204" charset="-122"/>
              </a:endParaRPr>
            </a:p>
          </p:txBody>
        </p:sp>
        <p:sp>
          <p:nvSpPr>
            <p:cNvPr id="56" name="矩形 9"/>
            <p:cNvSpPr/>
            <p:nvPr/>
          </p:nvSpPr>
          <p:spPr>
            <a:xfrm>
              <a:off x="372015" y="3280684"/>
              <a:ext cx="3314626"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charset="-122"/>
                  <a:ea typeface="微软雅黑" panose="020B0503020204020204" charset="-122"/>
                </a:rPr>
                <a:t>轻点此处输入文字内容，</a:t>
              </a:r>
              <a:r>
                <a:rPr lang="en-US" altLang="zh-CN" sz="1335" dirty="0">
                  <a:solidFill>
                    <a:schemeClr val="tx1">
                      <a:lumMod val="50000"/>
                      <a:lumOff val="50000"/>
                    </a:schemeClr>
                  </a:solidFill>
                  <a:latin typeface="微软雅黑" panose="020B0503020204020204" charset="-122"/>
                  <a:ea typeface="微软雅黑" panose="020B0503020204020204" charset="-122"/>
                </a:rPr>
                <a:t>PPT</a:t>
              </a:r>
              <a:r>
                <a:rPr lang="zh-CN" altLang="en-US" sz="1335" dirty="0">
                  <a:solidFill>
                    <a:schemeClr val="tx1">
                      <a:lumMod val="50000"/>
                      <a:lumOff val="50000"/>
                    </a:schemeClr>
                  </a:solidFill>
                  <a:latin typeface="微软雅黑" panose="020B0503020204020204" charset="-122"/>
                  <a:ea typeface="微软雅黑" panose="020B0503020204020204" charset="-122"/>
                </a:rPr>
                <a:t>模板所有文字图片都可编辑，数据图表都可以修改颜色大小形状轻点此处输入文字内容</a:t>
              </a:r>
            </a:p>
          </p:txBody>
        </p:sp>
      </p:grpSp>
      <p:sp>
        <p:nvSpPr>
          <p:cNvPr id="72" name="TextBox 71"/>
          <p:cNvSpPr txBox="1"/>
          <p:nvPr/>
        </p:nvSpPr>
        <p:spPr>
          <a:xfrm>
            <a:off x="7001523" y="3704228"/>
            <a:ext cx="437940" cy="338554"/>
          </a:xfrm>
          <a:prstGeom prst="rect">
            <a:avLst/>
          </a:prstGeom>
          <a:noFill/>
        </p:spPr>
        <p:txBody>
          <a:bodyPr wrap="none" rtlCol="0">
            <a:spAutoFit/>
          </a:bodyPr>
          <a:lstStyle/>
          <a:p>
            <a:r>
              <a:rPr lang="en-US" sz="1600" b="1" dirty="0">
                <a:solidFill>
                  <a:schemeClr val="bg1"/>
                </a:solidFill>
                <a:latin typeface="微软雅黑" panose="020B0503020204020204" charset="-122"/>
                <a:ea typeface="微软雅黑" panose="020B0503020204020204" charset="-122"/>
              </a:rPr>
              <a:t>01</a:t>
            </a:r>
          </a:p>
        </p:txBody>
      </p:sp>
      <p:sp>
        <p:nvSpPr>
          <p:cNvPr id="73" name="TextBox 72"/>
          <p:cNvSpPr txBox="1"/>
          <p:nvPr/>
        </p:nvSpPr>
        <p:spPr>
          <a:xfrm>
            <a:off x="7801466" y="4078164"/>
            <a:ext cx="437940" cy="338554"/>
          </a:xfrm>
          <a:prstGeom prst="rect">
            <a:avLst/>
          </a:prstGeom>
          <a:noFill/>
        </p:spPr>
        <p:txBody>
          <a:bodyPr wrap="none" rtlCol="0">
            <a:spAutoFit/>
          </a:bodyPr>
          <a:lstStyle/>
          <a:p>
            <a:r>
              <a:rPr lang="en-US" sz="1600" b="1" dirty="0">
                <a:solidFill>
                  <a:schemeClr val="bg1"/>
                </a:solidFill>
                <a:latin typeface="微软雅黑" panose="020B0503020204020204" charset="-122"/>
                <a:ea typeface="微软雅黑" panose="020B0503020204020204" charset="-122"/>
              </a:rPr>
              <a:t>02</a:t>
            </a:r>
          </a:p>
        </p:txBody>
      </p:sp>
      <p:sp>
        <p:nvSpPr>
          <p:cNvPr id="74" name="TextBox 73"/>
          <p:cNvSpPr txBox="1"/>
          <p:nvPr/>
        </p:nvSpPr>
        <p:spPr>
          <a:xfrm>
            <a:off x="8544286" y="4459986"/>
            <a:ext cx="437940" cy="338554"/>
          </a:xfrm>
          <a:prstGeom prst="rect">
            <a:avLst/>
          </a:prstGeom>
          <a:noFill/>
        </p:spPr>
        <p:txBody>
          <a:bodyPr wrap="none" rtlCol="0">
            <a:spAutoFit/>
          </a:bodyPr>
          <a:lstStyle/>
          <a:p>
            <a:r>
              <a:rPr lang="en-US" sz="1600" b="1" dirty="0">
                <a:solidFill>
                  <a:schemeClr val="bg1"/>
                </a:solidFill>
                <a:latin typeface="微软雅黑" panose="020B0503020204020204" charset="-122"/>
                <a:ea typeface="微软雅黑" panose="020B0503020204020204" charset="-122"/>
              </a:rPr>
              <a:t>03</a:t>
            </a:r>
          </a:p>
        </p:txBody>
      </p:sp>
      <p:sp>
        <p:nvSpPr>
          <p:cNvPr id="75" name="TextBox 74"/>
          <p:cNvSpPr txBox="1"/>
          <p:nvPr/>
        </p:nvSpPr>
        <p:spPr>
          <a:xfrm>
            <a:off x="9244924" y="4774592"/>
            <a:ext cx="437940" cy="338554"/>
          </a:xfrm>
          <a:prstGeom prst="rect">
            <a:avLst/>
          </a:prstGeom>
          <a:noFill/>
        </p:spPr>
        <p:txBody>
          <a:bodyPr wrap="none" rtlCol="0">
            <a:spAutoFit/>
          </a:bodyPr>
          <a:lstStyle/>
          <a:p>
            <a:r>
              <a:rPr lang="en-US" sz="1600" b="1" dirty="0">
                <a:solidFill>
                  <a:schemeClr val="bg1"/>
                </a:solidFill>
                <a:latin typeface="微软雅黑" panose="020B0503020204020204" charset="-122"/>
                <a:ea typeface="微软雅黑" panose="020B0503020204020204" charset="-122"/>
              </a:rPr>
              <a:t>04</a:t>
            </a:r>
          </a:p>
        </p:txBody>
      </p:sp>
    </p:spTree>
  </p:cSld>
  <p:clrMapOvr>
    <a:masterClrMapping/>
  </p:clrMapOvr>
  <p:transition advTm="2621">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slide(fromTop)">
                                      <p:cBhvr>
                                        <p:cTn id="7" dur="500"/>
                                        <p:tgtEl>
                                          <p:spTgt spid="53"/>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slide(fromTop)">
                                      <p:cBhvr>
                                        <p:cTn id="11" dur="500"/>
                                        <p:tgtEl>
                                          <p:spTgt spid="59"/>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slide(fromTop)">
                                      <p:cBhvr>
                                        <p:cTn id="15" dur="500"/>
                                        <p:tgtEl>
                                          <p:spTgt spid="63"/>
                                        </p:tgtEl>
                                      </p:cBhvr>
                                    </p:animEffect>
                                  </p:childTnLst>
                                </p:cTn>
                              </p:par>
                            </p:childTnLst>
                          </p:cTn>
                        </p:par>
                        <p:par>
                          <p:cTn id="16" fill="hold">
                            <p:stCondLst>
                              <p:cond delay="1500"/>
                            </p:stCondLst>
                            <p:childTnLst>
                              <p:par>
                                <p:cTn id="17" presetID="12" presetClass="entr" presetSubtype="1" fill="hold"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slide(fromTop)">
                                      <p:cBhvr>
                                        <p:cTn id="19"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1" name="Group 50"/>
          <p:cNvGrpSpPr/>
          <p:nvPr/>
        </p:nvGrpSpPr>
        <p:grpSpPr>
          <a:xfrm>
            <a:off x="1867940" y="1892813"/>
            <a:ext cx="1728000" cy="1728224"/>
            <a:chOff x="1400541" y="1592431"/>
            <a:chExt cx="1296169" cy="1296168"/>
          </a:xfrm>
        </p:grpSpPr>
        <p:sp>
          <p:nvSpPr>
            <p:cNvPr id="35" name="Oval 34"/>
            <p:cNvSpPr/>
            <p:nvPr/>
          </p:nvSpPr>
          <p:spPr>
            <a:xfrm>
              <a:off x="1533041" y="1693149"/>
              <a:ext cx="1094733" cy="10947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latin typeface="+mn-ea"/>
              </a:endParaRPr>
            </a:p>
          </p:txBody>
        </p:sp>
        <p:sp>
          <p:nvSpPr>
            <p:cNvPr id="36" name="Pie 35"/>
            <p:cNvSpPr/>
            <p:nvPr/>
          </p:nvSpPr>
          <p:spPr>
            <a:xfrm>
              <a:off x="1400541" y="1592431"/>
              <a:ext cx="1296169" cy="1296168"/>
            </a:xfrm>
            <a:prstGeom prst="pie">
              <a:avLst>
                <a:gd name="adj1" fmla="val 27111"/>
                <a:gd name="adj2" fmla="val 16200000"/>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ea"/>
              </a:endParaRPr>
            </a:p>
          </p:txBody>
        </p:sp>
        <p:sp>
          <p:nvSpPr>
            <p:cNvPr id="68" name="TextBox 67"/>
            <p:cNvSpPr txBox="1"/>
            <p:nvPr/>
          </p:nvSpPr>
          <p:spPr>
            <a:xfrm>
              <a:off x="1520277" y="2085624"/>
              <a:ext cx="489216" cy="219291"/>
            </a:xfrm>
            <a:prstGeom prst="rect">
              <a:avLst/>
            </a:prstGeom>
            <a:noFill/>
          </p:spPr>
          <p:txBody>
            <a:bodyPr wrap="square" lIns="0" tIns="0" rIns="0" bIns="0" rtlCol="0">
              <a:spAutoFit/>
            </a:bodyPr>
            <a:lstStyle/>
            <a:p>
              <a:pPr algn="ctr"/>
              <a:r>
                <a:rPr lang="en-US" sz="1900" b="1" dirty="0">
                  <a:solidFill>
                    <a:schemeClr val="bg1"/>
                  </a:solidFill>
                  <a:latin typeface="+mn-ea"/>
                </a:rPr>
                <a:t>75%</a:t>
              </a:r>
            </a:p>
          </p:txBody>
        </p:sp>
      </p:grpSp>
      <p:grpSp>
        <p:nvGrpSpPr>
          <p:cNvPr id="52" name="Group 51"/>
          <p:cNvGrpSpPr/>
          <p:nvPr/>
        </p:nvGrpSpPr>
        <p:grpSpPr>
          <a:xfrm>
            <a:off x="4133505" y="1892813"/>
            <a:ext cx="1728000" cy="1728224"/>
            <a:chOff x="3099936" y="1592431"/>
            <a:chExt cx="1296169" cy="1296168"/>
          </a:xfrm>
        </p:grpSpPr>
        <p:sp>
          <p:nvSpPr>
            <p:cNvPr id="37" name="Oval 36"/>
            <p:cNvSpPr/>
            <p:nvPr/>
          </p:nvSpPr>
          <p:spPr>
            <a:xfrm>
              <a:off x="3232436" y="1693149"/>
              <a:ext cx="1094733" cy="10947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latin typeface="+mn-ea"/>
              </a:endParaRPr>
            </a:p>
          </p:txBody>
        </p:sp>
        <p:sp>
          <p:nvSpPr>
            <p:cNvPr id="38" name="Pie 37"/>
            <p:cNvSpPr/>
            <p:nvPr/>
          </p:nvSpPr>
          <p:spPr>
            <a:xfrm>
              <a:off x="3099936" y="1592431"/>
              <a:ext cx="1296169" cy="1296168"/>
            </a:xfrm>
            <a:prstGeom prst="pie">
              <a:avLst>
                <a:gd name="adj1" fmla="val 5379724"/>
                <a:gd name="adj2" fmla="val 16200000"/>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ea"/>
              </a:endParaRPr>
            </a:p>
          </p:txBody>
        </p:sp>
        <p:sp>
          <p:nvSpPr>
            <p:cNvPr id="39" name="TextBox 38"/>
            <p:cNvSpPr txBox="1"/>
            <p:nvPr/>
          </p:nvSpPr>
          <p:spPr>
            <a:xfrm>
              <a:off x="3219672" y="2085624"/>
              <a:ext cx="489216" cy="219291"/>
            </a:xfrm>
            <a:prstGeom prst="rect">
              <a:avLst/>
            </a:prstGeom>
            <a:noFill/>
          </p:spPr>
          <p:txBody>
            <a:bodyPr wrap="square" lIns="0" tIns="0" rIns="0" bIns="0" rtlCol="0">
              <a:spAutoFit/>
            </a:bodyPr>
            <a:lstStyle/>
            <a:p>
              <a:pPr algn="ctr"/>
              <a:r>
                <a:rPr lang="en-US" sz="1900" b="1" dirty="0">
                  <a:solidFill>
                    <a:schemeClr val="bg1"/>
                  </a:solidFill>
                  <a:latin typeface="+mn-ea"/>
                </a:rPr>
                <a:t>50%</a:t>
              </a:r>
            </a:p>
          </p:txBody>
        </p:sp>
      </p:grpSp>
      <p:grpSp>
        <p:nvGrpSpPr>
          <p:cNvPr id="61" name="Group 60"/>
          <p:cNvGrpSpPr/>
          <p:nvPr/>
        </p:nvGrpSpPr>
        <p:grpSpPr>
          <a:xfrm>
            <a:off x="6445682" y="1892813"/>
            <a:ext cx="1728000" cy="1728224"/>
            <a:chOff x="4834295" y="1592431"/>
            <a:chExt cx="1296169" cy="1296168"/>
          </a:xfrm>
        </p:grpSpPr>
        <p:sp>
          <p:nvSpPr>
            <p:cNvPr id="40" name="Oval 39"/>
            <p:cNvSpPr/>
            <p:nvPr/>
          </p:nvSpPr>
          <p:spPr>
            <a:xfrm>
              <a:off x="4966795" y="1693149"/>
              <a:ext cx="1094733" cy="10947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latin typeface="+mn-ea"/>
              </a:endParaRPr>
            </a:p>
          </p:txBody>
        </p:sp>
        <p:sp>
          <p:nvSpPr>
            <p:cNvPr id="41" name="Pie 40"/>
            <p:cNvSpPr/>
            <p:nvPr/>
          </p:nvSpPr>
          <p:spPr>
            <a:xfrm>
              <a:off x="4834295" y="1592431"/>
              <a:ext cx="1296169" cy="1296168"/>
            </a:xfrm>
            <a:prstGeom prst="pie">
              <a:avLst>
                <a:gd name="adj1" fmla="val 19548649"/>
                <a:gd name="adj2" fmla="val 16200000"/>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ea"/>
              </a:endParaRPr>
            </a:p>
          </p:txBody>
        </p:sp>
        <p:sp>
          <p:nvSpPr>
            <p:cNvPr id="42" name="TextBox 41"/>
            <p:cNvSpPr txBox="1"/>
            <p:nvPr/>
          </p:nvSpPr>
          <p:spPr>
            <a:xfrm>
              <a:off x="4954031" y="2085624"/>
              <a:ext cx="489216" cy="219291"/>
            </a:xfrm>
            <a:prstGeom prst="rect">
              <a:avLst/>
            </a:prstGeom>
            <a:noFill/>
          </p:spPr>
          <p:txBody>
            <a:bodyPr wrap="square" lIns="0" tIns="0" rIns="0" bIns="0" rtlCol="0">
              <a:spAutoFit/>
            </a:bodyPr>
            <a:lstStyle/>
            <a:p>
              <a:pPr algn="ctr"/>
              <a:r>
                <a:rPr lang="en-US" sz="1900" b="1" dirty="0">
                  <a:solidFill>
                    <a:schemeClr val="bg1"/>
                  </a:solidFill>
                  <a:latin typeface="+mn-ea"/>
                </a:rPr>
                <a:t>85%</a:t>
              </a:r>
            </a:p>
          </p:txBody>
        </p:sp>
      </p:grpSp>
      <p:grpSp>
        <p:nvGrpSpPr>
          <p:cNvPr id="62" name="Group 61"/>
          <p:cNvGrpSpPr/>
          <p:nvPr/>
        </p:nvGrpSpPr>
        <p:grpSpPr>
          <a:xfrm>
            <a:off x="8596064" y="1892813"/>
            <a:ext cx="1728000" cy="1728224"/>
            <a:chOff x="6447291" y="1592431"/>
            <a:chExt cx="1296169" cy="1296168"/>
          </a:xfrm>
        </p:grpSpPr>
        <p:sp>
          <p:nvSpPr>
            <p:cNvPr id="43" name="Oval 42"/>
            <p:cNvSpPr/>
            <p:nvPr/>
          </p:nvSpPr>
          <p:spPr>
            <a:xfrm>
              <a:off x="6579791" y="1661368"/>
              <a:ext cx="1094733" cy="10947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latin typeface="+mn-ea"/>
              </a:endParaRPr>
            </a:p>
          </p:txBody>
        </p:sp>
        <p:sp>
          <p:nvSpPr>
            <p:cNvPr id="44" name="Pie 43"/>
            <p:cNvSpPr/>
            <p:nvPr/>
          </p:nvSpPr>
          <p:spPr>
            <a:xfrm>
              <a:off x="6447291" y="1592431"/>
              <a:ext cx="1296169" cy="1296168"/>
            </a:xfrm>
            <a:prstGeom prst="pie">
              <a:avLst>
                <a:gd name="adj1" fmla="val 27111"/>
                <a:gd name="adj2" fmla="val 5351067"/>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ea"/>
              </a:endParaRPr>
            </a:p>
          </p:txBody>
        </p:sp>
        <p:sp>
          <p:nvSpPr>
            <p:cNvPr id="45" name="TextBox 44"/>
            <p:cNvSpPr txBox="1"/>
            <p:nvPr/>
          </p:nvSpPr>
          <p:spPr>
            <a:xfrm>
              <a:off x="6624177" y="2085624"/>
              <a:ext cx="489216" cy="219291"/>
            </a:xfrm>
            <a:prstGeom prst="rect">
              <a:avLst/>
            </a:prstGeom>
            <a:noFill/>
          </p:spPr>
          <p:txBody>
            <a:bodyPr wrap="square" lIns="0" tIns="0" rIns="0" bIns="0" rtlCol="0">
              <a:spAutoFit/>
            </a:bodyPr>
            <a:lstStyle/>
            <a:p>
              <a:pPr algn="ctr"/>
              <a:r>
                <a:rPr lang="en-US" sz="1900" b="1" dirty="0">
                  <a:solidFill>
                    <a:schemeClr val="bg1"/>
                  </a:solidFill>
                  <a:latin typeface="+mn-ea"/>
                </a:rPr>
                <a:t>75%</a:t>
              </a:r>
            </a:p>
          </p:txBody>
        </p:sp>
      </p:grpSp>
      <p:sp>
        <p:nvSpPr>
          <p:cNvPr id="47" name="TextBox 46"/>
          <p:cNvSpPr txBox="1"/>
          <p:nvPr/>
        </p:nvSpPr>
        <p:spPr>
          <a:xfrm>
            <a:off x="2469567" y="3839267"/>
            <a:ext cx="504348" cy="246221"/>
          </a:xfrm>
          <a:prstGeom prst="rect">
            <a:avLst/>
          </a:prstGeom>
          <a:noFill/>
        </p:spPr>
        <p:txBody>
          <a:bodyPr wrap="none" lIns="0" tIns="0" rIns="0" bIns="0" rtlCol="0">
            <a:spAutoFit/>
          </a:bodyPr>
          <a:lstStyle/>
          <a:p>
            <a:pPr algn="ctr"/>
            <a:r>
              <a:rPr lang="en-US" sz="1600" b="1" dirty="0">
                <a:solidFill>
                  <a:schemeClr val="bg2">
                    <a:lumMod val="10000"/>
                  </a:schemeClr>
                </a:solidFill>
                <a:latin typeface="+mn-ea"/>
              </a:rPr>
              <a:t>2001</a:t>
            </a:r>
          </a:p>
        </p:txBody>
      </p:sp>
      <p:sp>
        <p:nvSpPr>
          <p:cNvPr id="48" name="TextBox 47"/>
          <p:cNvSpPr txBox="1"/>
          <p:nvPr/>
        </p:nvSpPr>
        <p:spPr>
          <a:xfrm>
            <a:off x="4775046" y="3839267"/>
            <a:ext cx="504348" cy="246221"/>
          </a:xfrm>
          <a:prstGeom prst="rect">
            <a:avLst/>
          </a:prstGeom>
          <a:noFill/>
        </p:spPr>
        <p:txBody>
          <a:bodyPr wrap="none" lIns="0" tIns="0" rIns="0" bIns="0" rtlCol="0">
            <a:spAutoFit/>
          </a:bodyPr>
          <a:lstStyle/>
          <a:p>
            <a:pPr algn="ctr"/>
            <a:r>
              <a:rPr lang="en-US" sz="1600" b="1" dirty="0">
                <a:solidFill>
                  <a:schemeClr val="bg2">
                    <a:lumMod val="10000"/>
                  </a:schemeClr>
                </a:solidFill>
                <a:latin typeface="+mn-ea"/>
              </a:rPr>
              <a:t>2005</a:t>
            </a:r>
          </a:p>
        </p:txBody>
      </p:sp>
      <p:sp>
        <p:nvSpPr>
          <p:cNvPr id="49" name="TextBox 48"/>
          <p:cNvSpPr txBox="1"/>
          <p:nvPr/>
        </p:nvSpPr>
        <p:spPr>
          <a:xfrm>
            <a:off x="6996566" y="3839267"/>
            <a:ext cx="504348" cy="246221"/>
          </a:xfrm>
          <a:prstGeom prst="rect">
            <a:avLst/>
          </a:prstGeom>
          <a:noFill/>
        </p:spPr>
        <p:txBody>
          <a:bodyPr wrap="none" lIns="0" tIns="0" rIns="0" bIns="0" rtlCol="0">
            <a:spAutoFit/>
          </a:bodyPr>
          <a:lstStyle/>
          <a:p>
            <a:pPr algn="ctr"/>
            <a:r>
              <a:rPr lang="en-US" sz="1600" b="1" dirty="0">
                <a:solidFill>
                  <a:schemeClr val="bg2">
                    <a:lumMod val="10000"/>
                  </a:schemeClr>
                </a:solidFill>
                <a:latin typeface="+mn-ea"/>
              </a:rPr>
              <a:t>2007</a:t>
            </a:r>
          </a:p>
        </p:txBody>
      </p:sp>
      <p:sp>
        <p:nvSpPr>
          <p:cNvPr id="50" name="TextBox 49"/>
          <p:cNvSpPr txBox="1"/>
          <p:nvPr/>
        </p:nvSpPr>
        <p:spPr>
          <a:xfrm>
            <a:off x="9218087" y="3839267"/>
            <a:ext cx="504348" cy="246221"/>
          </a:xfrm>
          <a:prstGeom prst="rect">
            <a:avLst/>
          </a:prstGeom>
          <a:noFill/>
        </p:spPr>
        <p:txBody>
          <a:bodyPr wrap="none" lIns="0" tIns="0" rIns="0" bIns="0" rtlCol="0">
            <a:spAutoFit/>
          </a:bodyPr>
          <a:lstStyle/>
          <a:p>
            <a:pPr algn="ctr"/>
            <a:r>
              <a:rPr lang="en-US" sz="1600" b="1" dirty="0">
                <a:solidFill>
                  <a:schemeClr val="bg2">
                    <a:lumMod val="10000"/>
                  </a:schemeClr>
                </a:solidFill>
                <a:latin typeface="+mn-ea"/>
              </a:rPr>
              <a:t>2014</a:t>
            </a:r>
          </a:p>
        </p:txBody>
      </p:sp>
      <p:grpSp>
        <p:nvGrpSpPr>
          <p:cNvPr id="63" name="Group 47"/>
          <p:cNvGrpSpPr/>
          <p:nvPr/>
        </p:nvGrpSpPr>
        <p:grpSpPr>
          <a:xfrm>
            <a:off x="2634513" y="4471748"/>
            <a:ext cx="6385529" cy="268134"/>
            <a:chOff x="2221306" y="3931835"/>
            <a:chExt cx="4789770" cy="201101"/>
          </a:xfrm>
        </p:grpSpPr>
        <p:grpSp>
          <p:nvGrpSpPr>
            <p:cNvPr id="64" name="Group 50"/>
            <p:cNvGrpSpPr/>
            <p:nvPr/>
          </p:nvGrpSpPr>
          <p:grpSpPr>
            <a:xfrm>
              <a:off x="2221306" y="3931835"/>
              <a:ext cx="852486" cy="194452"/>
              <a:chOff x="2221306" y="3914656"/>
              <a:chExt cx="852486" cy="194452"/>
            </a:xfrm>
          </p:grpSpPr>
          <p:sp>
            <p:nvSpPr>
              <p:cNvPr id="75" name="TextBox 74"/>
              <p:cNvSpPr txBox="1"/>
              <p:nvPr/>
            </p:nvSpPr>
            <p:spPr>
              <a:xfrm>
                <a:off x="2785214" y="3934938"/>
                <a:ext cx="288578" cy="173124"/>
              </a:xfrm>
              <a:prstGeom prst="rect">
                <a:avLst/>
              </a:prstGeom>
              <a:noFill/>
            </p:spPr>
            <p:txBody>
              <a:bodyPr wrap="none" lIns="0" tIns="0" rIns="0" bIns="0" rtlCol="0" anchor="t">
                <a:spAutoFit/>
              </a:bodyPr>
              <a:lstStyle/>
              <a:p>
                <a:pPr algn="ctr"/>
                <a:r>
                  <a:rPr lang="zh-CN" altLang="en-US" sz="1500" b="1" dirty="0">
                    <a:solidFill>
                      <a:schemeClr val="tx1">
                        <a:lumMod val="75000"/>
                        <a:lumOff val="25000"/>
                      </a:schemeClr>
                    </a:solidFill>
                    <a:latin typeface="+mn-ea"/>
                  </a:rPr>
                  <a:t>架构</a:t>
                </a:r>
                <a:endParaRPr lang="en-US" sz="1500" b="1" dirty="0">
                  <a:solidFill>
                    <a:schemeClr val="tx1">
                      <a:lumMod val="75000"/>
                      <a:lumOff val="25000"/>
                    </a:schemeClr>
                  </a:solidFill>
                  <a:latin typeface="+mn-ea"/>
                </a:endParaRPr>
              </a:p>
            </p:txBody>
          </p:sp>
          <p:sp>
            <p:nvSpPr>
              <p:cNvPr id="76" name="Rounded Rectangle 75"/>
              <p:cNvSpPr>
                <a:spLocks noChangeAspect="1"/>
              </p:cNvSpPr>
              <p:nvPr/>
            </p:nvSpPr>
            <p:spPr>
              <a:xfrm>
                <a:off x="2221306" y="3914656"/>
                <a:ext cx="200183" cy="19445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65" name="Group 45"/>
            <p:cNvGrpSpPr/>
            <p:nvPr/>
          </p:nvGrpSpPr>
          <p:grpSpPr>
            <a:xfrm>
              <a:off x="3599144" y="3931835"/>
              <a:ext cx="672798" cy="194452"/>
              <a:chOff x="3776442" y="3947915"/>
              <a:chExt cx="672798" cy="194452"/>
            </a:xfrm>
          </p:grpSpPr>
          <p:sp>
            <p:nvSpPr>
              <p:cNvPr id="73" name="TextBox 72"/>
              <p:cNvSpPr txBox="1"/>
              <p:nvPr/>
            </p:nvSpPr>
            <p:spPr>
              <a:xfrm>
                <a:off x="4160662" y="3968197"/>
                <a:ext cx="288578" cy="173124"/>
              </a:xfrm>
              <a:prstGeom prst="rect">
                <a:avLst/>
              </a:prstGeom>
              <a:noFill/>
            </p:spPr>
            <p:txBody>
              <a:bodyPr wrap="none" lIns="0" tIns="0" rIns="0" bIns="0" rtlCol="0" anchor="t">
                <a:spAutoFit/>
              </a:bodyPr>
              <a:lstStyle/>
              <a:p>
                <a:pPr algn="ctr"/>
                <a:r>
                  <a:rPr lang="zh-CN" altLang="en-US" sz="1500" b="1" dirty="0">
                    <a:solidFill>
                      <a:schemeClr val="tx1">
                        <a:lumMod val="75000"/>
                        <a:lumOff val="25000"/>
                      </a:schemeClr>
                    </a:solidFill>
                    <a:latin typeface="+mn-ea"/>
                  </a:rPr>
                  <a:t>分析</a:t>
                </a:r>
                <a:endParaRPr lang="en-US" sz="1500" b="1" dirty="0">
                  <a:solidFill>
                    <a:schemeClr val="tx1">
                      <a:lumMod val="75000"/>
                      <a:lumOff val="25000"/>
                    </a:schemeClr>
                  </a:solidFill>
                  <a:latin typeface="+mn-ea"/>
                </a:endParaRPr>
              </a:p>
            </p:txBody>
          </p:sp>
          <p:sp>
            <p:nvSpPr>
              <p:cNvPr id="74" name="Rounded Rectangle 73"/>
              <p:cNvSpPr>
                <a:spLocks noChangeAspect="1"/>
              </p:cNvSpPr>
              <p:nvPr/>
            </p:nvSpPr>
            <p:spPr>
              <a:xfrm>
                <a:off x="3776442" y="3947915"/>
                <a:ext cx="200183" cy="19445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66" name="Group 37"/>
            <p:cNvGrpSpPr/>
            <p:nvPr/>
          </p:nvGrpSpPr>
          <p:grpSpPr>
            <a:xfrm>
              <a:off x="4664700" y="3931835"/>
              <a:ext cx="841028" cy="194452"/>
              <a:chOff x="4725932" y="3949014"/>
              <a:chExt cx="841028" cy="194452"/>
            </a:xfrm>
          </p:grpSpPr>
          <p:sp>
            <p:nvSpPr>
              <p:cNvPr id="71" name="TextBox 70"/>
              <p:cNvSpPr txBox="1"/>
              <p:nvPr/>
            </p:nvSpPr>
            <p:spPr>
              <a:xfrm>
                <a:off x="5278382" y="3966831"/>
                <a:ext cx="288578" cy="173124"/>
              </a:xfrm>
              <a:prstGeom prst="rect">
                <a:avLst/>
              </a:prstGeom>
              <a:noFill/>
            </p:spPr>
            <p:txBody>
              <a:bodyPr wrap="none" lIns="0" tIns="0" rIns="0" bIns="0" rtlCol="0" anchor="t">
                <a:spAutoFit/>
              </a:bodyPr>
              <a:lstStyle/>
              <a:p>
                <a:pPr algn="ctr"/>
                <a:r>
                  <a:rPr lang="zh-CN" altLang="en-US" sz="1500" b="1" dirty="0">
                    <a:solidFill>
                      <a:schemeClr val="tx1">
                        <a:lumMod val="75000"/>
                        <a:lumOff val="25000"/>
                      </a:schemeClr>
                    </a:solidFill>
                    <a:latin typeface="+mn-ea"/>
                  </a:rPr>
                  <a:t>完善</a:t>
                </a:r>
                <a:endParaRPr lang="en-US" sz="1500" b="1" dirty="0">
                  <a:solidFill>
                    <a:schemeClr val="tx1">
                      <a:lumMod val="75000"/>
                      <a:lumOff val="25000"/>
                    </a:schemeClr>
                  </a:solidFill>
                  <a:latin typeface="+mn-ea"/>
                </a:endParaRPr>
              </a:p>
            </p:txBody>
          </p:sp>
          <p:sp>
            <p:nvSpPr>
              <p:cNvPr id="72" name="Rounded Rectangle 71"/>
              <p:cNvSpPr>
                <a:spLocks noChangeAspect="1"/>
              </p:cNvSpPr>
              <p:nvPr/>
            </p:nvSpPr>
            <p:spPr>
              <a:xfrm>
                <a:off x="4725932" y="3949014"/>
                <a:ext cx="200183" cy="19445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67" name="Group 41"/>
            <p:cNvGrpSpPr/>
            <p:nvPr/>
          </p:nvGrpSpPr>
          <p:grpSpPr>
            <a:xfrm>
              <a:off x="6077268" y="3931835"/>
              <a:ext cx="933808" cy="201101"/>
              <a:chOff x="6077268" y="3949014"/>
              <a:chExt cx="933808" cy="201101"/>
            </a:xfrm>
          </p:grpSpPr>
          <p:sp>
            <p:nvSpPr>
              <p:cNvPr id="69" name="TextBox 68"/>
              <p:cNvSpPr txBox="1"/>
              <p:nvPr/>
            </p:nvSpPr>
            <p:spPr>
              <a:xfrm>
                <a:off x="6722498" y="3976991"/>
                <a:ext cx="288578" cy="173124"/>
              </a:xfrm>
              <a:prstGeom prst="rect">
                <a:avLst/>
              </a:prstGeom>
              <a:noFill/>
            </p:spPr>
            <p:txBody>
              <a:bodyPr wrap="none" lIns="0" tIns="0" rIns="0" bIns="0" rtlCol="0" anchor="t">
                <a:spAutoFit/>
              </a:bodyPr>
              <a:lstStyle/>
              <a:p>
                <a:pPr algn="ctr"/>
                <a:r>
                  <a:rPr lang="zh-CN" altLang="en-US" sz="1500" b="1" dirty="0">
                    <a:solidFill>
                      <a:schemeClr val="tx1">
                        <a:lumMod val="75000"/>
                        <a:lumOff val="25000"/>
                      </a:schemeClr>
                    </a:solidFill>
                    <a:latin typeface="+mn-ea"/>
                  </a:rPr>
                  <a:t>重建</a:t>
                </a:r>
                <a:endParaRPr lang="en-US" sz="1500" b="1" dirty="0">
                  <a:solidFill>
                    <a:schemeClr val="tx1">
                      <a:lumMod val="75000"/>
                      <a:lumOff val="25000"/>
                    </a:schemeClr>
                  </a:solidFill>
                  <a:latin typeface="+mn-ea"/>
                </a:endParaRPr>
              </a:p>
            </p:txBody>
          </p:sp>
          <p:sp>
            <p:nvSpPr>
              <p:cNvPr id="70" name="Rounded Rectangle 69"/>
              <p:cNvSpPr>
                <a:spLocks noChangeAspect="1"/>
              </p:cNvSpPr>
              <p:nvPr/>
            </p:nvSpPr>
            <p:spPr>
              <a:xfrm>
                <a:off x="6077268" y="3949014"/>
                <a:ext cx="200183" cy="19445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sp>
        <p:nvSpPr>
          <p:cNvPr id="77" name="TextBox 76"/>
          <p:cNvSpPr txBox="1"/>
          <p:nvPr/>
        </p:nvSpPr>
        <p:spPr>
          <a:xfrm>
            <a:off x="1035440" y="5296591"/>
            <a:ext cx="10121124" cy="615553"/>
          </a:xfrm>
          <a:prstGeom prst="rect">
            <a:avLst/>
          </a:prstGeom>
          <a:noFill/>
        </p:spPr>
        <p:txBody>
          <a:bodyPr wrap="square" lIns="0" tIns="0" rIns="0" bIns="0" rtlCol="0">
            <a:spAutoFit/>
          </a:bodyPr>
          <a:lstStyle/>
          <a:p>
            <a:pPr algn="ctr"/>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p>
        </p:txBody>
      </p:sp>
      <p:cxnSp>
        <p:nvCxnSpPr>
          <p:cNvPr id="78" name="Straight Connector 77"/>
          <p:cNvCxnSpPr/>
          <p:nvPr/>
        </p:nvCxnSpPr>
        <p:spPr>
          <a:xfrm>
            <a:off x="1043634"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8237">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edge">
                                      <p:cBhvr>
                                        <p:cTn id="7" dur="1000"/>
                                        <p:tgtEl>
                                          <p:spTgt spid="51"/>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slide(fromBottom)">
                                      <p:cBhvr>
                                        <p:cTn id="11" dur="500"/>
                                        <p:tgtEl>
                                          <p:spTgt spid="47"/>
                                        </p:tgtEl>
                                      </p:cBhvr>
                                    </p:animEffect>
                                  </p:childTnLst>
                                </p:cTn>
                              </p:par>
                            </p:childTnLst>
                          </p:cTn>
                        </p:par>
                        <p:par>
                          <p:cTn id="12" fill="hold">
                            <p:stCondLst>
                              <p:cond delay="1500"/>
                            </p:stCondLst>
                            <p:childTnLst>
                              <p:par>
                                <p:cTn id="13" presetID="20" presetClass="entr" presetSubtype="0"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edge">
                                      <p:cBhvr>
                                        <p:cTn id="15" dur="1000"/>
                                        <p:tgtEl>
                                          <p:spTgt spid="52"/>
                                        </p:tgtEl>
                                      </p:cBhvr>
                                    </p:animEffect>
                                  </p:childTnLst>
                                </p:cTn>
                              </p:par>
                            </p:childTnLst>
                          </p:cTn>
                        </p:par>
                        <p:par>
                          <p:cTn id="16" fill="hold">
                            <p:stCondLst>
                              <p:cond delay="2500"/>
                            </p:stCondLst>
                            <p:childTnLst>
                              <p:par>
                                <p:cTn id="17" presetID="12" presetClass="entr" presetSubtype="4"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slide(fromBottom)">
                                      <p:cBhvr>
                                        <p:cTn id="19" dur="500"/>
                                        <p:tgtEl>
                                          <p:spTgt spid="48"/>
                                        </p:tgtEl>
                                      </p:cBhvr>
                                    </p:animEffect>
                                  </p:childTnLst>
                                </p:cTn>
                              </p:par>
                            </p:childTnLst>
                          </p:cTn>
                        </p:par>
                        <p:par>
                          <p:cTn id="20" fill="hold">
                            <p:stCondLst>
                              <p:cond delay="3000"/>
                            </p:stCondLst>
                            <p:childTnLst>
                              <p:par>
                                <p:cTn id="21" presetID="20"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wedge">
                                      <p:cBhvr>
                                        <p:cTn id="23" dur="1000"/>
                                        <p:tgtEl>
                                          <p:spTgt spid="61"/>
                                        </p:tgtEl>
                                      </p:cBhvr>
                                    </p:animEffect>
                                  </p:childTnLst>
                                </p:cTn>
                              </p:par>
                            </p:childTnLst>
                          </p:cTn>
                        </p:par>
                        <p:par>
                          <p:cTn id="24" fill="hold">
                            <p:stCondLst>
                              <p:cond delay="4000"/>
                            </p:stCondLst>
                            <p:childTnLst>
                              <p:par>
                                <p:cTn id="25" presetID="12" presetClass="entr" presetSubtype="4"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slide(fromBottom)">
                                      <p:cBhvr>
                                        <p:cTn id="27" dur="500"/>
                                        <p:tgtEl>
                                          <p:spTgt spid="49"/>
                                        </p:tgtEl>
                                      </p:cBhvr>
                                    </p:animEffect>
                                  </p:childTnLst>
                                </p:cTn>
                              </p:par>
                            </p:childTnLst>
                          </p:cTn>
                        </p:par>
                        <p:par>
                          <p:cTn id="28" fill="hold">
                            <p:stCondLst>
                              <p:cond delay="4500"/>
                            </p:stCondLst>
                            <p:childTnLst>
                              <p:par>
                                <p:cTn id="29" presetID="20"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wedge">
                                      <p:cBhvr>
                                        <p:cTn id="31" dur="1000"/>
                                        <p:tgtEl>
                                          <p:spTgt spid="62"/>
                                        </p:tgtEl>
                                      </p:cBhvr>
                                    </p:animEffect>
                                  </p:childTnLst>
                                </p:cTn>
                              </p:par>
                            </p:childTnLst>
                          </p:cTn>
                        </p:par>
                        <p:par>
                          <p:cTn id="32" fill="hold">
                            <p:stCondLst>
                              <p:cond delay="5500"/>
                            </p:stCondLst>
                            <p:childTnLst>
                              <p:par>
                                <p:cTn id="33" presetID="12" presetClass="entr" presetSubtype="4" fill="hold" grpId="0"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slide(fromBottom)">
                                      <p:cBhvr>
                                        <p:cTn id="35" dur="500"/>
                                        <p:tgtEl>
                                          <p:spTgt spid="50"/>
                                        </p:tgtEl>
                                      </p:cBhvr>
                                    </p:animEffect>
                                  </p:childTnLst>
                                </p:cTn>
                              </p:par>
                            </p:childTnLst>
                          </p:cTn>
                        </p:par>
                        <p:par>
                          <p:cTn id="36" fill="hold">
                            <p:stCondLst>
                              <p:cond delay="6000"/>
                            </p:stCondLst>
                            <p:childTnLst>
                              <p:par>
                                <p:cTn id="37" presetID="12" presetClass="entr" presetSubtype="4" fill="hold"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slide(fromBottom)">
                                      <p:cBhvr>
                                        <p:cTn id="39" dur="500"/>
                                        <p:tgtEl>
                                          <p:spTgt spid="63"/>
                                        </p:tgtEl>
                                      </p:cBhvr>
                                    </p:animEffect>
                                  </p:childTnLst>
                                </p:cTn>
                              </p:par>
                            </p:childTnLst>
                          </p:cTn>
                        </p:par>
                        <p:par>
                          <p:cTn id="40" fill="hold">
                            <p:stCondLst>
                              <p:cond delay="6500"/>
                            </p:stCondLst>
                            <p:childTnLst>
                              <p:par>
                                <p:cTn id="41" presetID="18" presetClass="entr" presetSubtype="3" fill="hold" nodeType="after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strips(upRight)">
                                      <p:cBhvr>
                                        <p:cTn id="43" dur="500"/>
                                        <p:tgtEl>
                                          <p:spTgt spid="78"/>
                                        </p:tgtEl>
                                      </p:cBhvr>
                                    </p:animEffect>
                                  </p:childTnLst>
                                </p:cTn>
                              </p:par>
                            </p:childTnLst>
                          </p:cTn>
                        </p:par>
                        <p:par>
                          <p:cTn id="44" fill="hold">
                            <p:stCondLst>
                              <p:cond delay="7000"/>
                            </p:stCondLst>
                            <p:childTnLst>
                              <p:par>
                                <p:cTn id="45" presetID="10" presetClass="entr" presetSubtype="0"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fade">
                                      <p:cBhvr>
                                        <p:cTn id="4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7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64" name="Chart 63"/>
          <p:cNvGraphicFramePr/>
          <p:nvPr/>
        </p:nvGraphicFramePr>
        <p:xfrm>
          <a:off x="1060022" y="1201530"/>
          <a:ext cx="10071958" cy="3246996"/>
        </p:xfrm>
        <a:graphic>
          <a:graphicData uri="http://schemas.openxmlformats.org/drawingml/2006/chart">
            <c:chart xmlns:c="http://schemas.openxmlformats.org/drawingml/2006/chart" xmlns:r="http://schemas.openxmlformats.org/officeDocument/2006/relationships" r:id="rId2"/>
          </a:graphicData>
        </a:graphic>
      </p:graphicFrame>
      <p:grpSp>
        <p:nvGrpSpPr>
          <p:cNvPr id="19" name="Group 47"/>
          <p:cNvGrpSpPr/>
          <p:nvPr/>
        </p:nvGrpSpPr>
        <p:grpSpPr>
          <a:xfrm>
            <a:off x="2634513" y="4548557"/>
            <a:ext cx="6385529" cy="268134"/>
            <a:chOff x="2221306" y="3931835"/>
            <a:chExt cx="4789770" cy="201101"/>
          </a:xfrm>
        </p:grpSpPr>
        <p:grpSp>
          <p:nvGrpSpPr>
            <p:cNvPr id="23" name="Group 50"/>
            <p:cNvGrpSpPr/>
            <p:nvPr/>
          </p:nvGrpSpPr>
          <p:grpSpPr>
            <a:xfrm>
              <a:off x="2221306" y="3931835"/>
              <a:ext cx="852486" cy="194452"/>
              <a:chOff x="2221306" y="3914656"/>
              <a:chExt cx="852486" cy="194452"/>
            </a:xfrm>
          </p:grpSpPr>
          <p:sp>
            <p:nvSpPr>
              <p:cNvPr id="39" name="TextBox 38"/>
              <p:cNvSpPr txBox="1"/>
              <p:nvPr/>
            </p:nvSpPr>
            <p:spPr>
              <a:xfrm>
                <a:off x="2785214" y="3934938"/>
                <a:ext cx="288578" cy="173124"/>
              </a:xfrm>
              <a:prstGeom prst="rect">
                <a:avLst/>
              </a:prstGeom>
              <a:noFill/>
            </p:spPr>
            <p:txBody>
              <a:bodyPr wrap="none" lIns="0" tIns="0" rIns="0" bIns="0" rtlCol="0" anchor="t">
                <a:spAutoFit/>
              </a:bodyPr>
              <a:lstStyle/>
              <a:p>
                <a:pPr algn="ctr"/>
                <a:r>
                  <a:rPr lang="zh-CN" altLang="en-US" sz="1500" b="1" dirty="0">
                    <a:solidFill>
                      <a:schemeClr val="tx1">
                        <a:lumMod val="75000"/>
                        <a:lumOff val="25000"/>
                      </a:schemeClr>
                    </a:solidFill>
                    <a:latin typeface="+mn-ea"/>
                  </a:rPr>
                  <a:t>架构</a:t>
                </a:r>
                <a:endParaRPr lang="en-US" sz="1500" b="1" dirty="0">
                  <a:solidFill>
                    <a:schemeClr val="tx1">
                      <a:lumMod val="75000"/>
                      <a:lumOff val="25000"/>
                    </a:schemeClr>
                  </a:solidFill>
                  <a:latin typeface="+mn-ea"/>
                </a:endParaRPr>
              </a:p>
            </p:txBody>
          </p:sp>
          <p:sp>
            <p:nvSpPr>
              <p:cNvPr id="40" name="Rounded Rectangle 39"/>
              <p:cNvSpPr>
                <a:spLocks noChangeAspect="1"/>
              </p:cNvSpPr>
              <p:nvPr/>
            </p:nvSpPr>
            <p:spPr>
              <a:xfrm>
                <a:off x="2221306" y="3914656"/>
                <a:ext cx="200183" cy="19445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24" name="Group 45"/>
            <p:cNvGrpSpPr/>
            <p:nvPr/>
          </p:nvGrpSpPr>
          <p:grpSpPr>
            <a:xfrm>
              <a:off x="3599144" y="3931835"/>
              <a:ext cx="672798" cy="194452"/>
              <a:chOff x="3776442" y="3947915"/>
              <a:chExt cx="672798" cy="194452"/>
            </a:xfrm>
          </p:grpSpPr>
          <p:sp>
            <p:nvSpPr>
              <p:cNvPr id="37" name="TextBox 36"/>
              <p:cNvSpPr txBox="1"/>
              <p:nvPr/>
            </p:nvSpPr>
            <p:spPr>
              <a:xfrm>
                <a:off x="4160662" y="3968197"/>
                <a:ext cx="288578" cy="173124"/>
              </a:xfrm>
              <a:prstGeom prst="rect">
                <a:avLst/>
              </a:prstGeom>
              <a:noFill/>
            </p:spPr>
            <p:txBody>
              <a:bodyPr wrap="none" lIns="0" tIns="0" rIns="0" bIns="0" rtlCol="0" anchor="t">
                <a:spAutoFit/>
              </a:bodyPr>
              <a:lstStyle/>
              <a:p>
                <a:pPr algn="ctr"/>
                <a:r>
                  <a:rPr lang="zh-CN" altLang="en-US" sz="1500" b="1" dirty="0">
                    <a:solidFill>
                      <a:schemeClr val="tx1">
                        <a:lumMod val="75000"/>
                        <a:lumOff val="25000"/>
                      </a:schemeClr>
                    </a:solidFill>
                    <a:latin typeface="+mn-ea"/>
                  </a:rPr>
                  <a:t>分析</a:t>
                </a:r>
                <a:endParaRPr lang="en-US" sz="1500" b="1" dirty="0">
                  <a:solidFill>
                    <a:schemeClr val="tx1">
                      <a:lumMod val="75000"/>
                      <a:lumOff val="25000"/>
                    </a:schemeClr>
                  </a:solidFill>
                  <a:latin typeface="+mn-ea"/>
                </a:endParaRPr>
              </a:p>
            </p:txBody>
          </p:sp>
          <p:sp>
            <p:nvSpPr>
              <p:cNvPr id="38" name="Rounded Rectangle 37"/>
              <p:cNvSpPr>
                <a:spLocks noChangeAspect="1"/>
              </p:cNvSpPr>
              <p:nvPr/>
            </p:nvSpPr>
            <p:spPr>
              <a:xfrm>
                <a:off x="3776442" y="3947915"/>
                <a:ext cx="200183" cy="19445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25" name="Group 37"/>
            <p:cNvGrpSpPr/>
            <p:nvPr/>
          </p:nvGrpSpPr>
          <p:grpSpPr>
            <a:xfrm>
              <a:off x="4664700" y="3931835"/>
              <a:ext cx="841028" cy="194452"/>
              <a:chOff x="4725932" y="3949014"/>
              <a:chExt cx="841028" cy="194452"/>
            </a:xfrm>
          </p:grpSpPr>
          <p:sp>
            <p:nvSpPr>
              <p:cNvPr id="35" name="TextBox 34"/>
              <p:cNvSpPr txBox="1"/>
              <p:nvPr/>
            </p:nvSpPr>
            <p:spPr>
              <a:xfrm>
                <a:off x="5278382" y="3966831"/>
                <a:ext cx="288578" cy="173124"/>
              </a:xfrm>
              <a:prstGeom prst="rect">
                <a:avLst/>
              </a:prstGeom>
              <a:noFill/>
            </p:spPr>
            <p:txBody>
              <a:bodyPr wrap="none" lIns="0" tIns="0" rIns="0" bIns="0" rtlCol="0" anchor="t">
                <a:spAutoFit/>
              </a:bodyPr>
              <a:lstStyle/>
              <a:p>
                <a:pPr algn="ctr"/>
                <a:r>
                  <a:rPr lang="zh-CN" altLang="en-US" sz="1500" b="1" dirty="0">
                    <a:solidFill>
                      <a:schemeClr val="tx1">
                        <a:lumMod val="75000"/>
                        <a:lumOff val="25000"/>
                      </a:schemeClr>
                    </a:solidFill>
                    <a:latin typeface="+mn-ea"/>
                  </a:rPr>
                  <a:t>完善</a:t>
                </a:r>
                <a:endParaRPr lang="en-US" sz="1500" b="1" dirty="0">
                  <a:solidFill>
                    <a:schemeClr val="tx1">
                      <a:lumMod val="75000"/>
                      <a:lumOff val="25000"/>
                    </a:schemeClr>
                  </a:solidFill>
                  <a:latin typeface="+mn-ea"/>
                </a:endParaRPr>
              </a:p>
            </p:txBody>
          </p:sp>
          <p:sp>
            <p:nvSpPr>
              <p:cNvPr id="36" name="Rounded Rectangle 35"/>
              <p:cNvSpPr>
                <a:spLocks noChangeAspect="1"/>
              </p:cNvSpPr>
              <p:nvPr/>
            </p:nvSpPr>
            <p:spPr>
              <a:xfrm>
                <a:off x="4725932" y="3949014"/>
                <a:ext cx="200183" cy="19445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26" name="Group 41"/>
            <p:cNvGrpSpPr/>
            <p:nvPr/>
          </p:nvGrpSpPr>
          <p:grpSpPr>
            <a:xfrm>
              <a:off x="6077268" y="3931835"/>
              <a:ext cx="933808" cy="201101"/>
              <a:chOff x="6077268" y="3949014"/>
              <a:chExt cx="933808" cy="201101"/>
            </a:xfrm>
          </p:grpSpPr>
          <p:sp>
            <p:nvSpPr>
              <p:cNvPr id="33" name="TextBox 32"/>
              <p:cNvSpPr txBox="1"/>
              <p:nvPr/>
            </p:nvSpPr>
            <p:spPr>
              <a:xfrm>
                <a:off x="6722498" y="3976991"/>
                <a:ext cx="288578" cy="173124"/>
              </a:xfrm>
              <a:prstGeom prst="rect">
                <a:avLst/>
              </a:prstGeom>
              <a:noFill/>
            </p:spPr>
            <p:txBody>
              <a:bodyPr wrap="none" lIns="0" tIns="0" rIns="0" bIns="0" rtlCol="0" anchor="t">
                <a:spAutoFit/>
              </a:bodyPr>
              <a:lstStyle/>
              <a:p>
                <a:pPr algn="ctr"/>
                <a:r>
                  <a:rPr lang="zh-CN" altLang="en-US" sz="1500" b="1" dirty="0">
                    <a:solidFill>
                      <a:schemeClr val="tx1">
                        <a:lumMod val="75000"/>
                        <a:lumOff val="25000"/>
                      </a:schemeClr>
                    </a:solidFill>
                    <a:latin typeface="+mn-ea"/>
                  </a:rPr>
                  <a:t>重建</a:t>
                </a:r>
                <a:endParaRPr lang="en-US" sz="1500" b="1" dirty="0">
                  <a:solidFill>
                    <a:schemeClr val="tx1">
                      <a:lumMod val="75000"/>
                      <a:lumOff val="25000"/>
                    </a:schemeClr>
                  </a:solidFill>
                  <a:latin typeface="+mn-ea"/>
                </a:endParaRPr>
              </a:p>
            </p:txBody>
          </p:sp>
          <p:sp>
            <p:nvSpPr>
              <p:cNvPr id="34" name="Rounded Rectangle 33"/>
              <p:cNvSpPr>
                <a:spLocks noChangeAspect="1"/>
              </p:cNvSpPr>
              <p:nvPr/>
            </p:nvSpPr>
            <p:spPr>
              <a:xfrm>
                <a:off x="6077268" y="3949014"/>
                <a:ext cx="200183" cy="19445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grpSp>
        <p:nvGrpSpPr>
          <p:cNvPr id="41" name="Group 27"/>
          <p:cNvGrpSpPr/>
          <p:nvPr/>
        </p:nvGrpSpPr>
        <p:grpSpPr>
          <a:xfrm>
            <a:off x="1127300" y="5036869"/>
            <a:ext cx="2407233" cy="889318"/>
            <a:chOff x="4158106" y="1122195"/>
            <a:chExt cx="1805660" cy="681566"/>
          </a:xfrm>
        </p:grpSpPr>
        <p:sp>
          <p:nvSpPr>
            <p:cNvPr id="42" name="Text Placeholder 3"/>
            <p:cNvSpPr txBox="1"/>
            <p:nvPr/>
          </p:nvSpPr>
          <p:spPr>
            <a:xfrm>
              <a:off x="4455666" y="1216184"/>
              <a:ext cx="769441" cy="18870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600" dirty="0">
                  <a:solidFill>
                    <a:schemeClr val="tx2"/>
                  </a:solidFill>
                  <a:latin typeface="+mn-ea"/>
                </a:rPr>
                <a:t>添加副标题</a:t>
              </a:r>
              <a:endParaRPr lang="en-US" sz="1600" dirty="0">
                <a:solidFill>
                  <a:schemeClr val="tx2"/>
                </a:solidFill>
                <a:latin typeface="+mn-ea"/>
              </a:endParaRPr>
            </a:p>
          </p:txBody>
        </p:sp>
        <p:sp>
          <p:nvSpPr>
            <p:cNvPr id="43" name="Text Placeholder 3"/>
            <p:cNvSpPr txBox="1"/>
            <p:nvPr/>
          </p:nvSpPr>
          <p:spPr>
            <a:xfrm>
              <a:off x="4181338" y="1489257"/>
              <a:ext cx="1782428" cy="31450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sp>
          <p:nvSpPr>
            <p:cNvPr id="44" name="Text Placeholder 3"/>
            <p:cNvSpPr txBox="1"/>
            <p:nvPr/>
          </p:nvSpPr>
          <p:spPr>
            <a:xfrm>
              <a:off x="4158106" y="1122195"/>
              <a:ext cx="305412" cy="31843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2700" b="0" dirty="0">
                  <a:solidFill>
                    <a:schemeClr val="tx2"/>
                  </a:solidFill>
                  <a:latin typeface="+mn-ea"/>
                </a:rPr>
                <a:t>01</a:t>
              </a:r>
            </a:p>
          </p:txBody>
        </p:sp>
      </p:grpSp>
      <p:grpSp>
        <p:nvGrpSpPr>
          <p:cNvPr id="45" name="Group 27"/>
          <p:cNvGrpSpPr/>
          <p:nvPr/>
        </p:nvGrpSpPr>
        <p:grpSpPr>
          <a:xfrm>
            <a:off x="3712879" y="5036870"/>
            <a:ext cx="2407233" cy="889317"/>
            <a:chOff x="4158106" y="1122195"/>
            <a:chExt cx="1805660" cy="681565"/>
          </a:xfrm>
        </p:grpSpPr>
        <p:sp>
          <p:nvSpPr>
            <p:cNvPr id="46" name="Text Placeholder 3"/>
            <p:cNvSpPr txBox="1"/>
            <p:nvPr/>
          </p:nvSpPr>
          <p:spPr>
            <a:xfrm>
              <a:off x="4460010" y="1216185"/>
              <a:ext cx="769441" cy="18870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600" dirty="0">
                  <a:solidFill>
                    <a:schemeClr val="bg2"/>
                  </a:solidFill>
                  <a:latin typeface="+mn-ea"/>
                </a:rPr>
                <a:t>添加副标题</a:t>
              </a:r>
              <a:endParaRPr lang="en-US" sz="1600" dirty="0">
                <a:solidFill>
                  <a:schemeClr val="bg2"/>
                </a:solidFill>
                <a:latin typeface="+mn-ea"/>
              </a:endParaRPr>
            </a:p>
          </p:txBody>
        </p:sp>
        <p:sp>
          <p:nvSpPr>
            <p:cNvPr id="47" name="Text Placeholder 3"/>
            <p:cNvSpPr txBox="1"/>
            <p:nvPr/>
          </p:nvSpPr>
          <p:spPr>
            <a:xfrm>
              <a:off x="4181338" y="1489256"/>
              <a:ext cx="1782428" cy="31450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sp>
          <p:nvSpPr>
            <p:cNvPr id="48" name="Text Placeholder 3"/>
            <p:cNvSpPr txBox="1"/>
            <p:nvPr/>
          </p:nvSpPr>
          <p:spPr>
            <a:xfrm>
              <a:off x="4158106" y="1122195"/>
              <a:ext cx="305412" cy="31843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2700" b="0" dirty="0">
                  <a:solidFill>
                    <a:schemeClr val="bg2"/>
                  </a:solidFill>
                  <a:latin typeface="+mn-ea"/>
                </a:rPr>
                <a:t>02</a:t>
              </a:r>
            </a:p>
          </p:txBody>
        </p:sp>
      </p:grpSp>
      <p:grpSp>
        <p:nvGrpSpPr>
          <p:cNvPr id="49" name="Group 27"/>
          <p:cNvGrpSpPr/>
          <p:nvPr/>
        </p:nvGrpSpPr>
        <p:grpSpPr>
          <a:xfrm>
            <a:off x="6298457" y="5036870"/>
            <a:ext cx="2407233" cy="889317"/>
            <a:chOff x="4158106" y="1122195"/>
            <a:chExt cx="1805660" cy="681565"/>
          </a:xfrm>
        </p:grpSpPr>
        <p:sp>
          <p:nvSpPr>
            <p:cNvPr id="50" name="Text Placeholder 3"/>
            <p:cNvSpPr txBox="1"/>
            <p:nvPr/>
          </p:nvSpPr>
          <p:spPr>
            <a:xfrm>
              <a:off x="4458292" y="1216185"/>
              <a:ext cx="769441" cy="18870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600" dirty="0">
                  <a:solidFill>
                    <a:schemeClr val="accent1"/>
                  </a:solidFill>
                  <a:latin typeface="+mn-ea"/>
                </a:rPr>
                <a:t>添加副标题</a:t>
              </a:r>
              <a:endParaRPr lang="en-US" sz="1600" dirty="0">
                <a:solidFill>
                  <a:schemeClr val="accent1"/>
                </a:solidFill>
                <a:latin typeface="+mn-ea"/>
              </a:endParaRPr>
            </a:p>
          </p:txBody>
        </p:sp>
        <p:sp>
          <p:nvSpPr>
            <p:cNvPr id="51" name="Text Placeholder 3"/>
            <p:cNvSpPr txBox="1"/>
            <p:nvPr/>
          </p:nvSpPr>
          <p:spPr>
            <a:xfrm>
              <a:off x="4181338" y="1489256"/>
              <a:ext cx="1782428" cy="31450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sp>
          <p:nvSpPr>
            <p:cNvPr id="52" name="Text Placeholder 3"/>
            <p:cNvSpPr txBox="1"/>
            <p:nvPr/>
          </p:nvSpPr>
          <p:spPr>
            <a:xfrm>
              <a:off x="4158106" y="1122195"/>
              <a:ext cx="305412" cy="31843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2700" b="0" dirty="0">
                  <a:solidFill>
                    <a:schemeClr val="accent1"/>
                  </a:solidFill>
                  <a:latin typeface="+mn-ea"/>
                </a:rPr>
                <a:t>03</a:t>
              </a:r>
            </a:p>
          </p:txBody>
        </p:sp>
      </p:grpSp>
      <p:grpSp>
        <p:nvGrpSpPr>
          <p:cNvPr id="53" name="Group 27"/>
          <p:cNvGrpSpPr/>
          <p:nvPr/>
        </p:nvGrpSpPr>
        <p:grpSpPr>
          <a:xfrm>
            <a:off x="8884033" y="5036870"/>
            <a:ext cx="2407233" cy="889317"/>
            <a:chOff x="4158106" y="1122195"/>
            <a:chExt cx="1805660" cy="681565"/>
          </a:xfrm>
        </p:grpSpPr>
        <p:sp>
          <p:nvSpPr>
            <p:cNvPr id="54" name="Text Placeholder 3"/>
            <p:cNvSpPr txBox="1"/>
            <p:nvPr/>
          </p:nvSpPr>
          <p:spPr>
            <a:xfrm>
              <a:off x="4465984" y="1216185"/>
              <a:ext cx="769441" cy="18870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600" dirty="0">
                  <a:solidFill>
                    <a:schemeClr val="accent3"/>
                  </a:solidFill>
                  <a:latin typeface="+mn-ea"/>
                </a:rPr>
                <a:t>添加副标题</a:t>
              </a:r>
              <a:endParaRPr lang="en-US" sz="1600" dirty="0">
                <a:solidFill>
                  <a:schemeClr val="accent3"/>
                </a:solidFill>
                <a:latin typeface="+mn-ea"/>
              </a:endParaRPr>
            </a:p>
          </p:txBody>
        </p:sp>
        <p:sp>
          <p:nvSpPr>
            <p:cNvPr id="55" name="Text Placeholder 3"/>
            <p:cNvSpPr txBox="1"/>
            <p:nvPr/>
          </p:nvSpPr>
          <p:spPr>
            <a:xfrm>
              <a:off x="4181338" y="1489256"/>
              <a:ext cx="1782428" cy="31450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sp>
          <p:nvSpPr>
            <p:cNvPr id="56" name="Text Placeholder 3"/>
            <p:cNvSpPr txBox="1"/>
            <p:nvPr/>
          </p:nvSpPr>
          <p:spPr>
            <a:xfrm>
              <a:off x="4158106" y="1122195"/>
              <a:ext cx="305412" cy="31843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2700" b="0" dirty="0">
                  <a:solidFill>
                    <a:schemeClr val="accent3"/>
                  </a:solidFill>
                  <a:latin typeface="+mn-ea"/>
                </a:rPr>
                <a:t>04</a:t>
              </a:r>
            </a:p>
          </p:txBody>
        </p:sp>
      </p:grpSp>
    </p:spTree>
  </p:cSld>
  <p:clrMapOvr>
    <a:masterClrMapping/>
  </p:clrMapOvr>
  <p:transition advTm="6225">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lide(fromBottom)">
                                      <p:cBhvr>
                                        <p:cTn id="7" dur="500"/>
                                        <p:tgtEl>
                                          <p:spTgt spid="19"/>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slide(fromBottom)">
                                      <p:cBhvr>
                                        <p:cTn id="11" dur="500"/>
                                        <p:tgtEl>
                                          <p:spTgt spid="41"/>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slide(fromBottom)">
                                      <p:cBhvr>
                                        <p:cTn id="15" dur="500"/>
                                        <p:tgtEl>
                                          <p:spTgt spid="45"/>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slide(fromBottom)">
                                      <p:cBhvr>
                                        <p:cTn id="19" dur="500"/>
                                        <p:tgtEl>
                                          <p:spTgt spid="49"/>
                                        </p:tgtEl>
                                      </p:cBhvr>
                                    </p:animEffect>
                                  </p:childTnLst>
                                </p:cTn>
                              </p:par>
                            </p:childTnLst>
                          </p:cTn>
                        </p:par>
                        <p:par>
                          <p:cTn id="20" fill="hold">
                            <p:stCondLst>
                              <p:cond delay="2000"/>
                            </p:stCondLst>
                            <p:childTnLst>
                              <p:par>
                                <p:cTn id="21" presetID="12" presetClass="entr" presetSubtype="4" fill="hold"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slide(fromBottom)">
                                      <p:cBhvr>
                                        <p:cTn id="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4" grpId="0">
        <p:bldSub>
          <a:bldChart bld="series"/>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6289321" y="1605272"/>
            <a:ext cx="0" cy="45113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文本框 81"/>
          <p:cNvSpPr txBox="1">
            <a:spLocks noChangeArrowheads="1"/>
          </p:cNvSpPr>
          <p:nvPr/>
        </p:nvSpPr>
        <p:spPr bwMode="auto">
          <a:xfrm>
            <a:off x="2145066" y="1582045"/>
            <a:ext cx="3403631" cy="1128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spcAft>
                <a:spcPts val="800"/>
              </a:spcAft>
            </a:pPr>
            <a:r>
              <a:rPr lang="zh-CN" altLang="en-US" sz="1600" b="1" dirty="0">
                <a:solidFill>
                  <a:schemeClr val="tx2"/>
                </a:solidFill>
                <a:latin typeface="微软雅黑" panose="020B0503020204020204" charset="-122"/>
                <a:ea typeface="微软雅黑" panose="020B0503020204020204" charset="-122"/>
              </a:rPr>
              <a:t>输入您的标题</a:t>
            </a:r>
            <a:endParaRPr lang="en-US" altLang="zh-CN" sz="1600" b="1" dirty="0">
              <a:solidFill>
                <a:schemeClr val="tx2"/>
              </a:solidFill>
              <a:latin typeface="微软雅黑" panose="020B0503020204020204" charset="-122"/>
              <a:ea typeface="微软雅黑" panose="020B0503020204020204" charset="-122"/>
            </a:endParaRPr>
          </a:p>
          <a:p>
            <a:pPr>
              <a:lnSpc>
                <a:spcPct val="120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此处输入您的文本请在此处输入您的文本此处输入您的文本</a:t>
            </a:r>
          </a:p>
        </p:txBody>
      </p:sp>
      <p:sp>
        <p:nvSpPr>
          <p:cNvPr id="10" name="文本框 81"/>
          <p:cNvSpPr txBox="1">
            <a:spLocks noChangeArrowheads="1"/>
          </p:cNvSpPr>
          <p:nvPr/>
        </p:nvSpPr>
        <p:spPr bwMode="auto">
          <a:xfrm>
            <a:off x="2137735" y="3309787"/>
            <a:ext cx="3455484" cy="117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spcAft>
                <a:spcPts val="800"/>
              </a:spcAft>
            </a:pPr>
            <a:r>
              <a:rPr lang="zh-CN" altLang="en-US" sz="1600" b="1" dirty="0">
                <a:solidFill>
                  <a:schemeClr val="accent1"/>
                </a:solidFill>
                <a:latin typeface="微软雅黑" panose="020B0503020204020204" charset="-122"/>
                <a:ea typeface="微软雅黑" panose="020B0503020204020204" charset="-122"/>
              </a:rPr>
              <a:t>输入您的标题</a:t>
            </a:r>
            <a:endParaRPr lang="en-US" altLang="zh-CN" sz="1600" b="1" dirty="0">
              <a:solidFill>
                <a:schemeClr val="accent1"/>
              </a:solidFill>
              <a:latin typeface="微软雅黑" panose="020B0503020204020204" charset="-122"/>
              <a:ea typeface="微软雅黑" panose="020B0503020204020204" charset="-122"/>
            </a:endParaRPr>
          </a:p>
          <a:p>
            <a:pPr>
              <a:lnSpc>
                <a:spcPct val="120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此处输入您的文本请在此处输入您的文本此处输入您的文本</a:t>
            </a:r>
          </a:p>
        </p:txBody>
      </p:sp>
      <p:sp>
        <p:nvSpPr>
          <p:cNvPr id="11" name="文本框 81"/>
          <p:cNvSpPr txBox="1">
            <a:spLocks noChangeArrowheads="1"/>
          </p:cNvSpPr>
          <p:nvPr/>
        </p:nvSpPr>
        <p:spPr bwMode="auto">
          <a:xfrm>
            <a:off x="2093212" y="5206670"/>
            <a:ext cx="3455484" cy="117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spcAft>
                <a:spcPts val="800"/>
              </a:spcAft>
            </a:pPr>
            <a:r>
              <a:rPr lang="zh-CN" altLang="en-US" sz="1600" b="1" dirty="0">
                <a:solidFill>
                  <a:schemeClr val="accent2"/>
                </a:solidFill>
                <a:latin typeface="微软雅黑" panose="020B0503020204020204" charset="-122"/>
                <a:ea typeface="微软雅黑" panose="020B0503020204020204" charset="-122"/>
              </a:rPr>
              <a:t>输入您的标题</a:t>
            </a:r>
            <a:endParaRPr lang="en-US" altLang="zh-CN" sz="1600" b="1" dirty="0">
              <a:solidFill>
                <a:schemeClr val="accent2"/>
              </a:solidFill>
              <a:latin typeface="微软雅黑" panose="020B0503020204020204" charset="-122"/>
              <a:ea typeface="微软雅黑" panose="020B0503020204020204" charset="-122"/>
            </a:endParaRPr>
          </a:p>
          <a:p>
            <a:pPr>
              <a:lnSpc>
                <a:spcPct val="120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此处输入您的文本请在此处输入您的文本此处输入您的文本</a:t>
            </a:r>
          </a:p>
        </p:txBody>
      </p:sp>
      <p:sp>
        <p:nvSpPr>
          <p:cNvPr id="12" name="文本框 81"/>
          <p:cNvSpPr txBox="1">
            <a:spLocks noChangeArrowheads="1"/>
          </p:cNvSpPr>
          <p:nvPr/>
        </p:nvSpPr>
        <p:spPr bwMode="auto">
          <a:xfrm>
            <a:off x="7780960" y="1630035"/>
            <a:ext cx="3499616" cy="1341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spcAft>
                <a:spcPts val="800"/>
              </a:spcAft>
            </a:pPr>
            <a:r>
              <a:rPr lang="zh-CN" altLang="en-US" sz="1600" b="1" dirty="0">
                <a:solidFill>
                  <a:schemeClr val="accent3"/>
                </a:solidFill>
                <a:latin typeface="微软雅黑" panose="020B0503020204020204" charset="-122"/>
                <a:ea typeface="微软雅黑" panose="020B0503020204020204" charset="-122"/>
              </a:rPr>
              <a:t>输入您的标题</a:t>
            </a:r>
            <a:endParaRPr lang="en-US" altLang="zh-CN" sz="1600" b="1" dirty="0">
              <a:solidFill>
                <a:schemeClr val="accent3"/>
              </a:solidFill>
              <a:latin typeface="微软雅黑" panose="020B0503020204020204" charset="-122"/>
              <a:ea typeface="微软雅黑" panose="020B0503020204020204" charset="-122"/>
            </a:endParaRPr>
          </a:p>
          <a:p>
            <a:pPr>
              <a:lnSpc>
                <a:spcPct val="120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此处输入您的文本请在此处输入您的文本此处输入您的文本</a:t>
            </a:r>
          </a:p>
        </p:txBody>
      </p:sp>
      <p:sp>
        <p:nvSpPr>
          <p:cNvPr id="13" name="文本框 81"/>
          <p:cNvSpPr txBox="1">
            <a:spLocks noChangeArrowheads="1"/>
          </p:cNvSpPr>
          <p:nvPr/>
        </p:nvSpPr>
        <p:spPr bwMode="auto">
          <a:xfrm>
            <a:off x="7780960" y="3382940"/>
            <a:ext cx="3499616" cy="1341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spcAft>
                <a:spcPts val="800"/>
              </a:spcAft>
            </a:pPr>
            <a:r>
              <a:rPr lang="zh-CN" altLang="en-US" sz="1600" b="1" dirty="0">
                <a:solidFill>
                  <a:schemeClr val="accent4"/>
                </a:solidFill>
                <a:latin typeface="微软雅黑" panose="020B0503020204020204" charset="-122"/>
                <a:ea typeface="微软雅黑" panose="020B0503020204020204" charset="-122"/>
              </a:rPr>
              <a:t>输入您的标题</a:t>
            </a:r>
            <a:endParaRPr lang="en-US" altLang="zh-CN" sz="1600" b="1" dirty="0">
              <a:solidFill>
                <a:schemeClr val="accent4"/>
              </a:solidFill>
              <a:latin typeface="微软雅黑" panose="020B0503020204020204" charset="-122"/>
              <a:ea typeface="微软雅黑" panose="020B0503020204020204" charset="-122"/>
            </a:endParaRPr>
          </a:p>
          <a:p>
            <a:pPr>
              <a:lnSpc>
                <a:spcPct val="120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此处输入您的文本请在此处输入您的文本此处输入您的文本</a:t>
            </a:r>
          </a:p>
        </p:txBody>
      </p:sp>
      <p:sp>
        <p:nvSpPr>
          <p:cNvPr id="14" name="文本框 81"/>
          <p:cNvSpPr txBox="1">
            <a:spLocks noChangeArrowheads="1"/>
          </p:cNvSpPr>
          <p:nvPr/>
        </p:nvSpPr>
        <p:spPr bwMode="auto">
          <a:xfrm>
            <a:off x="7780960" y="5039859"/>
            <a:ext cx="3499616" cy="1341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spcAft>
                <a:spcPts val="800"/>
              </a:spcAft>
            </a:pPr>
            <a:r>
              <a:rPr lang="zh-CN" altLang="en-US" sz="1600" b="1" dirty="0">
                <a:solidFill>
                  <a:schemeClr val="accent5"/>
                </a:solidFill>
                <a:latin typeface="微软雅黑" panose="020B0503020204020204" charset="-122"/>
                <a:ea typeface="微软雅黑" panose="020B0503020204020204" charset="-122"/>
              </a:rPr>
              <a:t>输入您的标题</a:t>
            </a:r>
            <a:endParaRPr lang="en-US" altLang="zh-CN" sz="1600" b="1" dirty="0">
              <a:solidFill>
                <a:schemeClr val="accent5"/>
              </a:solidFill>
              <a:latin typeface="微软雅黑" panose="020B0503020204020204" charset="-122"/>
              <a:ea typeface="微软雅黑" panose="020B0503020204020204" charset="-122"/>
            </a:endParaRPr>
          </a:p>
          <a:p>
            <a:pPr>
              <a:lnSpc>
                <a:spcPct val="120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此处输入您的文本请在此处输入您的文本此处输入您的文本</a:t>
            </a:r>
          </a:p>
        </p:txBody>
      </p:sp>
      <p:grpSp>
        <p:nvGrpSpPr>
          <p:cNvPr id="15" name="组合 14"/>
          <p:cNvGrpSpPr/>
          <p:nvPr/>
        </p:nvGrpSpPr>
        <p:grpSpPr>
          <a:xfrm>
            <a:off x="1165809" y="1749252"/>
            <a:ext cx="767885" cy="767886"/>
            <a:chOff x="635906" y="1669368"/>
            <a:chExt cx="576064" cy="576064"/>
          </a:xfrm>
        </p:grpSpPr>
        <p:sp>
          <p:nvSpPr>
            <p:cNvPr id="2" name="椭圆 1"/>
            <p:cNvSpPr/>
            <p:nvPr/>
          </p:nvSpPr>
          <p:spPr>
            <a:xfrm>
              <a:off x="635906" y="1669368"/>
              <a:ext cx="576064" cy="57606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p>
          </p:txBody>
        </p:sp>
        <p:sp>
          <p:nvSpPr>
            <p:cNvPr id="17" name="矩形 16"/>
            <p:cNvSpPr/>
            <p:nvPr/>
          </p:nvSpPr>
          <p:spPr>
            <a:xfrm>
              <a:off x="682690" y="1772734"/>
              <a:ext cx="419936" cy="438599"/>
            </a:xfrm>
            <a:prstGeom prst="rect">
              <a:avLst/>
            </a:prstGeom>
          </p:spPr>
          <p:txBody>
            <a:bodyPr wrap="none">
              <a:spAutoFit/>
            </a:bodyPr>
            <a:lstStyle/>
            <a:p>
              <a:pPr algn="ctr">
                <a:defRPr/>
              </a:pPr>
              <a:r>
                <a:rPr lang="en-US" altLang="zh-CN"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01</a:t>
              </a:r>
              <a:endParaRPr lang="zh-CN" altLang="en-US"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18" name="组合 17"/>
          <p:cNvGrpSpPr/>
          <p:nvPr/>
        </p:nvGrpSpPr>
        <p:grpSpPr>
          <a:xfrm>
            <a:off x="1165810" y="3476996"/>
            <a:ext cx="767885" cy="767886"/>
            <a:chOff x="635906" y="2965512"/>
            <a:chExt cx="576064" cy="576064"/>
          </a:xfrm>
        </p:grpSpPr>
        <p:sp>
          <p:nvSpPr>
            <p:cNvPr id="19" name="椭圆 18"/>
            <p:cNvSpPr/>
            <p:nvPr/>
          </p:nvSpPr>
          <p:spPr>
            <a:xfrm>
              <a:off x="635906" y="2965512"/>
              <a:ext cx="576064" cy="5760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p>
          </p:txBody>
        </p:sp>
        <p:sp>
          <p:nvSpPr>
            <p:cNvPr id="20" name="矩形 19"/>
            <p:cNvSpPr/>
            <p:nvPr/>
          </p:nvSpPr>
          <p:spPr>
            <a:xfrm>
              <a:off x="695330" y="3068878"/>
              <a:ext cx="457215" cy="438599"/>
            </a:xfrm>
            <a:prstGeom prst="rect">
              <a:avLst/>
            </a:prstGeom>
          </p:spPr>
          <p:txBody>
            <a:bodyPr wrap="none">
              <a:spAutoFit/>
            </a:bodyPr>
            <a:lstStyle/>
            <a:p>
              <a:pPr algn="ctr">
                <a:defRPr/>
              </a:pPr>
              <a:r>
                <a:rPr lang="en-US" altLang="zh-CN"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02</a:t>
              </a:r>
              <a:endParaRPr lang="zh-CN" altLang="en-US"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21" name="组合 20"/>
          <p:cNvGrpSpPr/>
          <p:nvPr/>
        </p:nvGrpSpPr>
        <p:grpSpPr>
          <a:xfrm>
            <a:off x="1165809" y="5204739"/>
            <a:ext cx="767886" cy="767886"/>
            <a:chOff x="635906" y="4261656"/>
            <a:chExt cx="576064" cy="576064"/>
          </a:xfrm>
        </p:grpSpPr>
        <p:sp>
          <p:nvSpPr>
            <p:cNvPr id="22" name="椭圆 21"/>
            <p:cNvSpPr/>
            <p:nvPr/>
          </p:nvSpPr>
          <p:spPr>
            <a:xfrm>
              <a:off x="635906" y="4261656"/>
              <a:ext cx="57606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3" name="矩形 22"/>
            <p:cNvSpPr/>
            <p:nvPr/>
          </p:nvSpPr>
          <p:spPr>
            <a:xfrm>
              <a:off x="690520" y="4365022"/>
              <a:ext cx="466835" cy="438599"/>
            </a:xfrm>
            <a:prstGeom prst="rect">
              <a:avLst/>
            </a:prstGeom>
          </p:spPr>
          <p:txBody>
            <a:bodyPr wrap="none">
              <a:spAutoFit/>
            </a:bodyPr>
            <a:lstStyle/>
            <a:p>
              <a:pPr algn="ctr">
                <a:defRPr/>
              </a:pPr>
              <a:r>
                <a:rPr lang="en-US" altLang="zh-CN"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03</a:t>
              </a:r>
              <a:endParaRPr lang="zh-CN" altLang="en-US"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24" name="组合 23"/>
          <p:cNvGrpSpPr/>
          <p:nvPr/>
        </p:nvGrpSpPr>
        <p:grpSpPr>
          <a:xfrm>
            <a:off x="6961223" y="1749253"/>
            <a:ext cx="767885" cy="767885"/>
            <a:chOff x="5004048" y="1669368"/>
            <a:chExt cx="576064" cy="576064"/>
          </a:xfrm>
        </p:grpSpPr>
        <p:sp>
          <p:nvSpPr>
            <p:cNvPr id="25" name="椭圆 24"/>
            <p:cNvSpPr/>
            <p:nvPr/>
          </p:nvSpPr>
          <p:spPr>
            <a:xfrm>
              <a:off x="5004048" y="1669368"/>
              <a:ext cx="576064" cy="5760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6" name="矩形 25"/>
            <p:cNvSpPr/>
            <p:nvPr/>
          </p:nvSpPr>
          <p:spPr>
            <a:xfrm>
              <a:off x="5063472" y="1728166"/>
              <a:ext cx="457215" cy="438600"/>
            </a:xfrm>
            <a:prstGeom prst="rect">
              <a:avLst/>
            </a:prstGeom>
          </p:spPr>
          <p:txBody>
            <a:bodyPr wrap="none">
              <a:spAutoFit/>
            </a:bodyPr>
            <a:lstStyle/>
            <a:p>
              <a:pPr algn="ctr">
                <a:defRPr/>
              </a:pPr>
              <a:r>
                <a:rPr lang="en-US" altLang="zh-CN"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04</a:t>
              </a:r>
              <a:endParaRPr lang="zh-CN" altLang="en-US"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27" name="组合 26"/>
          <p:cNvGrpSpPr/>
          <p:nvPr/>
        </p:nvGrpSpPr>
        <p:grpSpPr>
          <a:xfrm>
            <a:off x="6961224" y="3476996"/>
            <a:ext cx="767886" cy="767886"/>
            <a:chOff x="5004048" y="2965512"/>
            <a:chExt cx="576064" cy="576064"/>
          </a:xfrm>
        </p:grpSpPr>
        <p:sp>
          <p:nvSpPr>
            <p:cNvPr id="28" name="椭圆 27"/>
            <p:cNvSpPr/>
            <p:nvPr/>
          </p:nvSpPr>
          <p:spPr>
            <a:xfrm>
              <a:off x="5004048" y="2965512"/>
              <a:ext cx="576064" cy="57606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9" name="矩形 28"/>
            <p:cNvSpPr/>
            <p:nvPr/>
          </p:nvSpPr>
          <p:spPr>
            <a:xfrm>
              <a:off x="5058061" y="3068878"/>
              <a:ext cx="468038" cy="438599"/>
            </a:xfrm>
            <a:prstGeom prst="rect">
              <a:avLst/>
            </a:prstGeom>
          </p:spPr>
          <p:txBody>
            <a:bodyPr wrap="none">
              <a:spAutoFit/>
            </a:bodyPr>
            <a:lstStyle/>
            <a:p>
              <a:pPr algn="ctr">
                <a:defRPr/>
              </a:pPr>
              <a:r>
                <a:rPr lang="en-US" altLang="zh-CN"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05</a:t>
              </a:r>
              <a:endParaRPr lang="zh-CN" altLang="en-US"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30" name="组合 29"/>
          <p:cNvGrpSpPr/>
          <p:nvPr/>
        </p:nvGrpSpPr>
        <p:grpSpPr>
          <a:xfrm>
            <a:off x="6961222" y="5204739"/>
            <a:ext cx="767885" cy="767886"/>
            <a:chOff x="5004048" y="4261656"/>
            <a:chExt cx="576064" cy="576064"/>
          </a:xfrm>
        </p:grpSpPr>
        <p:sp>
          <p:nvSpPr>
            <p:cNvPr id="31" name="椭圆 30"/>
            <p:cNvSpPr/>
            <p:nvPr/>
          </p:nvSpPr>
          <p:spPr>
            <a:xfrm>
              <a:off x="5004048" y="4261656"/>
              <a:ext cx="576064" cy="5760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32" name="矩形 31"/>
            <p:cNvSpPr/>
            <p:nvPr/>
          </p:nvSpPr>
          <p:spPr>
            <a:xfrm>
              <a:off x="5054039" y="4365022"/>
              <a:ext cx="470444" cy="438599"/>
            </a:xfrm>
            <a:prstGeom prst="rect">
              <a:avLst/>
            </a:prstGeom>
          </p:spPr>
          <p:txBody>
            <a:bodyPr wrap="none">
              <a:spAutoFit/>
            </a:bodyPr>
            <a:lstStyle/>
            <a:p>
              <a:pPr algn="ctr">
                <a:defRPr/>
              </a:pPr>
              <a:r>
                <a:rPr lang="en-US" altLang="zh-CN"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06</a:t>
              </a:r>
              <a:endParaRPr lang="zh-CN" altLang="en-US"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spTree>
  </p:cSld>
  <p:clrMapOvr>
    <a:masterClrMapping/>
  </p:clrMapOvr>
  <p:transition advTm="7021">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Horizontal)">
                                      <p:cBhvr>
                                        <p:cTn id="7" dur="500"/>
                                        <p:tgtEl>
                                          <p:spTgt spid="8"/>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heel(1)">
                                      <p:cBhvr>
                                        <p:cTn id="11" dur="500"/>
                                        <p:tgtEl>
                                          <p:spTgt spid="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21" presetClass="entr" presetSubtype="1"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heel(1)">
                                      <p:cBhvr>
                                        <p:cTn id="19" dur="500"/>
                                        <p:tgtEl>
                                          <p:spTgt spid="1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500"/>
                            </p:stCondLst>
                            <p:childTnLst>
                              <p:par>
                                <p:cTn id="25" presetID="21" presetClass="entr" presetSubtype="1"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heel(1)">
                                      <p:cBhvr>
                                        <p:cTn id="27" dur="500"/>
                                        <p:tgtEl>
                                          <p:spTgt spid="21"/>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3500"/>
                            </p:stCondLst>
                            <p:childTnLst>
                              <p:par>
                                <p:cTn id="33" presetID="21" presetClass="entr" presetSubtype="1"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heel(1)">
                                      <p:cBhvr>
                                        <p:cTn id="35" dur="500"/>
                                        <p:tgtEl>
                                          <p:spTgt spid="24"/>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4500"/>
                            </p:stCondLst>
                            <p:childTnLst>
                              <p:par>
                                <p:cTn id="41" presetID="21" presetClass="entr" presetSubtype="1"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heel(1)">
                                      <p:cBhvr>
                                        <p:cTn id="43" dur="500"/>
                                        <p:tgtEl>
                                          <p:spTgt spid="2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par>
                          <p:cTn id="48" fill="hold">
                            <p:stCondLst>
                              <p:cond delay="5500"/>
                            </p:stCondLst>
                            <p:childTnLst>
                              <p:par>
                                <p:cTn id="49" presetID="21" presetClass="entr" presetSubtype="1" fill="hold"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heel(1)">
                                      <p:cBhvr>
                                        <p:cTn id="51" dur="500"/>
                                        <p:tgtEl>
                                          <p:spTgt spid="30"/>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柱形 7"/>
          <p:cNvSpPr/>
          <p:nvPr/>
        </p:nvSpPr>
        <p:spPr>
          <a:xfrm>
            <a:off x="4464245" y="4856015"/>
            <a:ext cx="3263513" cy="773890"/>
          </a:xfrm>
          <a:prstGeom prst="ca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dirty="0">
                <a:latin typeface="微软雅黑" panose="020B0503020204020204" charset="-122"/>
                <a:ea typeface="微软雅黑" panose="020B0503020204020204" charset="-122"/>
              </a:rPr>
              <a:t>添加文本</a:t>
            </a:r>
          </a:p>
        </p:txBody>
      </p:sp>
      <p:sp>
        <p:nvSpPr>
          <p:cNvPr id="9" name="圆柱形 8"/>
          <p:cNvSpPr/>
          <p:nvPr/>
        </p:nvSpPr>
        <p:spPr>
          <a:xfrm>
            <a:off x="4656215" y="3896158"/>
            <a:ext cx="2879570" cy="773890"/>
          </a:xfrm>
          <a:prstGeom prst="ca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dirty="0">
                <a:latin typeface="微软雅黑" panose="020B0503020204020204" charset="-122"/>
                <a:ea typeface="微软雅黑" panose="020B0503020204020204" charset="-122"/>
              </a:rPr>
              <a:t>添加文本</a:t>
            </a:r>
          </a:p>
        </p:txBody>
      </p:sp>
      <p:sp>
        <p:nvSpPr>
          <p:cNvPr id="10" name="圆柱形 9"/>
          <p:cNvSpPr/>
          <p:nvPr/>
        </p:nvSpPr>
        <p:spPr>
          <a:xfrm>
            <a:off x="4848188" y="2936301"/>
            <a:ext cx="2495627" cy="773890"/>
          </a:xfrm>
          <a:prstGeom prst="ca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dirty="0">
                <a:latin typeface="微软雅黑" panose="020B0503020204020204" charset="-122"/>
                <a:ea typeface="微软雅黑" panose="020B0503020204020204" charset="-122"/>
              </a:rPr>
              <a:t>添加文本</a:t>
            </a:r>
          </a:p>
        </p:txBody>
      </p:sp>
      <p:sp>
        <p:nvSpPr>
          <p:cNvPr id="11" name="圆柱形 10"/>
          <p:cNvSpPr/>
          <p:nvPr/>
        </p:nvSpPr>
        <p:spPr>
          <a:xfrm>
            <a:off x="5079934" y="1976445"/>
            <a:ext cx="2032132" cy="773890"/>
          </a:xfrm>
          <a:prstGeom prst="ca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dirty="0">
                <a:latin typeface="微软雅黑" panose="020B0503020204020204" charset="-122"/>
                <a:ea typeface="微软雅黑" panose="020B0503020204020204" charset="-122"/>
              </a:rPr>
              <a:t>添加文本</a:t>
            </a:r>
          </a:p>
        </p:txBody>
      </p:sp>
      <p:cxnSp>
        <p:nvCxnSpPr>
          <p:cNvPr id="12" name="直接连接符 11"/>
          <p:cNvCxnSpPr/>
          <p:nvPr/>
        </p:nvCxnSpPr>
        <p:spPr>
          <a:xfrm>
            <a:off x="7535785" y="5341944"/>
            <a:ext cx="767800"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112066" y="3323242"/>
            <a:ext cx="767800"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984230" y="4283099"/>
            <a:ext cx="767800"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368343" y="2366389"/>
            <a:ext cx="767800"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文本框 7"/>
          <p:cNvSpPr txBox="1">
            <a:spLocks noChangeArrowheads="1"/>
          </p:cNvSpPr>
          <p:nvPr/>
        </p:nvSpPr>
        <p:spPr bwMode="auto">
          <a:xfrm>
            <a:off x="8060288" y="2750331"/>
            <a:ext cx="3625168" cy="1262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charset="-122"/>
              </a:defRPr>
            </a:lvl1pPr>
            <a:lvl2pPr>
              <a:defRPr sz="2800">
                <a:solidFill>
                  <a:schemeClr val="tx1"/>
                </a:solidFill>
                <a:latin typeface="Arial Narrow" panose="020B0606020202030204" pitchFamily="34" charset="0"/>
                <a:ea typeface="微软雅黑" panose="020B0503020204020204" charset="-122"/>
              </a:defRPr>
            </a:lvl2pPr>
            <a:lvl3pPr>
              <a:defRPr sz="2400">
                <a:solidFill>
                  <a:schemeClr val="tx1"/>
                </a:solidFill>
                <a:latin typeface="Arial Narrow" panose="020B0606020202030204" pitchFamily="34" charset="0"/>
                <a:ea typeface="微软雅黑" panose="020B0503020204020204" charset="-122"/>
              </a:defRPr>
            </a:lvl3pPr>
            <a:lvl4pPr>
              <a:defRPr sz="2000">
                <a:solidFill>
                  <a:schemeClr val="tx1"/>
                </a:solidFill>
                <a:latin typeface="Arial Narrow" panose="020B0606020202030204" pitchFamily="34" charset="0"/>
                <a:ea typeface="微软雅黑" panose="020B0503020204020204" charset="-122"/>
              </a:defRPr>
            </a:lvl4pPr>
            <a:lvl5pPr>
              <a:defRPr sz="2000">
                <a:solidFill>
                  <a:schemeClr val="tx1"/>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eaLnBrk="1" hangingPunct="1">
              <a:lnSpc>
                <a:spcPct val="150000"/>
              </a:lnSpc>
            </a:pPr>
            <a:r>
              <a:rPr lang="zh-CN" altLang="en-US" sz="1600" dirty="0">
                <a:solidFill>
                  <a:schemeClr val="tx1">
                    <a:lumMod val="50000"/>
                    <a:lumOff val="50000"/>
                  </a:schemeClr>
                </a:solidFill>
                <a:latin typeface="微软雅黑" panose="020B0503020204020204" charset="-122"/>
              </a:rPr>
              <a:t>添加文本信息</a:t>
            </a:r>
            <a:endParaRPr lang="en-US" altLang="zh-CN" sz="1600" dirty="0">
              <a:solidFill>
                <a:schemeClr val="tx1">
                  <a:lumMod val="50000"/>
                  <a:lumOff val="50000"/>
                </a:schemeClr>
              </a:solidFill>
              <a:latin typeface="微软雅黑" panose="020B0503020204020204" charset="-122"/>
            </a:endParaRPr>
          </a:p>
          <a:p>
            <a:pPr>
              <a:lnSpc>
                <a:spcPct val="150000"/>
              </a:lnSpc>
              <a:spcBef>
                <a:spcPts val="400"/>
              </a:spcBef>
            </a:pPr>
            <a:r>
              <a:rPr lang="zh-CN" altLang="en-US" sz="1600" dirty="0">
                <a:solidFill>
                  <a:schemeClr val="tx1">
                    <a:lumMod val="50000"/>
                    <a:lumOff val="50000"/>
                  </a:schemeClr>
                </a:solidFill>
                <a:latin typeface="微软雅黑" panose="020B0503020204020204" charset="-122"/>
              </a:rPr>
              <a:t>此处添加说明文字添加说明文字添加说明文字此处添加说明文字</a:t>
            </a:r>
          </a:p>
        </p:txBody>
      </p:sp>
      <p:sp>
        <p:nvSpPr>
          <p:cNvPr id="17" name="文本框 7"/>
          <p:cNvSpPr txBox="1">
            <a:spLocks noChangeArrowheads="1"/>
          </p:cNvSpPr>
          <p:nvPr/>
        </p:nvSpPr>
        <p:spPr bwMode="auto">
          <a:xfrm>
            <a:off x="8517929" y="4709748"/>
            <a:ext cx="3625168" cy="1262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charset="-122"/>
              </a:defRPr>
            </a:lvl1pPr>
            <a:lvl2pPr>
              <a:defRPr sz="2800">
                <a:solidFill>
                  <a:schemeClr val="tx1"/>
                </a:solidFill>
                <a:latin typeface="Arial Narrow" panose="020B0606020202030204" pitchFamily="34" charset="0"/>
                <a:ea typeface="微软雅黑" panose="020B0503020204020204" charset="-122"/>
              </a:defRPr>
            </a:lvl2pPr>
            <a:lvl3pPr>
              <a:defRPr sz="2400">
                <a:solidFill>
                  <a:schemeClr val="tx1"/>
                </a:solidFill>
                <a:latin typeface="Arial Narrow" panose="020B0606020202030204" pitchFamily="34" charset="0"/>
                <a:ea typeface="微软雅黑" panose="020B0503020204020204" charset="-122"/>
              </a:defRPr>
            </a:lvl3pPr>
            <a:lvl4pPr>
              <a:defRPr sz="2000">
                <a:solidFill>
                  <a:schemeClr val="tx1"/>
                </a:solidFill>
                <a:latin typeface="Arial Narrow" panose="020B0606020202030204" pitchFamily="34" charset="0"/>
                <a:ea typeface="微软雅黑" panose="020B0503020204020204" charset="-122"/>
              </a:defRPr>
            </a:lvl4pPr>
            <a:lvl5pPr>
              <a:defRPr sz="2000">
                <a:solidFill>
                  <a:schemeClr val="tx1"/>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eaLnBrk="1" hangingPunct="1">
              <a:lnSpc>
                <a:spcPct val="150000"/>
              </a:lnSpc>
            </a:pPr>
            <a:r>
              <a:rPr lang="zh-CN" altLang="en-US" sz="1600" dirty="0">
                <a:solidFill>
                  <a:schemeClr val="tx1">
                    <a:lumMod val="50000"/>
                    <a:lumOff val="50000"/>
                  </a:schemeClr>
                </a:solidFill>
                <a:latin typeface="微软雅黑" panose="020B0503020204020204" charset="-122"/>
              </a:rPr>
              <a:t>添加文本信息</a:t>
            </a:r>
            <a:endParaRPr lang="en-US" altLang="zh-CN" sz="1600" dirty="0">
              <a:solidFill>
                <a:schemeClr val="tx1">
                  <a:lumMod val="50000"/>
                  <a:lumOff val="50000"/>
                </a:schemeClr>
              </a:solidFill>
              <a:latin typeface="微软雅黑" panose="020B0503020204020204" charset="-122"/>
            </a:endParaRPr>
          </a:p>
          <a:p>
            <a:pPr>
              <a:lnSpc>
                <a:spcPct val="150000"/>
              </a:lnSpc>
              <a:spcBef>
                <a:spcPts val="400"/>
              </a:spcBef>
            </a:pPr>
            <a:r>
              <a:rPr lang="zh-CN" altLang="en-US" sz="1600" dirty="0">
                <a:solidFill>
                  <a:schemeClr val="tx1">
                    <a:lumMod val="50000"/>
                    <a:lumOff val="50000"/>
                  </a:schemeClr>
                </a:solidFill>
                <a:latin typeface="微软雅黑" panose="020B0503020204020204" charset="-122"/>
              </a:rPr>
              <a:t>此处添加说明文字添加说明文字添加说明文字此处添加说明文字</a:t>
            </a:r>
          </a:p>
        </p:txBody>
      </p:sp>
      <p:sp>
        <p:nvSpPr>
          <p:cNvPr id="18" name="文本框 7"/>
          <p:cNvSpPr txBox="1">
            <a:spLocks noChangeArrowheads="1"/>
          </p:cNvSpPr>
          <p:nvPr/>
        </p:nvSpPr>
        <p:spPr bwMode="auto">
          <a:xfrm>
            <a:off x="624817" y="1694489"/>
            <a:ext cx="3625168" cy="1262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charset="-122"/>
              </a:defRPr>
            </a:lvl1pPr>
            <a:lvl2pPr>
              <a:defRPr sz="2800">
                <a:solidFill>
                  <a:schemeClr val="tx1"/>
                </a:solidFill>
                <a:latin typeface="Arial Narrow" panose="020B0606020202030204" pitchFamily="34" charset="0"/>
                <a:ea typeface="微软雅黑" panose="020B0503020204020204" charset="-122"/>
              </a:defRPr>
            </a:lvl2pPr>
            <a:lvl3pPr>
              <a:defRPr sz="2400">
                <a:solidFill>
                  <a:schemeClr val="tx1"/>
                </a:solidFill>
                <a:latin typeface="Arial Narrow" panose="020B0606020202030204" pitchFamily="34" charset="0"/>
                <a:ea typeface="微软雅黑" panose="020B0503020204020204" charset="-122"/>
              </a:defRPr>
            </a:lvl3pPr>
            <a:lvl4pPr>
              <a:defRPr sz="2000">
                <a:solidFill>
                  <a:schemeClr val="tx1"/>
                </a:solidFill>
                <a:latin typeface="Arial Narrow" panose="020B0606020202030204" pitchFamily="34" charset="0"/>
                <a:ea typeface="微软雅黑" panose="020B0503020204020204" charset="-122"/>
              </a:defRPr>
            </a:lvl4pPr>
            <a:lvl5pPr>
              <a:defRPr sz="2000">
                <a:solidFill>
                  <a:schemeClr val="tx1"/>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r" eaLnBrk="1" hangingPunct="1">
              <a:lnSpc>
                <a:spcPct val="150000"/>
              </a:lnSpc>
            </a:pPr>
            <a:r>
              <a:rPr lang="zh-CN" altLang="en-US" sz="1600" dirty="0">
                <a:solidFill>
                  <a:schemeClr val="tx1">
                    <a:lumMod val="50000"/>
                    <a:lumOff val="50000"/>
                  </a:schemeClr>
                </a:solidFill>
                <a:latin typeface="微软雅黑" panose="020B0503020204020204" charset="-122"/>
              </a:rPr>
              <a:t>添加文本信息</a:t>
            </a:r>
            <a:endParaRPr lang="en-US" altLang="zh-CN" sz="1600" dirty="0">
              <a:solidFill>
                <a:schemeClr val="tx1">
                  <a:lumMod val="50000"/>
                  <a:lumOff val="50000"/>
                </a:schemeClr>
              </a:solidFill>
              <a:latin typeface="微软雅黑" panose="020B0503020204020204" charset="-122"/>
            </a:endParaRPr>
          </a:p>
          <a:p>
            <a:pPr algn="r">
              <a:lnSpc>
                <a:spcPct val="150000"/>
              </a:lnSpc>
              <a:spcBef>
                <a:spcPts val="400"/>
              </a:spcBef>
            </a:pPr>
            <a:r>
              <a:rPr lang="zh-CN" altLang="en-US" sz="1600" dirty="0">
                <a:solidFill>
                  <a:schemeClr val="tx1">
                    <a:lumMod val="50000"/>
                    <a:lumOff val="50000"/>
                  </a:schemeClr>
                </a:solidFill>
                <a:latin typeface="微软雅黑" panose="020B0503020204020204" charset="-122"/>
              </a:rPr>
              <a:t>此处添加说明文字添加说明文字添加说明文字此处添加说明文字</a:t>
            </a:r>
          </a:p>
        </p:txBody>
      </p:sp>
      <p:sp>
        <p:nvSpPr>
          <p:cNvPr id="19" name="文本框 7"/>
          <p:cNvSpPr txBox="1">
            <a:spLocks noChangeArrowheads="1"/>
          </p:cNvSpPr>
          <p:nvPr/>
        </p:nvSpPr>
        <p:spPr bwMode="auto">
          <a:xfrm>
            <a:off x="144889" y="3614202"/>
            <a:ext cx="3625168" cy="1262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charset="-122"/>
              </a:defRPr>
            </a:lvl1pPr>
            <a:lvl2pPr>
              <a:defRPr sz="2800">
                <a:solidFill>
                  <a:schemeClr val="tx1"/>
                </a:solidFill>
                <a:latin typeface="Arial Narrow" panose="020B0606020202030204" pitchFamily="34" charset="0"/>
                <a:ea typeface="微软雅黑" panose="020B0503020204020204" charset="-122"/>
              </a:defRPr>
            </a:lvl2pPr>
            <a:lvl3pPr>
              <a:defRPr sz="2400">
                <a:solidFill>
                  <a:schemeClr val="tx1"/>
                </a:solidFill>
                <a:latin typeface="Arial Narrow" panose="020B0606020202030204" pitchFamily="34" charset="0"/>
                <a:ea typeface="微软雅黑" panose="020B0503020204020204" charset="-122"/>
              </a:defRPr>
            </a:lvl3pPr>
            <a:lvl4pPr>
              <a:defRPr sz="2000">
                <a:solidFill>
                  <a:schemeClr val="tx1"/>
                </a:solidFill>
                <a:latin typeface="Arial Narrow" panose="020B0606020202030204" pitchFamily="34" charset="0"/>
                <a:ea typeface="微软雅黑" panose="020B0503020204020204" charset="-122"/>
              </a:defRPr>
            </a:lvl4pPr>
            <a:lvl5pPr>
              <a:defRPr sz="2000">
                <a:solidFill>
                  <a:schemeClr val="tx1"/>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r" eaLnBrk="1" hangingPunct="1">
              <a:lnSpc>
                <a:spcPct val="150000"/>
              </a:lnSpc>
            </a:pPr>
            <a:r>
              <a:rPr lang="zh-CN" altLang="en-US" sz="1600" dirty="0">
                <a:solidFill>
                  <a:schemeClr val="tx1">
                    <a:lumMod val="50000"/>
                    <a:lumOff val="50000"/>
                  </a:schemeClr>
                </a:solidFill>
                <a:latin typeface="微软雅黑" panose="020B0503020204020204" charset="-122"/>
              </a:rPr>
              <a:t>添加文本信息</a:t>
            </a:r>
            <a:endParaRPr lang="en-US" altLang="zh-CN" sz="1600" dirty="0">
              <a:solidFill>
                <a:schemeClr val="tx1">
                  <a:lumMod val="50000"/>
                  <a:lumOff val="50000"/>
                </a:schemeClr>
              </a:solidFill>
              <a:latin typeface="微软雅黑" panose="020B0503020204020204" charset="-122"/>
            </a:endParaRPr>
          </a:p>
          <a:p>
            <a:pPr algn="r">
              <a:lnSpc>
                <a:spcPct val="150000"/>
              </a:lnSpc>
              <a:spcBef>
                <a:spcPts val="400"/>
              </a:spcBef>
            </a:pPr>
            <a:r>
              <a:rPr lang="zh-CN" altLang="en-US" sz="1600" dirty="0">
                <a:solidFill>
                  <a:schemeClr val="tx1">
                    <a:lumMod val="50000"/>
                    <a:lumOff val="50000"/>
                  </a:schemeClr>
                </a:solidFill>
                <a:latin typeface="微软雅黑" panose="020B0503020204020204" charset="-122"/>
              </a:rPr>
              <a:t>此处添加说明文字添加说明文字添加说明文字此处添加说明文字</a:t>
            </a:r>
          </a:p>
        </p:txBody>
      </p:sp>
    </p:spTree>
  </p:cSld>
  <p:clrMapOvr>
    <a:masterClrMapping/>
  </p:clrMapOvr>
  <p:transition advTm="983">
    <p:comb dir="vert"/>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7" name="文本框 6"/>
          <p:cNvSpPr txBox="1"/>
          <p:nvPr/>
        </p:nvSpPr>
        <p:spPr>
          <a:xfrm>
            <a:off x="2118995" y="2667635"/>
            <a:ext cx="8198485" cy="972820"/>
          </a:xfrm>
          <a:prstGeom prst="rect">
            <a:avLst/>
          </a:prstGeom>
          <a:noFill/>
        </p:spPr>
        <p:txBody>
          <a:bodyPr wrap="square" rtlCol="0">
            <a:spAutoFit/>
          </a:bodyPr>
          <a:lstStyle/>
          <a:p>
            <a:pPr algn="ctr"/>
            <a:r>
              <a:rPr lang="zh-CN" altLang="en-US" sz="5400" b="1" dirty="0">
                <a:solidFill>
                  <a:srgbClr val="C00000"/>
                </a:solidFill>
                <a:latin typeface="微软雅黑" panose="020B0503020204020204" charset="-122"/>
                <a:ea typeface="微软雅黑" panose="020B0503020204020204" charset="-122"/>
              </a:rPr>
              <a:t>感谢您的下载观看</a:t>
            </a:r>
          </a:p>
        </p:txBody>
      </p:sp>
      <p:sp>
        <p:nvSpPr>
          <p:cNvPr id="3075" name="文本框 3074"/>
          <p:cNvSpPr txBox="1"/>
          <p:nvPr/>
        </p:nvSpPr>
        <p:spPr>
          <a:xfrm>
            <a:off x="3764915" y="3954781"/>
            <a:ext cx="2663594" cy="337185"/>
          </a:xfrm>
          <a:prstGeom prst="rect">
            <a:avLst/>
          </a:prstGeom>
          <a:noFill/>
          <a:ln w="9525">
            <a:noFill/>
            <a:miter/>
          </a:ln>
          <a:effectLst/>
        </p:spPr>
        <p:txBody>
          <a:bodyPr vert="horz" wrap="square" anchor="t">
            <a:spAutoFit/>
          </a:bodyPr>
          <a:lstStyle/>
          <a:p>
            <a:pPr lvl="0" algn="ctr" eaLnBrk="0" latinLnBrk="0" hangingPunct="0"/>
            <a:r>
              <a:rPr lang="zh-CN" altLang="en-US" sz="1600" b="1">
                <a:solidFill>
                  <a:schemeClr val="tx1">
                    <a:lumMod val="75000"/>
                    <a:lumOff val="25000"/>
                  </a:schemeClr>
                </a:solidFill>
                <a:latin typeface="微软雅黑" panose="020B0503020204020204" charset="-122"/>
                <a:ea typeface="微软雅黑" panose="020B0503020204020204" charset="-122"/>
              </a:rPr>
              <a:t> 汇报人：</a:t>
            </a:r>
            <a:r>
              <a:rPr lang="en-US" altLang="zh-CN" sz="1600" b="1">
                <a:solidFill>
                  <a:schemeClr val="tx1">
                    <a:lumMod val="75000"/>
                    <a:lumOff val="25000"/>
                  </a:schemeClr>
                </a:solidFill>
                <a:latin typeface="微软雅黑" panose="020B0503020204020204" charset="-122"/>
                <a:ea typeface="微软雅黑" panose="020B0503020204020204" charset="-122"/>
              </a:rPr>
              <a:t>xiazaii</a:t>
            </a:r>
            <a:endParaRPr lang="zh-CN" altLang="en-US" sz="1600" b="1" dirty="0">
              <a:solidFill>
                <a:schemeClr val="tx1">
                  <a:lumMod val="75000"/>
                  <a:lumOff val="25000"/>
                </a:schemeClr>
              </a:solidFill>
              <a:latin typeface="微软雅黑" panose="020B0503020204020204" charset="-122"/>
              <a:ea typeface="微软雅黑" panose="020B0503020204020204" charset="-122"/>
            </a:endParaRPr>
          </a:p>
        </p:txBody>
      </p:sp>
      <p:sp>
        <p:nvSpPr>
          <p:cNvPr id="3076" name="文本框 3075"/>
          <p:cNvSpPr txBox="1"/>
          <p:nvPr/>
        </p:nvSpPr>
        <p:spPr>
          <a:xfrm>
            <a:off x="7108190" y="3971925"/>
            <a:ext cx="2550160" cy="596265"/>
          </a:xfrm>
          <a:prstGeom prst="rect">
            <a:avLst/>
          </a:prstGeom>
          <a:noFill/>
          <a:ln w="9525">
            <a:noFill/>
            <a:miter/>
          </a:ln>
          <a:effectLst/>
        </p:spPr>
        <p:txBody>
          <a:bodyPr vert="horz" wrap="square" anchor="t">
            <a:spAutoFit/>
          </a:bodyPr>
          <a:lstStyle/>
          <a:p>
            <a:pPr lvl="0" algn="l" eaLnBrk="0" latinLnBrk="0" hangingPunct="0"/>
            <a:r>
              <a:rPr lang="zh-CN" altLang="en-US" sz="1600" b="1" dirty="0">
                <a:solidFill>
                  <a:schemeClr val="tx1">
                    <a:lumMod val="75000"/>
                    <a:lumOff val="25000"/>
                  </a:schemeClr>
                </a:solidFill>
                <a:latin typeface="微软雅黑" panose="020B0503020204020204" charset="-122"/>
                <a:ea typeface="微软雅黑" panose="020B0503020204020204" charset="-122"/>
              </a:rPr>
              <a:t>日期：</a:t>
            </a:r>
            <a:r>
              <a:rPr lang="en-US" altLang="zh-CN" sz="1600" b="1" dirty="0">
                <a:solidFill>
                  <a:schemeClr val="tx1">
                    <a:lumMod val="75000"/>
                    <a:lumOff val="25000"/>
                  </a:schemeClr>
                </a:solidFill>
                <a:latin typeface="微软雅黑" panose="020B0503020204020204" charset="-122"/>
                <a:ea typeface="微软雅黑" panose="020B0503020204020204" charset="-122"/>
                <a:sym typeface="+mn-ea"/>
              </a:rPr>
              <a:t>xxxxxx</a:t>
            </a:r>
          </a:p>
          <a:p>
            <a:pPr lvl="0" algn="l" eaLnBrk="0" latinLnBrk="0" hangingPunct="0"/>
            <a:endParaRPr lang="en-US" altLang="zh-CN" sz="16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1" name="文本框 10"/>
          <p:cNvSpPr txBox="1"/>
          <p:nvPr/>
        </p:nvSpPr>
        <p:spPr>
          <a:xfrm>
            <a:off x="2247265" y="3533140"/>
            <a:ext cx="7785735" cy="441325"/>
          </a:xfrm>
          <a:prstGeom prst="rect">
            <a:avLst/>
          </a:prstGeom>
          <a:noFill/>
          <a:ln w="9525">
            <a:noFill/>
            <a:miter/>
          </a:ln>
          <a:effectLst/>
        </p:spPr>
        <p:txBody>
          <a:bodyPr vert="horz" wrap="square" anchor="t">
            <a:spAutoFit/>
          </a:bodyPr>
          <a:lstStyle/>
          <a:p>
            <a:pPr lvl="0" algn="ctr" eaLnBrk="0" latinLnBrk="0" hangingPunct="0"/>
            <a:r>
              <a:rPr lang="en-US" altLang="zh-CN" sz="2000" dirty="0">
                <a:solidFill>
                  <a:schemeClr val="tx1">
                    <a:lumMod val="75000"/>
                    <a:lumOff val="25000"/>
                  </a:schemeClr>
                </a:solidFill>
                <a:latin typeface="Meiryo" panose="020B0604030504040204" charset="-128"/>
                <a:ea typeface="Meiryo" panose="020B0604030504040204" charset="-128"/>
              </a:rPr>
              <a:t> THE PROFESSIONAL</a:t>
            </a:r>
            <a:r>
              <a:rPr lang="zh-CN" altLang="en-US" sz="2000" dirty="0">
                <a:solidFill>
                  <a:schemeClr val="tx1">
                    <a:lumMod val="75000"/>
                    <a:lumOff val="25000"/>
                  </a:schemeClr>
                </a:solidFill>
                <a:latin typeface="Meiryo" panose="020B0604030504040204" charset="-128"/>
                <a:ea typeface="Meiryo" panose="020B0604030504040204" charset="-128"/>
              </a:rPr>
              <a:t> </a:t>
            </a:r>
            <a:r>
              <a:rPr lang="en-US" altLang="zh-CN" sz="2000" dirty="0">
                <a:solidFill>
                  <a:schemeClr val="tx1">
                    <a:lumMod val="75000"/>
                    <a:lumOff val="25000"/>
                  </a:schemeClr>
                </a:solidFill>
                <a:latin typeface="Meiryo" panose="020B0604030504040204" charset="-128"/>
                <a:ea typeface="Meiryo" panose="020B0604030504040204" charset="-128"/>
              </a:rPr>
              <a:t>POWERPOINT</a:t>
            </a:r>
            <a:r>
              <a:rPr lang="zh-CN" altLang="en-US" sz="2000" dirty="0">
                <a:solidFill>
                  <a:schemeClr val="tx1">
                    <a:lumMod val="75000"/>
                    <a:lumOff val="25000"/>
                  </a:schemeClr>
                </a:solidFill>
                <a:latin typeface="Meiryo" panose="020B0604030504040204" charset="-128"/>
                <a:ea typeface="Meiryo" panose="020B0604030504040204" charset="-128"/>
              </a:rPr>
              <a:t> </a:t>
            </a:r>
            <a:r>
              <a:rPr lang="en-US" altLang="zh-CN" sz="2000" dirty="0">
                <a:solidFill>
                  <a:schemeClr val="tx1">
                    <a:lumMod val="75000"/>
                    <a:lumOff val="25000"/>
                  </a:schemeClr>
                </a:solidFill>
                <a:latin typeface="Meiryo" panose="020B0604030504040204" charset="-128"/>
                <a:ea typeface="Meiryo" panose="020B0604030504040204" charset="-128"/>
              </a:rPr>
              <a:t>TEMPLATES</a:t>
            </a:r>
          </a:p>
        </p:txBody>
      </p:sp>
      <p:sp>
        <p:nvSpPr>
          <p:cNvPr id="20" name="Freeform 15"/>
          <p:cNvSpPr>
            <a:spLocks noEditPoints="1"/>
          </p:cNvSpPr>
          <p:nvPr/>
        </p:nvSpPr>
        <p:spPr bwMode="auto">
          <a:xfrm>
            <a:off x="6868160" y="3978275"/>
            <a:ext cx="247015" cy="255270"/>
          </a:xfrm>
          <a:custGeom>
            <a:avLst/>
            <a:gdLst>
              <a:gd name="T0" fmla="*/ 641 w 792"/>
              <a:gd name="T1" fmla="*/ 278 h 954"/>
              <a:gd name="T2" fmla="*/ 639 w 792"/>
              <a:gd name="T3" fmla="*/ 331 h 954"/>
              <a:gd name="T4" fmla="*/ 623 w 792"/>
              <a:gd name="T5" fmla="*/ 376 h 954"/>
              <a:gd name="T6" fmla="*/ 598 w 792"/>
              <a:gd name="T7" fmla="*/ 403 h 954"/>
              <a:gd name="T8" fmla="*/ 559 w 792"/>
              <a:gd name="T9" fmla="*/ 497 h 954"/>
              <a:gd name="T10" fmla="*/ 516 w 792"/>
              <a:gd name="T11" fmla="*/ 546 h 954"/>
              <a:gd name="T12" fmla="*/ 481 w 792"/>
              <a:gd name="T13" fmla="*/ 567 h 954"/>
              <a:gd name="T14" fmla="*/ 387 w 792"/>
              <a:gd name="T15" fmla="*/ 573 h 954"/>
              <a:gd name="T16" fmla="*/ 313 w 792"/>
              <a:gd name="T17" fmla="*/ 567 h 954"/>
              <a:gd name="T18" fmla="*/ 258 w 792"/>
              <a:gd name="T19" fmla="*/ 534 h 954"/>
              <a:gd name="T20" fmla="*/ 217 w 792"/>
              <a:gd name="T21" fmla="*/ 473 h 954"/>
              <a:gd name="T22" fmla="*/ 182 w 792"/>
              <a:gd name="T23" fmla="*/ 397 h 954"/>
              <a:gd name="T24" fmla="*/ 160 w 792"/>
              <a:gd name="T25" fmla="*/ 364 h 954"/>
              <a:gd name="T26" fmla="*/ 150 w 792"/>
              <a:gd name="T27" fmla="*/ 288 h 954"/>
              <a:gd name="T28" fmla="*/ 164 w 792"/>
              <a:gd name="T29" fmla="*/ 268 h 954"/>
              <a:gd name="T30" fmla="*/ 160 w 792"/>
              <a:gd name="T31" fmla="*/ 161 h 954"/>
              <a:gd name="T32" fmla="*/ 188 w 792"/>
              <a:gd name="T33" fmla="*/ 71 h 954"/>
              <a:gd name="T34" fmla="*/ 240 w 792"/>
              <a:gd name="T35" fmla="*/ 30 h 954"/>
              <a:gd name="T36" fmla="*/ 336 w 792"/>
              <a:gd name="T37" fmla="*/ 4 h 954"/>
              <a:gd name="T38" fmla="*/ 442 w 792"/>
              <a:gd name="T39" fmla="*/ 4 h 954"/>
              <a:gd name="T40" fmla="*/ 539 w 792"/>
              <a:gd name="T41" fmla="*/ 28 h 954"/>
              <a:gd name="T42" fmla="*/ 598 w 792"/>
              <a:gd name="T43" fmla="*/ 71 h 954"/>
              <a:gd name="T44" fmla="*/ 633 w 792"/>
              <a:gd name="T45" fmla="*/ 170 h 954"/>
              <a:gd name="T46" fmla="*/ 623 w 792"/>
              <a:gd name="T47" fmla="*/ 268 h 954"/>
              <a:gd name="T48" fmla="*/ 448 w 792"/>
              <a:gd name="T49" fmla="*/ 819 h 954"/>
              <a:gd name="T50" fmla="*/ 696 w 792"/>
              <a:gd name="T51" fmla="*/ 628 h 954"/>
              <a:gd name="T52" fmla="*/ 743 w 792"/>
              <a:gd name="T53" fmla="*/ 702 h 954"/>
              <a:gd name="T54" fmla="*/ 790 w 792"/>
              <a:gd name="T55" fmla="*/ 864 h 954"/>
              <a:gd name="T56" fmla="*/ 792 w 792"/>
              <a:gd name="T57" fmla="*/ 954 h 954"/>
              <a:gd name="T58" fmla="*/ 6 w 792"/>
              <a:gd name="T59" fmla="*/ 872 h 954"/>
              <a:gd name="T60" fmla="*/ 37 w 792"/>
              <a:gd name="T61" fmla="*/ 735 h 954"/>
              <a:gd name="T62" fmla="*/ 82 w 792"/>
              <a:gd name="T63" fmla="*/ 653 h 954"/>
              <a:gd name="T64" fmla="*/ 362 w 792"/>
              <a:gd name="T65" fmla="*/ 817 h 954"/>
              <a:gd name="T66" fmla="*/ 369 w 792"/>
              <a:gd name="T67" fmla="*/ 616 h 954"/>
              <a:gd name="T68" fmla="*/ 547 w 792"/>
              <a:gd name="T69" fmla="*/ 225 h 954"/>
              <a:gd name="T70" fmla="*/ 446 w 792"/>
              <a:gd name="T71" fmla="*/ 235 h 954"/>
              <a:gd name="T72" fmla="*/ 340 w 792"/>
              <a:gd name="T73" fmla="*/ 209 h 954"/>
              <a:gd name="T74" fmla="*/ 307 w 792"/>
              <a:gd name="T75" fmla="*/ 206 h 954"/>
              <a:gd name="T76" fmla="*/ 246 w 792"/>
              <a:gd name="T77" fmla="*/ 221 h 954"/>
              <a:gd name="T78" fmla="*/ 223 w 792"/>
              <a:gd name="T79" fmla="*/ 299 h 954"/>
              <a:gd name="T80" fmla="*/ 193 w 792"/>
              <a:gd name="T81" fmla="*/ 299 h 954"/>
              <a:gd name="T82" fmla="*/ 195 w 792"/>
              <a:gd name="T83" fmla="*/ 340 h 954"/>
              <a:gd name="T84" fmla="*/ 205 w 792"/>
              <a:gd name="T85" fmla="*/ 364 h 954"/>
              <a:gd name="T86" fmla="*/ 229 w 792"/>
              <a:gd name="T87" fmla="*/ 385 h 954"/>
              <a:gd name="T88" fmla="*/ 262 w 792"/>
              <a:gd name="T89" fmla="*/ 473 h 954"/>
              <a:gd name="T90" fmla="*/ 299 w 792"/>
              <a:gd name="T91" fmla="*/ 518 h 954"/>
              <a:gd name="T92" fmla="*/ 344 w 792"/>
              <a:gd name="T93" fmla="*/ 532 h 954"/>
              <a:gd name="T94" fmla="*/ 455 w 792"/>
              <a:gd name="T95" fmla="*/ 530 h 954"/>
              <a:gd name="T96" fmla="*/ 500 w 792"/>
              <a:gd name="T97" fmla="*/ 507 h 954"/>
              <a:gd name="T98" fmla="*/ 537 w 792"/>
              <a:gd name="T99" fmla="*/ 456 h 954"/>
              <a:gd name="T100" fmla="*/ 563 w 792"/>
              <a:gd name="T101" fmla="*/ 374 h 954"/>
              <a:gd name="T102" fmla="*/ 584 w 792"/>
              <a:gd name="T103" fmla="*/ 362 h 954"/>
              <a:gd name="T104" fmla="*/ 598 w 792"/>
              <a:gd name="T105" fmla="*/ 327 h 954"/>
              <a:gd name="T106" fmla="*/ 596 w 792"/>
              <a:gd name="T107" fmla="*/ 299 h 954"/>
              <a:gd name="T108" fmla="*/ 565 w 792"/>
              <a:gd name="T109" fmla="*/ 28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92" h="954">
                <a:moveTo>
                  <a:pt x="623" y="268"/>
                </a:moveTo>
                <a:lnTo>
                  <a:pt x="623" y="268"/>
                </a:lnTo>
                <a:lnTo>
                  <a:pt x="631" y="272"/>
                </a:lnTo>
                <a:lnTo>
                  <a:pt x="641" y="278"/>
                </a:lnTo>
                <a:lnTo>
                  <a:pt x="641" y="288"/>
                </a:lnTo>
                <a:lnTo>
                  <a:pt x="641" y="288"/>
                </a:lnTo>
                <a:lnTo>
                  <a:pt x="641" y="311"/>
                </a:lnTo>
                <a:lnTo>
                  <a:pt x="639" y="331"/>
                </a:lnTo>
                <a:lnTo>
                  <a:pt x="635" y="348"/>
                </a:lnTo>
                <a:lnTo>
                  <a:pt x="629" y="364"/>
                </a:lnTo>
                <a:lnTo>
                  <a:pt x="629" y="364"/>
                </a:lnTo>
                <a:lnTo>
                  <a:pt x="623" y="376"/>
                </a:lnTo>
                <a:lnTo>
                  <a:pt x="616" y="387"/>
                </a:lnTo>
                <a:lnTo>
                  <a:pt x="608" y="397"/>
                </a:lnTo>
                <a:lnTo>
                  <a:pt x="598" y="403"/>
                </a:lnTo>
                <a:lnTo>
                  <a:pt x="598" y="403"/>
                </a:lnTo>
                <a:lnTo>
                  <a:pt x="590" y="430"/>
                </a:lnTo>
                <a:lnTo>
                  <a:pt x="582" y="454"/>
                </a:lnTo>
                <a:lnTo>
                  <a:pt x="571" y="477"/>
                </a:lnTo>
                <a:lnTo>
                  <a:pt x="559" y="497"/>
                </a:lnTo>
                <a:lnTo>
                  <a:pt x="559" y="497"/>
                </a:lnTo>
                <a:lnTo>
                  <a:pt x="545" y="520"/>
                </a:lnTo>
                <a:lnTo>
                  <a:pt x="526" y="538"/>
                </a:lnTo>
                <a:lnTo>
                  <a:pt x="516" y="546"/>
                </a:lnTo>
                <a:lnTo>
                  <a:pt x="506" y="554"/>
                </a:lnTo>
                <a:lnTo>
                  <a:pt x="494" y="561"/>
                </a:lnTo>
                <a:lnTo>
                  <a:pt x="481" y="567"/>
                </a:lnTo>
                <a:lnTo>
                  <a:pt x="481" y="567"/>
                </a:lnTo>
                <a:lnTo>
                  <a:pt x="465" y="569"/>
                </a:lnTo>
                <a:lnTo>
                  <a:pt x="442" y="573"/>
                </a:lnTo>
                <a:lnTo>
                  <a:pt x="416" y="573"/>
                </a:lnTo>
                <a:lnTo>
                  <a:pt x="387" y="573"/>
                </a:lnTo>
                <a:lnTo>
                  <a:pt x="387" y="573"/>
                </a:lnTo>
                <a:lnTo>
                  <a:pt x="360" y="573"/>
                </a:lnTo>
                <a:lnTo>
                  <a:pt x="334" y="571"/>
                </a:lnTo>
                <a:lnTo>
                  <a:pt x="313" y="567"/>
                </a:lnTo>
                <a:lnTo>
                  <a:pt x="299" y="563"/>
                </a:lnTo>
                <a:lnTo>
                  <a:pt x="299" y="563"/>
                </a:lnTo>
                <a:lnTo>
                  <a:pt x="276" y="550"/>
                </a:lnTo>
                <a:lnTo>
                  <a:pt x="258" y="534"/>
                </a:lnTo>
                <a:lnTo>
                  <a:pt x="242" y="516"/>
                </a:lnTo>
                <a:lnTo>
                  <a:pt x="227" y="493"/>
                </a:lnTo>
                <a:lnTo>
                  <a:pt x="227" y="493"/>
                </a:lnTo>
                <a:lnTo>
                  <a:pt x="217" y="473"/>
                </a:lnTo>
                <a:lnTo>
                  <a:pt x="209" y="450"/>
                </a:lnTo>
                <a:lnTo>
                  <a:pt x="195" y="405"/>
                </a:lnTo>
                <a:lnTo>
                  <a:pt x="195" y="405"/>
                </a:lnTo>
                <a:lnTo>
                  <a:pt x="182" y="397"/>
                </a:lnTo>
                <a:lnTo>
                  <a:pt x="174" y="389"/>
                </a:lnTo>
                <a:lnTo>
                  <a:pt x="166" y="378"/>
                </a:lnTo>
                <a:lnTo>
                  <a:pt x="160" y="364"/>
                </a:lnTo>
                <a:lnTo>
                  <a:pt x="160" y="364"/>
                </a:lnTo>
                <a:lnTo>
                  <a:pt x="156" y="350"/>
                </a:lnTo>
                <a:lnTo>
                  <a:pt x="152" y="331"/>
                </a:lnTo>
                <a:lnTo>
                  <a:pt x="150" y="311"/>
                </a:lnTo>
                <a:lnTo>
                  <a:pt x="150" y="288"/>
                </a:lnTo>
                <a:lnTo>
                  <a:pt x="150" y="278"/>
                </a:lnTo>
                <a:lnTo>
                  <a:pt x="158" y="272"/>
                </a:lnTo>
                <a:lnTo>
                  <a:pt x="158" y="272"/>
                </a:lnTo>
                <a:lnTo>
                  <a:pt x="164" y="268"/>
                </a:lnTo>
                <a:lnTo>
                  <a:pt x="164" y="268"/>
                </a:lnTo>
                <a:lnTo>
                  <a:pt x="162" y="227"/>
                </a:lnTo>
                <a:lnTo>
                  <a:pt x="160" y="192"/>
                </a:lnTo>
                <a:lnTo>
                  <a:pt x="160" y="161"/>
                </a:lnTo>
                <a:lnTo>
                  <a:pt x="164" y="135"/>
                </a:lnTo>
                <a:lnTo>
                  <a:pt x="168" y="112"/>
                </a:lnTo>
                <a:lnTo>
                  <a:pt x="176" y="92"/>
                </a:lnTo>
                <a:lnTo>
                  <a:pt x="188" y="71"/>
                </a:lnTo>
                <a:lnTo>
                  <a:pt x="203" y="53"/>
                </a:lnTo>
                <a:lnTo>
                  <a:pt x="203" y="53"/>
                </a:lnTo>
                <a:lnTo>
                  <a:pt x="219" y="41"/>
                </a:lnTo>
                <a:lnTo>
                  <a:pt x="240" y="30"/>
                </a:lnTo>
                <a:lnTo>
                  <a:pt x="262" y="20"/>
                </a:lnTo>
                <a:lnTo>
                  <a:pt x="285" y="14"/>
                </a:lnTo>
                <a:lnTo>
                  <a:pt x="311" y="8"/>
                </a:lnTo>
                <a:lnTo>
                  <a:pt x="336" y="4"/>
                </a:lnTo>
                <a:lnTo>
                  <a:pt x="362" y="2"/>
                </a:lnTo>
                <a:lnTo>
                  <a:pt x="389" y="0"/>
                </a:lnTo>
                <a:lnTo>
                  <a:pt x="416" y="2"/>
                </a:lnTo>
                <a:lnTo>
                  <a:pt x="442" y="4"/>
                </a:lnTo>
                <a:lnTo>
                  <a:pt x="469" y="8"/>
                </a:lnTo>
                <a:lnTo>
                  <a:pt x="494" y="12"/>
                </a:lnTo>
                <a:lnTo>
                  <a:pt x="518" y="20"/>
                </a:lnTo>
                <a:lnTo>
                  <a:pt x="539" y="28"/>
                </a:lnTo>
                <a:lnTo>
                  <a:pt x="559" y="39"/>
                </a:lnTo>
                <a:lnTo>
                  <a:pt x="577" y="49"/>
                </a:lnTo>
                <a:lnTo>
                  <a:pt x="577" y="49"/>
                </a:lnTo>
                <a:lnTo>
                  <a:pt x="598" y="71"/>
                </a:lnTo>
                <a:lnTo>
                  <a:pt x="612" y="94"/>
                </a:lnTo>
                <a:lnTo>
                  <a:pt x="623" y="116"/>
                </a:lnTo>
                <a:lnTo>
                  <a:pt x="629" y="143"/>
                </a:lnTo>
                <a:lnTo>
                  <a:pt x="633" y="170"/>
                </a:lnTo>
                <a:lnTo>
                  <a:pt x="633" y="200"/>
                </a:lnTo>
                <a:lnTo>
                  <a:pt x="629" y="233"/>
                </a:lnTo>
                <a:lnTo>
                  <a:pt x="623" y="268"/>
                </a:lnTo>
                <a:lnTo>
                  <a:pt x="623" y="268"/>
                </a:lnTo>
                <a:close/>
                <a:moveTo>
                  <a:pt x="440" y="616"/>
                </a:moveTo>
                <a:lnTo>
                  <a:pt x="442" y="643"/>
                </a:lnTo>
                <a:lnTo>
                  <a:pt x="426" y="669"/>
                </a:lnTo>
                <a:lnTo>
                  <a:pt x="448" y="819"/>
                </a:lnTo>
                <a:lnTo>
                  <a:pt x="541" y="618"/>
                </a:lnTo>
                <a:lnTo>
                  <a:pt x="684" y="614"/>
                </a:lnTo>
                <a:lnTo>
                  <a:pt x="684" y="614"/>
                </a:lnTo>
                <a:lnTo>
                  <a:pt x="696" y="628"/>
                </a:lnTo>
                <a:lnTo>
                  <a:pt x="709" y="645"/>
                </a:lnTo>
                <a:lnTo>
                  <a:pt x="721" y="661"/>
                </a:lnTo>
                <a:lnTo>
                  <a:pt x="733" y="681"/>
                </a:lnTo>
                <a:lnTo>
                  <a:pt x="743" y="702"/>
                </a:lnTo>
                <a:lnTo>
                  <a:pt x="754" y="722"/>
                </a:lnTo>
                <a:lnTo>
                  <a:pt x="770" y="769"/>
                </a:lnTo>
                <a:lnTo>
                  <a:pt x="782" y="817"/>
                </a:lnTo>
                <a:lnTo>
                  <a:pt x="790" y="864"/>
                </a:lnTo>
                <a:lnTo>
                  <a:pt x="792" y="911"/>
                </a:lnTo>
                <a:lnTo>
                  <a:pt x="792" y="931"/>
                </a:lnTo>
                <a:lnTo>
                  <a:pt x="792" y="954"/>
                </a:lnTo>
                <a:lnTo>
                  <a:pt x="792" y="954"/>
                </a:lnTo>
                <a:lnTo>
                  <a:pt x="0" y="954"/>
                </a:lnTo>
                <a:lnTo>
                  <a:pt x="0" y="954"/>
                </a:lnTo>
                <a:lnTo>
                  <a:pt x="2" y="915"/>
                </a:lnTo>
                <a:lnTo>
                  <a:pt x="6" y="872"/>
                </a:lnTo>
                <a:lnTo>
                  <a:pt x="12" y="827"/>
                </a:lnTo>
                <a:lnTo>
                  <a:pt x="23" y="782"/>
                </a:lnTo>
                <a:lnTo>
                  <a:pt x="29" y="757"/>
                </a:lnTo>
                <a:lnTo>
                  <a:pt x="37" y="735"/>
                </a:lnTo>
                <a:lnTo>
                  <a:pt x="47" y="712"/>
                </a:lnTo>
                <a:lnTo>
                  <a:pt x="57" y="692"/>
                </a:lnTo>
                <a:lnTo>
                  <a:pt x="68" y="671"/>
                </a:lnTo>
                <a:lnTo>
                  <a:pt x="82" y="653"/>
                </a:lnTo>
                <a:lnTo>
                  <a:pt x="96" y="634"/>
                </a:lnTo>
                <a:lnTo>
                  <a:pt x="113" y="618"/>
                </a:lnTo>
                <a:lnTo>
                  <a:pt x="242" y="620"/>
                </a:lnTo>
                <a:lnTo>
                  <a:pt x="362" y="817"/>
                </a:lnTo>
                <a:lnTo>
                  <a:pt x="385" y="669"/>
                </a:lnTo>
                <a:lnTo>
                  <a:pt x="369" y="643"/>
                </a:lnTo>
                <a:lnTo>
                  <a:pt x="369" y="616"/>
                </a:lnTo>
                <a:lnTo>
                  <a:pt x="369" y="616"/>
                </a:lnTo>
                <a:lnTo>
                  <a:pt x="405" y="614"/>
                </a:lnTo>
                <a:lnTo>
                  <a:pt x="440" y="616"/>
                </a:lnTo>
                <a:lnTo>
                  <a:pt x="440" y="616"/>
                </a:lnTo>
                <a:close/>
                <a:moveTo>
                  <a:pt x="547" y="225"/>
                </a:moveTo>
                <a:lnTo>
                  <a:pt x="547" y="225"/>
                </a:lnTo>
                <a:lnTo>
                  <a:pt x="500" y="231"/>
                </a:lnTo>
                <a:lnTo>
                  <a:pt x="473" y="235"/>
                </a:lnTo>
                <a:lnTo>
                  <a:pt x="446" y="235"/>
                </a:lnTo>
                <a:lnTo>
                  <a:pt x="420" y="233"/>
                </a:lnTo>
                <a:lnTo>
                  <a:pt x="391" y="229"/>
                </a:lnTo>
                <a:lnTo>
                  <a:pt x="365" y="221"/>
                </a:lnTo>
                <a:lnTo>
                  <a:pt x="340" y="209"/>
                </a:lnTo>
                <a:lnTo>
                  <a:pt x="340" y="209"/>
                </a:lnTo>
                <a:lnTo>
                  <a:pt x="330" y="204"/>
                </a:lnTo>
                <a:lnTo>
                  <a:pt x="319" y="204"/>
                </a:lnTo>
                <a:lnTo>
                  <a:pt x="307" y="206"/>
                </a:lnTo>
                <a:lnTo>
                  <a:pt x="295" y="211"/>
                </a:lnTo>
                <a:lnTo>
                  <a:pt x="270" y="217"/>
                </a:lnTo>
                <a:lnTo>
                  <a:pt x="258" y="221"/>
                </a:lnTo>
                <a:lnTo>
                  <a:pt x="246" y="221"/>
                </a:lnTo>
                <a:lnTo>
                  <a:pt x="246" y="221"/>
                </a:lnTo>
                <a:lnTo>
                  <a:pt x="233" y="249"/>
                </a:lnTo>
                <a:lnTo>
                  <a:pt x="225" y="282"/>
                </a:lnTo>
                <a:lnTo>
                  <a:pt x="223" y="299"/>
                </a:lnTo>
                <a:lnTo>
                  <a:pt x="205" y="297"/>
                </a:lnTo>
                <a:lnTo>
                  <a:pt x="205" y="297"/>
                </a:lnTo>
                <a:lnTo>
                  <a:pt x="193" y="299"/>
                </a:lnTo>
                <a:lnTo>
                  <a:pt x="193" y="299"/>
                </a:lnTo>
                <a:lnTo>
                  <a:pt x="188" y="301"/>
                </a:lnTo>
                <a:lnTo>
                  <a:pt x="188" y="301"/>
                </a:lnTo>
                <a:lnTo>
                  <a:pt x="190" y="327"/>
                </a:lnTo>
                <a:lnTo>
                  <a:pt x="195" y="340"/>
                </a:lnTo>
                <a:lnTo>
                  <a:pt x="197" y="350"/>
                </a:lnTo>
                <a:lnTo>
                  <a:pt x="197" y="350"/>
                </a:lnTo>
                <a:lnTo>
                  <a:pt x="201" y="358"/>
                </a:lnTo>
                <a:lnTo>
                  <a:pt x="205" y="364"/>
                </a:lnTo>
                <a:lnTo>
                  <a:pt x="211" y="368"/>
                </a:lnTo>
                <a:lnTo>
                  <a:pt x="217" y="370"/>
                </a:lnTo>
                <a:lnTo>
                  <a:pt x="227" y="374"/>
                </a:lnTo>
                <a:lnTo>
                  <a:pt x="229" y="385"/>
                </a:lnTo>
                <a:lnTo>
                  <a:pt x="229" y="385"/>
                </a:lnTo>
                <a:lnTo>
                  <a:pt x="244" y="432"/>
                </a:lnTo>
                <a:lnTo>
                  <a:pt x="252" y="454"/>
                </a:lnTo>
                <a:lnTo>
                  <a:pt x="262" y="473"/>
                </a:lnTo>
                <a:lnTo>
                  <a:pt x="262" y="473"/>
                </a:lnTo>
                <a:lnTo>
                  <a:pt x="272" y="491"/>
                </a:lnTo>
                <a:lnTo>
                  <a:pt x="285" y="505"/>
                </a:lnTo>
                <a:lnTo>
                  <a:pt x="299" y="518"/>
                </a:lnTo>
                <a:lnTo>
                  <a:pt x="315" y="526"/>
                </a:lnTo>
                <a:lnTo>
                  <a:pt x="315" y="526"/>
                </a:lnTo>
                <a:lnTo>
                  <a:pt x="326" y="530"/>
                </a:lnTo>
                <a:lnTo>
                  <a:pt x="344" y="532"/>
                </a:lnTo>
                <a:lnTo>
                  <a:pt x="387" y="534"/>
                </a:lnTo>
                <a:lnTo>
                  <a:pt x="387" y="534"/>
                </a:lnTo>
                <a:lnTo>
                  <a:pt x="436" y="532"/>
                </a:lnTo>
                <a:lnTo>
                  <a:pt x="455" y="530"/>
                </a:lnTo>
                <a:lnTo>
                  <a:pt x="467" y="528"/>
                </a:lnTo>
                <a:lnTo>
                  <a:pt x="467" y="528"/>
                </a:lnTo>
                <a:lnTo>
                  <a:pt x="485" y="520"/>
                </a:lnTo>
                <a:lnTo>
                  <a:pt x="500" y="507"/>
                </a:lnTo>
                <a:lnTo>
                  <a:pt x="514" y="493"/>
                </a:lnTo>
                <a:lnTo>
                  <a:pt x="526" y="477"/>
                </a:lnTo>
                <a:lnTo>
                  <a:pt x="526" y="477"/>
                </a:lnTo>
                <a:lnTo>
                  <a:pt x="537" y="456"/>
                </a:lnTo>
                <a:lnTo>
                  <a:pt x="545" y="434"/>
                </a:lnTo>
                <a:lnTo>
                  <a:pt x="553" y="409"/>
                </a:lnTo>
                <a:lnTo>
                  <a:pt x="561" y="385"/>
                </a:lnTo>
                <a:lnTo>
                  <a:pt x="563" y="374"/>
                </a:lnTo>
                <a:lnTo>
                  <a:pt x="573" y="370"/>
                </a:lnTo>
                <a:lnTo>
                  <a:pt x="573" y="370"/>
                </a:lnTo>
                <a:lnTo>
                  <a:pt x="580" y="366"/>
                </a:lnTo>
                <a:lnTo>
                  <a:pt x="584" y="362"/>
                </a:lnTo>
                <a:lnTo>
                  <a:pt x="588" y="356"/>
                </a:lnTo>
                <a:lnTo>
                  <a:pt x="592" y="350"/>
                </a:lnTo>
                <a:lnTo>
                  <a:pt x="592" y="350"/>
                </a:lnTo>
                <a:lnTo>
                  <a:pt x="598" y="327"/>
                </a:lnTo>
                <a:lnTo>
                  <a:pt x="600" y="301"/>
                </a:lnTo>
                <a:lnTo>
                  <a:pt x="600" y="301"/>
                </a:lnTo>
                <a:lnTo>
                  <a:pt x="596" y="299"/>
                </a:lnTo>
                <a:lnTo>
                  <a:pt x="596" y="299"/>
                </a:lnTo>
                <a:lnTo>
                  <a:pt x="586" y="297"/>
                </a:lnTo>
                <a:lnTo>
                  <a:pt x="567" y="299"/>
                </a:lnTo>
                <a:lnTo>
                  <a:pt x="565" y="280"/>
                </a:lnTo>
                <a:lnTo>
                  <a:pt x="565" y="280"/>
                </a:lnTo>
                <a:lnTo>
                  <a:pt x="557" y="252"/>
                </a:lnTo>
                <a:lnTo>
                  <a:pt x="547" y="225"/>
                </a:lnTo>
                <a:lnTo>
                  <a:pt x="547" y="225"/>
                </a:lnTo>
                <a:close/>
              </a:path>
            </a:pathLst>
          </a:custGeom>
          <a:gradFill>
            <a:gsLst>
              <a:gs pos="0">
                <a:srgbClr val="E30000"/>
              </a:gs>
              <a:gs pos="100000">
                <a:srgbClr val="760303"/>
              </a:gs>
            </a:gsLst>
            <a:lin ang="54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6" name="Freeform 5"/>
          <p:cNvSpPr>
            <a:spLocks noEditPoints="1"/>
          </p:cNvSpPr>
          <p:nvPr/>
        </p:nvSpPr>
        <p:spPr bwMode="auto">
          <a:xfrm>
            <a:off x="3761740" y="4006850"/>
            <a:ext cx="309245" cy="203200"/>
          </a:xfrm>
          <a:custGeom>
            <a:avLst/>
            <a:gdLst>
              <a:gd name="T0" fmla="*/ 516 w 962"/>
              <a:gd name="T1" fmla="*/ 0 h 631"/>
              <a:gd name="T2" fmla="*/ 32 w 962"/>
              <a:gd name="T3" fmla="*/ 71 h 631"/>
              <a:gd name="T4" fmla="*/ 32 w 962"/>
              <a:gd name="T5" fmla="*/ 327 h 631"/>
              <a:gd name="T6" fmla="*/ 21 w 962"/>
              <a:gd name="T7" fmla="*/ 338 h 631"/>
              <a:gd name="T8" fmla="*/ 17 w 962"/>
              <a:gd name="T9" fmla="*/ 354 h 631"/>
              <a:gd name="T10" fmla="*/ 17 w 962"/>
              <a:gd name="T11" fmla="*/ 363 h 631"/>
              <a:gd name="T12" fmla="*/ 23 w 962"/>
              <a:gd name="T13" fmla="*/ 375 h 631"/>
              <a:gd name="T14" fmla="*/ 32 w 962"/>
              <a:gd name="T15" fmla="*/ 384 h 631"/>
              <a:gd name="T16" fmla="*/ 44 w 962"/>
              <a:gd name="T17" fmla="*/ 388 h 631"/>
              <a:gd name="T18" fmla="*/ 50 w 962"/>
              <a:gd name="T19" fmla="*/ 390 h 631"/>
              <a:gd name="T20" fmla="*/ 63 w 962"/>
              <a:gd name="T21" fmla="*/ 388 h 631"/>
              <a:gd name="T22" fmla="*/ 76 w 962"/>
              <a:gd name="T23" fmla="*/ 379 h 631"/>
              <a:gd name="T24" fmla="*/ 82 w 962"/>
              <a:gd name="T25" fmla="*/ 369 h 631"/>
              <a:gd name="T26" fmla="*/ 84 w 962"/>
              <a:gd name="T27" fmla="*/ 354 h 631"/>
              <a:gd name="T28" fmla="*/ 84 w 962"/>
              <a:gd name="T29" fmla="*/ 346 h 631"/>
              <a:gd name="T30" fmla="*/ 76 w 962"/>
              <a:gd name="T31" fmla="*/ 331 h 631"/>
              <a:gd name="T32" fmla="*/ 67 w 962"/>
              <a:gd name="T33" fmla="*/ 164 h 631"/>
              <a:gd name="T34" fmla="*/ 962 w 962"/>
              <a:gd name="T35" fmla="*/ 159 h 631"/>
              <a:gd name="T36" fmla="*/ 962 w 962"/>
              <a:gd name="T37" fmla="*/ 71 h 631"/>
              <a:gd name="T38" fmla="*/ 78 w 962"/>
              <a:gd name="T39" fmla="*/ 402 h 631"/>
              <a:gd name="T40" fmla="*/ 50 w 962"/>
              <a:gd name="T41" fmla="*/ 409 h 631"/>
              <a:gd name="T42" fmla="*/ 25 w 962"/>
              <a:gd name="T43" fmla="*/ 402 h 631"/>
              <a:gd name="T44" fmla="*/ 0 w 962"/>
              <a:gd name="T45" fmla="*/ 555 h 631"/>
              <a:gd name="T46" fmla="*/ 17 w 962"/>
              <a:gd name="T47" fmla="*/ 562 h 631"/>
              <a:gd name="T48" fmla="*/ 25 w 962"/>
              <a:gd name="T49" fmla="*/ 564 h 631"/>
              <a:gd name="T50" fmla="*/ 40 w 962"/>
              <a:gd name="T51" fmla="*/ 566 h 631"/>
              <a:gd name="T52" fmla="*/ 61 w 962"/>
              <a:gd name="T53" fmla="*/ 549 h 631"/>
              <a:gd name="T54" fmla="*/ 67 w 962"/>
              <a:gd name="T55" fmla="*/ 566 h 631"/>
              <a:gd name="T56" fmla="*/ 76 w 962"/>
              <a:gd name="T57" fmla="*/ 495 h 631"/>
              <a:gd name="T58" fmla="*/ 86 w 962"/>
              <a:gd name="T59" fmla="*/ 560 h 631"/>
              <a:gd name="T60" fmla="*/ 99 w 962"/>
              <a:gd name="T61" fmla="*/ 555 h 631"/>
              <a:gd name="T62" fmla="*/ 78 w 962"/>
              <a:gd name="T63" fmla="*/ 402 h 631"/>
              <a:gd name="T64" fmla="*/ 176 w 962"/>
              <a:gd name="T65" fmla="*/ 220 h 631"/>
              <a:gd name="T66" fmla="*/ 838 w 962"/>
              <a:gd name="T67" fmla="*/ 218 h 631"/>
              <a:gd name="T68" fmla="*/ 838 w 962"/>
              <a:gd name="T69" fmla="*/ 553 h 631"/>
              <a:gd name="T70" fmla="*/ 757 w 962"/>
              <a:gd name="T71" fmla="*/ 557 h 631"/>
              <a:gd name="T72" fmla="*/ 673 w 962"/>
              <a:gd name="T73" fmla="*/ 572 h 631"/>
              <a:gd name="T74" fmla="*/ 591 w 962"/>
              <a:gd name="T75" fmla="*/ 597 h 631"/>
              <a:gd name="T76" fmla="*/ 509 w 962"/>
              <a:gd name="T77" fmla="*/ 631 h 631"/>
              <a:gd name="T78" fmla="*/ 469 w 962"/>
              <a:gd name="T79" fmla="*/ 612 h 631"/>
              <a:gd name="T80" fmla="*/ 390 w 962"/>
              <a:gd name="T81" fmla="*/ 585 h 631"/>
              <a:gd name="T82" fmla="*/ 306 w 962"/>
              <a:gd name="T83" fmla="*/ 566 h 631"/>
              <a:gd name="T84" fmla="*/ 220 w 962"/>
              <a:gd name="T85" fmla="*/ 557 h 631"/>
              <a:gd name="T86" fmla="*/ 176 w 962"/>
              <a:gd name="T87" fmla="*/ 555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2" h="631">
                <a:moveTo>
                  <a:pt x="962" y="71"/>
                </a:moveTo>
                <a:lnTo>
                  <a:pt x="516" y="0"/>
                </a:lnTo>
                <a:lnTo>
                  <a:pt x="32" y="71"/>
                </a:lnTo>
                <a:lnTo>
                  <a:pt x="32" y="71"/>
                </a:lnTo>
                <a:lnTo>
                  <a:pt x="32" y="327"/>
                </a:lnTo>
                <a:lnTo>
                  <a:pt x="32" y="327"/>
                </a:lnTo>
                <a:lnTo>
                  <a:pt x="25" y="331"/>
                </a:lnTo>
                <a:lnTo>
                  <a:pt x="21" y="338"/>
                </a:lnTo>
                <a:lnTo>
                  <a:pt x="17" y="346"/>
                </a:lnTo>
                <a:lnTo>
                  <a:pt x="17" y="354"/>
                </a:lnTo>
                <a:lnTo>
                  <a:pt x="17" y="354"/>
                </a:lnTo>
                <a:lnTo>
                  <a:pt x="17" y="363"/>
                </a:lnTo>
                <a:lnTo>
                  <a:pt x="19" y="369"/>
                </a:lnTo>
                <a:lnTo>
                  <a:pt x="23" y="375"/>
                </a:lnTo>
                <a:lnTo>
                  <a:pt x="27" y="379"/>
                </a:lnTo>
                <a:lnTo>
                  <a:pt x="32" y="384"/>
                </a:lnTo>
                <a:lnTo>
                  <a:pt x="38" y="388"/>
                </a:lnTo>
                <a:lnTo>
                  <a:pt x="44" y="388"/>
                </a:lnTo>
                <a:lnTo>
                  <a:pt x="50" y="390"/>
                </a:lnTo>
                <a:lnTo>
                  <a:pt x="50" y="390"/>
                </a:lnTo>
                <a:lnTo>
                  <a:pt x="57" y="388"/>
                </a:lnTo>
                <a:lnTo>
                  <a:pt x="63" y="388"/>
                </a:lnTo>
                <a:lnTo>
                  <a:pt x="69" y="384"/>
                </a:lnTo>
                <a:lnTo>
                  <a:pt x="76" y="379"/>
                </a:lnTo>
                <a:lnTo>
                  <a:pt x="80" y="375"/>
                </a:lnTo>
                <a:lnTo>
                  <a:pt x="82" y="369"/>
                </a:lnTo>
                <a:lnTo>
                  <a:pt x="84" y="363"/>
                </a:lnTo>
                <a:lnTo>
                  <a:pt x="84" y="354"/>
                </a:lnTo>
                <a:lnTo>
                  <a:pt x="84" y="354"/>
                </a:lnTo>
                <a:lnTo>
                  <a:pt x="84" y="346"/>
                </a:lnTo>
                <a:lnTo>
                  <a:pt x="80" y="338"/>
                </a:lnTo>
                <a:lnTo>
                  <a:pt x="76" y="331"/>
                </a:lnTo>
                <a:lnTo>
                  <a:pt x="67" y="325"/>
                </a:lnTo>
                <a:lnTo>
                  <a:pt x="67" y="164"/>
                </a:lnTo>
                <a:lnTo>
                  <a:pt x="516" y="229"/>
                </a:lnTo>
                <a:lnTo>
                  <a:pt x="962" y="159"/>
                </a:lnTo>
                <a:lnTo>
                  <a:pt x="962" y="71"/>
                </a:lnTo>
                <a:lnTo>
                  <a:pt x="962" y="71"/>
                </a:lnTo>
                <a:close/>
                <a:moveTo>
                  <a:pt x="78" y="402"/>
                </a:moveTo>
                <a:lnTo>
                  <a:pt x="78" y="402"/>
                </a:lnTo>
                <a:lnTo>
                  <a:pt x="65" y="407"/>
                </a:lnTo>
                <a:lnTo>
                  <a:pt x="50" y="409"/>
                </a:lnTo>
                <a:lnTo>
                  <a:pt x="38" y="407"/>
                </a:lnTo>
                <a:lnTo>
                  <a:pt x="25" y="402"/>
                </a:lnTo>
                <a:lnTo>
                  <a:pt x="25" y="402"/>
                </a:lnTo>
                <a:lnTo>
                  <a:pt x="0" y="555"/>
                </a:lnTo>
                <a:lnTo>
                  <a:pt x="0" y="555"/>
                </a:lnTo>
                <a:lnTo>
                  <a:pt x="17" y="562"/>
                </a:lnTo>
                <a:lnTo>
                  <a:pt x="23" y="545"/>
                </a:lnTo>
                <a:lnTo>
                  <a:pt x="25" y="564"/>
                </a:lnTo>
                <a:lnTo>
                  <a:pt x="25" y="564"/>
                </a:lnTo>
                <a:lnTo>
                  <a:pt x="40" y="566"/>
                </a:lnTo>
                <a:lnTo>
                  <a:pt x="55" y="566"/>
                </a:lnTo>
                <a:lnTo>
                  <a:pt x="61" y="549"/>
                </a:lnTo>
                <a:lnTo>
                  <a:pt x="67" y="566"/>
                </a:lnTo>
                <a:lnTo>
                  <a:pt x="67" y="566"/>
                </a:lnTo>
                <a:lnTo>
                  <a:pt x="71" y="564"/>
                </a:lnTo>
                <a:lnTo>
                  <a:pt x="76" y="495"/>
                </a:lnTo>
                <a:lnTo>
                  <a:pt x="86" y="560"/>
                </a:lnTo>
                <a:lnTo>
                  <a:pt x="86" y="560"/>
                </a:lnTo>
                <a:lnTo>
                  <a:pt x="99" y="555"/>
                </a:lnTo>
                <a:lnTo>
                  <a:pt x="99" y="555"/>
                </a:lnTo>
                <a:lnTo>
                  <a:pt x="78" y="402"/>
                </a:lnTo>
                <a:lnTo>
                  <a:pt x="78" y="402"/>
                </a:lnTo>
                <a:close/>
                <a:moveTo>
                  <a:pt x="176" y="555"/>
                </a:moveTo>
                <a:lnTo>
                  <a:pt x="176" y="220"/>
                </a:lnTo>
                <a:lnTo>
                  <a:pt x="516" y="268"/>
                </a:lnTo>
                <a:lnTo>
                  <a:pt x="838" y="218"/>
                </a:lnTo>
                <a:lnTo>
                  <a:pt x="838" y="553"/>
                </a:lnTo>
                <a:lnTo>
                  <a:pt x="838" y="553"/>
                </a:lnTo>
                <a:lnTo>
                  <a:pt x="796" y="553"/>
                </a:lnTo>
                <a:lnTo>
                  <a:pt x="757" y="557"/>
                </a:lnTo>
                <a:lnTo>
                  <a:pt x="715" y="564"/>
                </a:lnTo>
                <a:lnTo>
                  <a:pt x="673" y="572"/>
                </a:lnTo>
                <a:lnTo>
                  <a:pt x="631" y="585"/>
                </a:lnTo>
                <a:lnTo>
                  <a:pt x="591" y="597"/>
                </a:lnTo>
                <a:lnTo>
                  <a:pt x="549" y="614"/>
                </a:lnTo>
                <a:lnTo>
                  <a:pt x="509" y="631"/>
                </a:lnTo>
                <a:lnTo>
                  <a:pt x="509" y="631"/>
                </a:lnTo>
                <a:lnTo>
                  <a:pt x="469" y="612"/>
                </a:lnTo>
                <a:lnTo>
                  <a:pt x="430" y="597"/>
                </a:lnTo>
                <a:lnTo>
                  <a:pt x="390" y="585"/>
                </a:lnTo>
                <a:lnTo>
                  <a:pt x="348" y="574"/>
                </a:lnTo>
                <a:lnTo>
                  <a:pt x="306" y="566"/>
                </a:lnTo>
                <a:lnTo>
                  <a:pt x="262" y="562"/>
                </a:lnTo>
                <a:lnTo>
                  <a:pt x="220" y="557"/>
                </a:lnTo>
                <a:lnTo>
                  <a:pt x="176" y="555"/>
                </a:lnTo>
                <a:lnTo>
                  <a:pt x="176" y="555"/>
                </a:lnTo>
                <a:close/>
              </a:path>
            </a:pathLst>
          </a:custGeom>
          <a:gradFill>
            <a:gsLst>
              <a:gs pos="0">
                <a:srgbClr val="E30000"/>
              </a:gs>
              <a:gs pos="100000">
                <a:srgbClr val="760303"/>
              </a:gs>
            </a:gsLst>
            <a:lin ang="54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pic>
        <p:nvPicPr>
          <p:cNvPr id="8" name="图片 7" descr="E:\素材\国庆\588ku_68ce4d6e4980ed8a107659b9be461b96\5372 3.png5372 3"/>
          <p:cNvPicPr>
            <a:picLocks noChangeAspect="1"/>
          </p:cNvPicPr>
          <p:nvPr/>
        </p:nvPicPr>
        <p:blipFill>
          <a:blip r:embed="rId4" cstate="print"/>
          <a:srcRect/>
          <a:stretch>
            <a:fillRect/>
          </a:stretch>
        </p:blipFill>
        <p:spPr>
          <a:xfrm>
            <a:off x="4324985" y="569595"/>
            <a:ext cx="3284855" cy="2651760"/>
          </a:xfrm>
          <a:prstGeom prst="rect">
            <a:avLst/>
          </a:prstGeom>
        </p:spPr>
      </p:pic>
    </p:spTree>
  </p:cSld>
  <p:clrMapOvr>
    <a:masterClrMapping/>
  </p:clrMapOvr>
  <p:transition advTm="3978">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7"/>
                                        </p:tgtEl>
                                        <p:attrNameLst>
                                          <p:attrName>ppt_y</p:attrName>
                                        </p:attrNameLst>
                                      </p:cBhvr>
                                      <p:tavLst>
                                        <p:tav tm="0">
                                          <p:val>
                                            <p:strVal val="#ppt_y"/>
                                          </p:val>
                                        </p:tav>
                                        <p:tav tm="100000">
                                          <p:val>
                                            <p:strVal val="#ppt_y"/>
                                          </p:val>
                                        </p:tav>
                                      </p:tavLst>
                                    </p:anim>
                                    <p:anim calcmode="lin" valueType="num">
                                      <p:cBhvr>
                                        <p:cTn id="1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7"/>
                                        </p:tgtEl>
                                      </p:cBhvr>
                                    </p:animEffect>
                                  </p:childTnLst>
                                </p:cTn>
                              </p:par>
                            </p:childTnLst>
                          </p:cTn>
                        </p:par>
                        <p:par>
                          <p:cTn id="18" fill="hold">
                            <p:stCondLst>
                              <p:cond delay="1350"/>
                            </p:stCondLst>
                            <p:childTnLst>
                              <p:par>
                                <p:cTn id="19" presetID="47"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2350"/>
                            </p:stCondLst>
                            <p:childTnLst>
                              <p:par>
                                <p:cTn id="25" presetID="47" presetClass="entr" presetSubtype="0" fill="hold" grpId="0" nodeType="afterEffect">
                                  <p:stCondLst>
                                    <p:cond delay="0"/>
                                  </p:stCondLst>
                                  <p:childTnLst>
                                    <p:set>
                                      <p:cBhvr>
                                        <p:cTn id="26" dur="1" fill="hold">
                                          <p:stCondLst>
                                            <p:cond delay="0"/>
                                          </p:stCondLst>
                                        </p:cTn>
                                        <p:tgtEl>
                                          <p:spTgt spid="3075"/>
                                        </p:tgtEl>
                                        <p:attrNameLst>
                                          <p:attrName>style.visibility</p:attrName>
                                        </p:attrNameLst>
                                      </p:cBhvr>
                                      <p:to>
                                        <p:strVal val="visible"/>
                                      </p:to>
                                    </p:set>
                                    <p:animEffect transition="in" filter="fade">
                                      <p:cBhvr>
                                        <p:cTn id="27" dur="1000"/>
                                        <p:tgtEl>
                                          <p:spTgt spid="3075"/>
                                        </p:tgtEl>
                                      </p:cBhvr>
                                    </p:animEffect>
                                    <p:anim calcmode="lin" valueType="num">
                                      <p:cBhvr>
                                        <p:cTn id="28" dur="1000" fill="hold"/>
                                        <p:tgtEl>
                                          <p:spTgt spid="3075"/>
                                        </p:tgtEl>
                                        <p:attrNameLst>
                                          <p:attrName>ppt_x</p:attrName>
                                        </p:attrNameLst>
                                      </p:cBhvr>
                                      <p:tavLst>
                                        <p:tav tm="0">
                                          <p:val>
                                            <p:strVal val="#ppt_x"/>
                                          </p:val>
                                        </p:tav>
                                        <p:tav tm="100000">
                                          <p:val>
                                            <p:strVal val="#ppt_x"/>
                                          </p:val>
                                        </p:tav>
                                      </p:tavLst>
                                    </p:anim>
                                    <p:anim calcmode="lin" valueType="num">
                                      <p:cBhvr>
                                        <p:cTn id="29" dur="1000" fill="hold"/>
                                        <p:tgtEl>
                                          <p:spTgt spid="3075"/>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3076"/>
                                        </p:tgtEl>
                                        <p:attrNameLst>
                                          <p:attrName>style.visibility</p:attrName>
                                        </p:attrNameLst>
                                      </p:cBhvr>
                                      <p:to>
                                        <p:strVal val="visible"/>
                                      </p:to>
                                    </p:set>
                                    <p:animEffect transition="in" filter="fade">
                                      <p:cBhvr>
                                        <p:cTn id="32" dur="1000"/>
                                        <p:tgtEl>
                                          <p:spTgt spid="3076"/>
                                        </p:tgtEl>
                                      </p:cBhvr>
                                    </p:animEffect>
                                    <p:anim calcmode="lin" valueType="num">
                                      <p:cBhvr>
                                        <p:cTn id="33" dur="1000" fill="hold"/>
                                        <p:tgtEl>
                                          <p:spTgt spid="3076"/>
                                        </p:tgtEl>
                                        <p:attrNameLst>
                                          <p:attrName>ppt_x</p:attrName>
                                        </p:attrNameLst>
                                      </p:cBhvr>
                                      <p:tavLst>
                                        <p:tav tm="0">
                                          <p:val>
                                            <p:strVal val="#ppt_x"/>
                                          </p:val>
                                        </p:tav>
                                        <p:tav tm="100000">
                                          <p:val>
                                            <p:strVal val="#ppt_x"/>
                                          </p:val>
                                        </p:tav>
                                      </p:tavLst>
                                    </p:anim>
                                    <p:anim calcmode="lin" valueType="num">
                                      <p:cBhvr>
                                        <p:cTn id="34" dur="1000" fill="hold"/>
                                        <p:tgtEl>
                                          <p:spTgt spid="307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75" grpId="0" bldLvl="0" animBg="1"/>
      <p:bldP spid="3076" grpId="0" bldLvl="0" animBg="1"/>
      <p:bldP spid="11" grpId="0" bldLvl="0" animBg="1"/>
      <p:bldP spid="20" grpId="0" bldLvl="0" animBg="1"/>
      <p:bldP spid="26"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5" name="文本框 34"/>
          <p:cNvSpPr txBox="1"/>
          <p:nvPr/>
        </p:nvSpPr>
        <p:spPr>
          <a:xfrm>
            <a:off x="2352040" y="2078990"/>
            <a:ext cx="2362835" cy="185864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11500" noProof="0" dirty="0">
                <a:ln>
                  <a:noFill/>
                </a:ln>
                <a:solidFill>
                  <a:srgbClr val="C00000"/>
                </a:solidFill>
                <a:uLnTx/>
                <a:uFillTx/>
                <a:latin typeface="Impact" panose="020B0806030902050204" pitchFamily="34" charset="0"/>
                <a:ea typeface="方正舒体" panose="02010601030101010101" pitchFamily="2" charset="-122"/>
                <a:sym typeface="+mn-ea"/>
              </a:rPr>
              <a:t>01</a:t>
            </a:r>
          </a:p>
        </p:txBody>
      </p:sp>
      <p:sp>
        <p:nvSpPr>
          <p:cNvPr id="12" name="文本框 11"/>
          <p:cNvSpPr txBox="1"/>
          <p:nvPr/>
        </p:nvSpPr>
        <p:spPr>
          <a:xfrm>
            <a:off x="4400550" y="2355215"/>
            <a:ext cx="6924040" cy="874395"/>
          </a:xfrm>
          <a:prstGeom prst="rect">
            <a:avLst/>
          </a:prstGeom>
          <a:noFill/>
        </p:spPr>
        <p:txBody>
          <a:bodyPr wrap="square" rtlCol="0">
            <a:spAutoFit/>
          </a:bodyPr>
          <a:lstStyle/>
          <a:p>
            <a:r>
              <a:rPr lang="zh-CN" altLang="en-US" sz="4800" b="1">
                <a:solidFill>
                  <a:srgbClr val="C00000"/>
                </a:solidFill>
                <a:latin typeface="微软雅黑" panose="020B0503020204020204" charset="-122"/>
                <a:ea typeface="微软雅黑" panose="020B0503020204020204" charset="-122"/>
                <a:sym typeface="+mn-ea"/>
              </a:rPr>
              <a:t>单击此处添加名称</a:t>
            </a:r>
          </a:p>
        </p:txBody>
      </p:sp>
      <p:sp>
        <p:nvSpPr>
          <p:cNvPr id="16" name="文本框 36"/>
          <p:cNvSpPr txBox="1"/>
          <p:nvPr/>
        </p:nvSpPr>
        <p:spPr>
          <a:xfrm>
            <a:off x="4400550" y="3193415"/>
            <a:ext cx="468376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tx1">
                    <a:lumMod val="75000"/>
                    <a:lumOff val="25000"/>
                  </a:schemeClr>
                </a:solidFill>
                <a:latin typeface="微软雅黑" panose="020B0503020204020204" charset="-122"/>
                <a:ea typeface="微软雅黑" panose="020B0503020204020204" charset="-122"/>
                <a:sym typeface="+mn-ea"/>
              </a:rPr>
              <a:t>单击此处输入您的文本，单击此处输入您的文，本单击此处输入您的文本，本单击此处输入您的文本</a:t>
            </a:r>
          </a:p>
        </p:txBody>
      </p:sp>
    </p:spTree>
  </p:cSld>
  <p:clrMapOvr>
    <a:masterClrMapping/>
  </p:clrMapOvr>
  <p:transition advTm="5522">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500" autoRev="1" fill="hold">
                                          <p:stCondLst>
                                            <p:cond delay="0"/>
                                          </p:stCondLst>
                                        </p:cTn>
                                        <p:tgtEl>
                                          <p:spTgt spid="35"/>
                                        </p:tgtEl>
                                        <p:attrNameLst>
                                          <p:attrName>ppt_w</p:attrName>
                                        </p:attrNameLst>
                                      </p:cBhvr>
                                    </p:anim>
                                    <p:anim by="(#ppt_w*0.50)" calcmode="lin" valueType="num">
                                      <p:cBhvr>
                                        <p:cTn id="8" dur="500" decel="50000" autoRev="1" fill="hold">
                                          <p:stCondLst>
                                            <p:cond delay="0"/>
                                          </p:stCondLst>
                                        </p:cTn>
                                        <p:tgtEl>
                                          <p:spTgt spid="35"/>
                                        </p:tgtEl>
                                        <p:attrNameLst>
                                          <p:attrName>ppt_x</p:attrName>
                                        </p:attrNameLst>
                                      </p:cBhvr>
                                    </p:anim>
                                    <p:anim from="(-#ppt_h/2)" to="(#ppt_y)" calcmode="lin" valueType="num">
                                      <p:cBhvr>
                                        <p:cTn id="9" dur="1000" fill="hold">
                                          <p:stCondLst>
                                            <p:cond delay="0"/>
                                          </p:stCondLst>
                                        </p:cTn>
                                        <p:tgtEl>
                                          <p:spTgt spid="35"/>
                                        </p:tgtEl>
                                        <p:attrNameLst>
                                          <p:attrName>ppt_y</p:attrName>
                                        </p:attrNameLst>
                                      </p:cBhvr>
                                    </p:anim>
                                    <p:animRot by="21600000">
                                      <p:cBhvr>
                                        <p:cTn id="10" dur="1000" fill="hold">
                                          <p:stCondLst>
                                            <p:cond delay="0"/>
                                          </p:stCondLst>
                                        </p:cTn>
                                        <p:tgtEl>
                                          <p:spTgt spid="35"/>
                                        </p:tgtEl>
                                        <p:attrNameLst>
                                          <p:attrName>r</p:attrName>
                                        </p:attrNameLst>
                                      </p:cBhvr>
                                    </p:animRot>
                                  </p:childTnLst>
                                </p:cTn>
                              </p:par>
                            </p:childTnLst>
                          </p:cTn>
                        </p:par>
                        <p:par>
                          <p:cTn id="11" fill="hold">
                            <p:stCondLst>
                              <p:cond delay="11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2"/>
                                        </p:tgtEl>
                                        <p:attrNameLst>
                                          <p:attrName>ppt_y</p:attrName>
                                        </p:attrNameLst>
                                      </p:cBhvr>
                                      <p:tavLst>
                                        <p:tav tm="0">
                                          <p:val>
                                            <p:strVal val="#ppt_y"/>
                                          </p:val>
                                        </p:tav>
                                        <p:tav tm="100000">
                                          <p:val>
                                            <p:strVal val="#ppt_y"/>
                                          </p:val>
                                        </p:tav>
                                      </p:tavLst>
                                    </p:anim>
                                    <p:anim calcmode="lin" valueType="num">
                                      <p:cBhvr>
                                        <p:cTn id="16"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2"/>
                                        </p:tgtEl>
                                      </p:cBhvr>
                                    </p:animEffect>
                                  </p:childTnLst>
                                </p:cTn>
                              </p:par>
                            </p:childTnLst>
                          </p:cTn>
                        </p:par>
                        <p:par>
                          <p:cTn id="19" fill="hold">
                            <p:stCondLst>
                              <p:cond delay="1950"/>
                            </p:stCondLst>
                            <p:childTnLst>
                              <p:par>
                                <p:cTn id="20" presetID="47"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2"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79"/>
          <p:cNvGrpSpPr/>
          <p:nvPr/>
        </p:nvGrpSpPr>
        <p:grpSpPr>
          <a:xfrm>
            <a:off x="4902514" y="1663542"/>
            <a:ext cx="2629207" cy="4225419"/>
            <a:chOff x="539551" y="1146453"/>
            <a:chExt cx="2551632" cy="3785879"/>
          </a:xfrm>
        </p:grpSpPr>
        <p:pic>
          <p:nvPicPr>
            <p:cNvPr id="3" name="Picture 2" descr="C:\Users\Administrator\Desktop\爱国\001aa04b652e0cf95a3c03.jpg001aa04b652e0cf95a3c03"/>
            <p:cNvPicPr>
              <a:picLocks noChangeAspect="1" noChangeArrowheads="1"/>
            </p:cNvPicPr>
            <p:nvPr/>
          </p:nvPicPr>
          <p:blipFill rotWithShape="1">
            <a:blip r:embed="rId3" cstate="print"/>
            <a:srcRect/>
            <a:stretch>
              <a:fillRect/>
            </a:stretch>
          </p:blipFill>
          <p:spPr bwMode="auto">
            <a:xfrm>
              <a:off x="671252" y="1487251"/>
              <a:ext cx="2288189" cy="3104167"/>
            </a:xfrm>
            <a:prstGeom prst="hexagon">
              <a:avLst>
                <a:gd name="adj" fmla="val 0"/>
                <a:gd name="vf" fmla="val 115470"/>
              </a:avLst>
            </a:prstGeom>
            <a:noFill/>
            <a:ln w="38100">
              <a:noFill/>
            </a:ln>
            <a:effectLst/>
          </p:spPr>
        </p:pic>
        <p:pic>
          <p:nvPicPr>
            <p:cNvPr id="4" name="Picture 3" descr="C:\Documents and Settings\Administrator\桌面\ipa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1" y="1146453"/>
              <a:ext cx="2551632" cy="3785879"/>
            </a:xfrm>
            <a:prstGeom prst="rect">
              <a:avLst/>
            </a:prstGeom>
            <a:noFill/>
            <a:effectLst>
              <a:outerShdw blurRad="50800" dist="38100" dir="2700000" algn="tl" rotWithShape="0">
                <a:prstClr val="black">
                  <a:alpha val="40000"/>
                </a:prstClr>
              </a:outerShdw>
            </a:effectLst>
          </p:spPr>
        </p:pic>
      </p:grpSp>
      <p:grpSp>
        <p:nvGrpSpPr>
          <p:cNvPr id="5" name="Group 4"/>
          <p:cNvGrpSpPr/>
          <p:nvPr/>
        </p:nvGrpSpPr>
        <p:grpSpPr>
          <a:xfrm>
            <a:off x="1028721" y="1498584"/>
            <a:ext cx="3286111" cy="1386309"/>
            <a:chOff x="484797" y="3002145"/>
            <a:chExt cx="2465225" cy="1040002"/>
          </a:xfrm>
        </p:grpSpPr>
        <p:sp>
          <p:nvSpPr>
            <p:cNvPr id="14" name="椭圆 10"/>
            <p:cNvSpPr/>
            <p:nvPr/>
          </p:nvSpPr>
          <p:spPr>
            <a:xfrm>
              <a:off x="2600325" y="3271159"/>
              <a:ext cx="349697" cy="3496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charset="-122"/>
                  <a:ea typeface="微软雅黑" panose="020B0503020204020204" charset="-122"/>
                </a:rPr>
                <a:t>1</a:t>
              </a:r>
              <a:endParaRPr lang="zh-CN" altLang="en-US" sz="2135" b="1" dirty="0">
                <a:solidFill>
                  <a:schemeClr val="bg1"/>
                </a:solidFill>
                <a:latin typeface="微软雅黑" panose="020B0503020204020204" charset="-122"/>
                <a:ea typeface="微软雅黑" panose="020B0503020204020204" charset="-122"/>
              </a:endParaRPr>
            </a:p>
          </p:txBody>
        </p:sp>
        <p:sp>
          <p:nvSpPr>
            <p:cNvPr id="32" name="文本框 11"/>
            <p:cNvSpPr txBox="1"/>
            <p:nvPr/>
          </p:nvSpPr>
          <p:spPr>
            <a:xfrm>
              <a:off x="1259117" y="3002145"/>
              <a:ext cx="1213629" cy="284671"/>
            </a:xfrm>
            <a:prstGeom prst="rect">
              <a:avLst/>
            </a:prstGeom>
            <a:noFill/>
          </p:spPr>
          <p:txBody>
            <a:bodyPr wrap="none" rtlCol="0">
              <a:spAutoFit/>
            </a:bodyPr>
            <a:lstStyle/>
            <a:p>
              <a:pPr algn="r"/>
              <a:r>
                <a:rPr lang="zh-CN" altLang="en-US" sz="1865" dirty="0">
                  <a:solidFill>
                    <a:schemeClr val="accent1"/>
                  </a:solidFill>
                  <a:latin typeface="微软雅黑" panose="020B0503020204020204" charset="-122"/>
                  <a:ea typeface="微软雅黑" panose="020B0503020204020204" charset="-122"/>
                </a:rPr>
                <a:t>点击添加标题</a:t>
              </a:r>
              <a:endParaRPr lang="en-US" altLang="zh-CN" sz="1865" dirty="0">
                <a:solidFill>
                  <a:schemeClr val="accent1"/>
                </a:solidFill>
                <a:latin typeface="微软雅黑" panose="020B0503020204020204" charset="-122"/>
                <a:ea typeface="微软雅黑" panose="020B0503020204020204" charset="-122"/>
              </a:endParaRPr>
            </a:p>
          </p:txBody>
        </p:sp>
        <p:sp>
          <p:nvSpPr>
            <p:cNvPr id="39" name="矩形 9"/>
            <p:cNvSpPr/>
            <p:nvPr/>
          </p:nvSpPr>
          <p:spPr>
            <a:xfrm>
              <a:off x="484797" y="3271159"/>
              <a:ext cx="2115528" cy="77098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charset="-122"/>
                  <a:ea typeface="微软雅黑" panose="020B0503020204020204" charset="-122"/>
                </a:rPr>
                <a:t>轻点此处输入文字内容，</a:t>
              </a:r>
              <a:r>
                <a:rPr lang="en-US" altLang="zh-CN" sz="1335" dirty="0">
                  <a:solidFill>
                    <a:schemeClr val="tx1">
                      <a:lumMod val="50000"/>
                      <a:lumOff val="50000"/>
                    </a:schemeClr>
                  </a:solidFill>
                  <a:latin typeface="微软雅黑" panose="020B0503020204020204" charset="-122"/>
                  <a:ea typeface="微软雅黑" panose="020B0503020204020204" charset="-122"/>
                </a:rPr>
                <a:t>PPT</a:t>
              </a:r>
              <a:r>
                <a:rPr lang="zh-CN" altLang="en-US" sz="1335" dirty="0">
                  <a:solidFill>
                    <a:schemeClr val="tx1">
                      <a:lumMod val="50000"/>
                      <a:lumOff val="50000"/>
                    </a:schemeClr>
                  </a:solidFill>
                  <a:latin typeface="微软雅黑" panose="020B0503020204020204" charset="-122"/>
                  <a:ea typeface="微软雅黑" panose="020B0503020204020204" charset="-122"/>
                </a:rPr>
                <a:t>模板所有文字图片都可编辑，数据图表都可以修改颜色大小形状轻点此处输入文字内容</a:t>
              </a:r>
            </a:p>
          </p:txBody>
        </p:sp>
      </p:grpSp>
      <p:grpSp>
        <p:nvGrpSpPr>
          <p:cNvPr id="40" name="Group 8"/>
          <p:cNvGrpSpPr/>
          <p:nvPr/>
        </p:nvGrpSpPr>
        <p:grpSpPr>
          <a:xfrm>
            <a:off x="1028721" y="3098886"/>
            <a:ext cx="3286111" cy="1386309"/>
            <a:chOff x="484797" y="3002145"/>
            <a:chExt cx="2465225" cy="1040002"/>
          </a:xfrm>
        </p:grpSpPr>
        <p:sp>
          <p:nvSpPr>
            <p:cNvPr id="41" name="椭圆 10"/>
            <p:cNvSpPr/>
            <p:nvPr/>
          </p:nvSpPr>
          <p:spPr>
            <a:xfrm>
              <a:off x="2600325" y="3271159"/>
              <a:ext cx="349697" cy="3496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charset="-122"/>
                  <a:ea typeface="微软雅黑" panose="020B0503020204020204" charset="-122"/>
                </a:rPr>
                <a:t>2</a:t>
              </a:r>
              <a:endParaRPr lang="zh-CN" altLang="en-US" sz="2135" b="1" dirty="0">
                <a:solidFill>
                  <a:schemeClr val="bg1"/>
                </a:solidFill>
                <a:latin typeface="微软雅黑" panose="020B0503020204020204" charset="-122"/>
                <a:ea typeface="微软雅黑" panose="020B0503020204020204" charset="-122"/>
              </a:endParaRPr>
            </a:p>
          </p:txBody>
        </p:sp>
        <p:sp>
          <p:nvSpPr>
            <p:cNvPr id="50" name="文本框 11"/>
            <p:cNvSpPr txBox="1"/>
            <p:nvPr/>
          </p:nvSpPr>
          <p:spPr>
            <a:xfrm>
              <a:off x="1259117" y="3002145"/>
              <a:ext cx="1213629" cy="284671"/>
            </a:xfrm>
            <a:prstGeom prst="rect">
              <a:avLst/>
            </a:prstGeom>
            <a:noFill/>
          </p:spPr>
          <p:txBody>
            <a:bodyPr wrap="none" rtlCol="0">
              <a:spAutoFit/>
            </a:bodyPr>
            <a:lstStyle/>
            <a:p>
              <a:pPr algn="r"/>
              <a:r>
                <a:rPr lang="zh-CN" altLang="en-US" sz="1865" dirty="0">
                  <a:solidFill>
                    <a:schemeClr val="accent2"/>
                  </a:solidFill>
                  <a:latin typeface="微软雅黑" panose="020B0503020204020204" charset="-122"/>
                  <a:ea typeface="微软雅黑" panose="020B0503020204020204" charset="-122"/>
                </a:rPr>
                <a:t>点击添加标题</a:t>
              </a:r>
              <a:endParaRPr lang="en-US" altLang="zh-CN" sz="1865" dirty="0">
                <a:solidFill>
                  <a:schemeClr val="accent2"/>
                </a:solidFill>
                <a:latin typeface="微软雅黑" panose="020B0503020204020204" charset="-122"/>
                <a:ea typeface="微软雅黑" panose="020B0503020204020204" charset="-122"/>
              </a:endParaRPr>
            </a:p>
          </p:txBody>
        </p:sp>
        <p:sp>
          <p:nvSpPr>
            <p:cNvPr id="52" name="矩形 9"/>
            <p:cNvSpPr/>
            <p:nvPr/>
          </p:nvSpPr>
          <p:spPr>
            <a:xfrm>
              <a:off x="484797" y="3271159"/>
              <a:ext cx="2115528" cy="77098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charset="-122"/>
                  <a:ea typeface="微软雅黑" panose="020B0503020204020204" charset="-122"/>
                </a:rPr>
                <a:t>轻点此处输入文字内容，</a:t>
              </a:r>
              <a:r>
                <a:rPr lang="en-US" altLang="zh-CN" sz="1335" dirty="0">
                  <a:solidFill>
                    <a:schemeClr val="tx1">
                      <a:lumMod val="50000"/>
                      <a:lumOff val="50000"/>
                    </a:schemeClr>
                  </a:solidFill>
                  <a:latin typeface="微软雅黑" panose="020B0503020204020204" charset="-122"/>
                  <a:ea typeface="微软雅黑" panose="020B0503020204020204" charset="-122"/>
                </a:rPr>
                <a:t>PPT</a:t>
              </a:r>
              <a:r>
                <a:rPr lang="zh-CN" altLang="en-US" sz="1335" dirty="0">
                  <a:solidFill>
                    <a:schemeClr val="tx1">
                      <a:lumMod val="50000"/>
                      <a:lumOff val="50000"/>
                    </a:schemeClr>
                  </a:solidFill>
                  <a:latin typeface="微软雅黑" panose="020B0503020204020204" charset="-122"/>
                  <a:ea typeface="微软雅黑" panose="020B0503020204020204" charset="-122"/>
                </a:rPr>
                <a:t>模板所有文字图片都可编辑，数据图表都可以修改颜色大小形状轻点此处输入文字内容</a:t>
              </a:r>
            </a:p>
          </p:txBody>
        </p:sp>
      </p:grpSp>
      <p:grpSp>
        <p:nvGrpSpPr>
          <p:cNvPr id="53" name="Group 12"/>
          <p:cNvGrpSpPr/>
          <p:nvPr/>
        </p:nvGrpSpPr>
        <p:grpSpPr>
          <a:xfrm>
            <a:off x="1028721" y="4688628"/>
            <a:ext cx="3286111" cy="1387848"/>
            <a:chOff x="484797" y="3002145"/>
            <a:chExt cx="2465225" cy="1041156"/>
          </a:xfrm>
        </p:grpSpPr>
        <p:sp>
          <p:nvSpPr>
            <p:cNvPr id="54" name="椭圆 10"/>
            <p:cNvSpPr/>
            <p:nvPr/>
          </p:nvSpPr>
          <p:spPr>
            <a:xfrm>
              <a:off x="2600325" y="3271159"/>
              <a:ext cx="349697" cy="3496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charset="-122"/>
                  <a:ea typeface="微软雅黑" panose="020B0503020204020204" charset="-122"/>
                </a:rPr>
                <a:t>3</a:t>
              </a:r>
              <a:endParaRPr lang="zh-CN" altLang="en-US" sz="2135" b="1" dirty="0">
                <a:solidFill>
                  <a:schemeClr val="bg1"/>
                </a:solidFill>
                <a:latin typeface="微软雅黑" panose="020B0503020204020204" charset="-122"/>
                <a:ea typeface="微软雅黑" panose="020B0503020204020204" charset="-122"/>
              </a:endParaRPr>
            </a:p>
          </p:txBody>
        </p:sp>
        <p:sp>
          <p:nvSpPr>
            <p:cNvPr id="55" name="文本框 11"/>
            <p:cNvSpPr txBox="1"/>
            <p:nvPr/>
          </p:nvSpPr>
          <p:spPr>
            <a:xfrm>
              <a:off x="1259117" y="3002145"/>
              <a:ext cx="1213629" cy="284671"/>
            </a:xfrm>
            <a:prstGeom prst="rect">
              <a:avLst/>
            </a:prstGeom>
            <a:noFill/>
          </p:spPr>
          <p:txBody>
            <a:bodyPr wrap="none" rtlCol="0">
              <a:spAutoFit/>
            </a:bodyPr>
            <a:lstStyle/>
            <a:p>
              <a:pPr algn="r"/>
              <a:r>
                <a:rPr lang="zh-CN" altLang="en-US" sz="1865" dirty="0">
                  <a:solidFill>
                    <a:schemeClr val="accent3"/>
                  </a:solidFill>
                  <a:latin typeface="微软雅黑" panose="020B0503020204020204" charset="-122"/>
                  <a:ea typeface="微软雅黑" panose="020B0503020204020204" charset="-122"/>
                </a:rPr>
                <a:t>点击添加标题</a:t>
              </a:r>
              <a:endParaRPr lang="en-US" altLang="zh-CN" sz="1865" dirty="0">
                <a:solidFill>
                  <a:schemeClr val="accent3"/>
                </a:solidFill>
                <a:latin typeface="微软雅黑" panose="020B0503020204020204" charset="-122"/>
                <a:ea typeface="微软雅黑" panose="020B0503020204020204" charset="-122"/>
              </a:endParaRPr>
            </a:p>
          </p:txBody>
        </p:sp>
        <p:sp>
          <p:nvSpPr>
            <p:cNvPr id="56" name="矩形 9"/>
            <p:cNvSpPr/>
            <p:nvPr/>
          </p:nvSpPr>
          <p:spPr>
            <a:xfrm>
              <a:off x="484797" y="3271159"/>
              <a:ext cx="2115528" cy="772142"/>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charset="-122"/>
                  <a:ea typeface="微软雅黑" panose="020B0503020204020204" charset="-122"/>
                </a:rPr>
                <a:t>轻点此处输入文字内容，</a:t>
              </a:r>
              <a:r>
                <a:rPr lang="en-US" altLang="zh-CN" sz="1335" dirty="0">
                  <a:solidFill>
                    <a:schemeClr val="tx1">
                      <a:lumMod val="50000"/>
                      <a:lumOff val="50000"/>
                    </a:schemeClr>
                  </a:solidFill>
                  <a:latin typeface="微软雅黑" panose="020B0503020204020204" charset="-122"/>
                  <a:ea typeface="微软雅黑" panose="020B0503020204020204" charset="-122"/>
                </a:rPr>
                <a:t>PPT</a:t>
              </a:r>
              <a:r>
                <a:rPr lang="zh-CN" altLang="en-US" sz="1335" dirty="0">
                  <a:solidFill>
                    <a:schemeClr val="tx1">
                      <a:lumMod val="50000"/>
                      <a:lumOff val="50000"/>
                    </a:schemeClr>
                  </a:solidFill>
                  <a:latin typeface="微软雅黑" panose="020B0503020204020204" charset="-122"/>
                  <a:ea typeface="微软雅黑" panose="020B0503020204020204" charset="-122"/>
                </a:rPr>
                <a:t>模板所有文字图片都可编辑，数据图表都可以修改颜色大小形状轻点此处输入文字内容</a:t>
              </a:r>
            </a:p>
          </p:txBody>
        </p:sp>
      </p:grpSp>
      <p:grpSp>
        <p:nvGrpSpPr>
          <p:cNvPr id="57" name="Group 16"/>
          <p:cNvGrpSpPr/>
          <p:nvPr/>
        </p:nvGrpSpPr>
        <p:grpSpPr>
          <a:xfrm>
            <a:off x="8045462" y="1513416"/>
            <a:ext cx="3281581" cy="1386309"/>
            <a:chOff x="138498" y="3002145"/>
            <a:chExt cx="2461827" cy="1040002"/>
          </a:xfrm>
        </p:grpSpPr>
        <p:sp>
          <p:nvSpPr>
            <p:cNvPr id="58" name="椭圆 10"/>
            <p:cNvSpPr/>
            <p:nvPr/>
          </p:nvSpPr>
          <p:spPr>
            <a:xfrm>
              <a:off x="138498" y="3248582"/>
              <a:ext cx="349697" cy="3496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charset="-122"/>
                  <a:ea typeface="微软雅黑" panose="020B0503020204020204" charset="-122"/>
                </a:rPr>
                <a:t>4</a:t>
              </a:r>
              <a:endParaRPr lang="zh-CN" altLang="en-US" sz="2135" b="1" dirty="0">
                <a:solidFill>
                  <a:schemeClr val="bg1"/>
                </a:solidFill>
                <a:latin typeface="微软雅黑" panose="020B0503020204020204" charset="-122"/>
                <a:ea typeface="微软雅黑" panose="020B0503020204020204" charset="-122"/>
              </a:endParaRPr>
            </a:p>
          </p:txBody>
        </p:sp>
        <p:sp>
          <p:nvSpPr>
            <p:cNvPr id="59" name="文本框 11"/>
            <p:cNvSpPr txBox="1"/>
            <p:nvPr/>
          </p:nvSpPr>
          <p:spPr>
            <a:xfrm>
              <a:off x="477437" y="3002145"/>
              <a:ext cx="1213629" cy="284671"/>
            </a:xfrm>
            <a:prstGeom prst="rect">
              <a:avLst/>
            </a:prstGeom>
            <a:noFill/>
          </p:spPr>
          <p:txBody>
            <a:bodyPr wrap="none" rtlCol="0">
              <a:spAutoFit/>
            </a:bodyPr>
            <a:lstStyle/>
            <a:p>
              <a:pPr algn="l"/>
              <a:r>
                <a:rPr lang="zh-CN" altLang="en-US" sz="1865" dirty="0">
                  <a:solidFill>
                    <a:schemeClr val="accent4"/>
                  </a:solidFill>
                  <a:latin typeface="微软雅黑" panose="020B0503020204020204" charset="-122"/>
                  <a:ea typeface="微软雅黑" panose="020B0503020204020204" charset="-122"/>
                </a:rPr>
                <a:t>点击添加标题</a:t>
              </a:r>
              <a:endParaRPr lang="en-US" altLang="zh-CN" sz="1865" dirty="0">
                <a:solidFill>
                  <a:schemeClr val="accent4"/>
                </a:solidFill>
                <a:latin typeface="微软雅黑" panose="020B0503020204020204" charset="-122"/>
                <a:ea typeface="微软雅黑" panose="020B0503020204020204" charset="-122"/>
              </a:endParaRPr>
            </a:p>
          </p:txBody>
        </p:sp>
        <p:sp>
          <p:nvSpPr>
            <p:cNvPr id="60" name="矩形 9"/>
            <p:cNvSpPr/>
            <p:nvPr/>
          </p:nvSpPr>
          <p:spPr>
            <a:xfrm>
              <a:off x="484797" y="3271159"/>
              <a:ext cx="2115528" cy="77098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charset="-122"/>
                  <a:ea typeface="微软雅黑" panose="020B0503020204020204" charset="-122"/>
                </a:rPr>
                <a:t>轻点此处输入文字内容，</a:t>
              </a:r>
              <a:r>
                <a:rPr lang="en-US" altLang="zh-CN" sz="1335" dirty="0">
                  <a:solidFill>
                    <a:schemeClr val="tx1">
                      <a:lumMod val="50000"/>
                      <a:lumOff val="50000"/>
                    </a:schemeClr>
                  </a:solidFill>
                  <a:latin typeface="微软雅黑" panose="020B0503020204020204" charset="-122"/>
                  <a:ea typeface="微软雅黑" panose="020B0503020204020204" charset="-122"/>
                </a:rPr>
                <a:t>PPT</a:t>
              </a:r>
              <a:r>
                <a:rPr lang="zh-CN" altLang="en-US" sz="1335" dirty="0">
                  <a:solidFill>
                    <a:schemeClr val="tx1">
                      <a:lumMod val="50000"/>
                      <a:lumOff val="50000"/>
                    </a:schemeClr>
                  </a:solidFill>
                  <a:latin typeface="微软雅黑" panose="020B0503020204020204" charset="-122"/>
                  <a:ea typeface="微软雅黑" panose="020B0503020204020204" charset="-122"/>
                </a:rPr>
                <a:t>模板所有文字图片都可编辑，数据图表都可以修改颜色大小形状轻点此处输入文字内容</a:t>
              </a:r>
            </a:p>
          </p:txBody>
        </p:sp>
      </p:grpSp>
      <p:grpSp>
        <p:nvGrpSpPr>
          <p:cNvPr id="61" name="Group 20"/>
          <p:cNvGrpSpPr/>
          <p:nvPr/>
        </p:nvGrpSpPr>
        <p:grpSpPr>
          <a:xfrm>
            <a:off x="8058159" y="3086189"/>
            <a:ext cx="3281581" cy="1386309"/>
            <a:chOff x="138498" y="3002145"/>
            <a:chExt cx="2461827" cy="1040002"/>
          </a:xfrm>
        </p:grpSpPr>
        <p:sp>
          <p:nvSpPr>
            <p:cNvPr id="62" name="椭圆 10"/>
            <p:cNvSpPr/>
            <p:nvPr/>
          </p:nvSpPr>
          <p:spPr>
            <a:xfrm>
              <a:off x="138498" y="3267632"/>
              <a:ext cx="349697" cy="34969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charset="-122"/>
                  <a:ea typeface="微软雅黑" panose="020B0503020204020204" charset="-122"/>
                </a:rPr>
                <a:t>5</a:t>
              </a:r>
              <a:endParaRPr lang="zh-CN" altLang="en-US" sz="2135" b="1" dirty="0">
                <a:solidFill>
                  <a:schemeClr val="bg1"/>
                </a:solidFill>
                <a:latin typeface="微软雅黑" panose="020B0503020204020204" charset="-122"/>
                <a:ea typeface="微软雅黑" panose="020B0503020204020204" charset="-122"/>
              </a:endParaRPr>
            </a:p>
          </p:txBody>
        </p:sp>
        <p:sp>
          <p:nvSpPr>
            <p:cNvPr id="63" name="文本框 11"/>
            <p:cNvSpPr txBox="1"/>
            <p:nvPr/>
          </p:nvSpPr>
          <p:spPr>
            <a:xfrm>
              <a:off x="477437" y="3002145"/>
              <a:ext cx="1213629" cy="284671"/>
            </a:xfrm>
            <a:prstGeom prst="rect">
              <a:avLst/>
            </a:prstGeom>
            <a:noFill/>
          </p:spPr>
          <p:txBody>
            <a:bodyPr wrap="none" rtlCol="0">
              <a:spAutoFit/>
            </a:bodyPr>
            <a:lstStyle/>
            <a:p>
              <a:pPr algn="l"/>
              <a:r>
                <a:rPr lang="zh-CN" altLang="en-US" sz="1865" dirty="0">
                  <a:solidFill>
                    <a:schemeClr val="accent5"/>
                  </a:solidFill>
                  <a:latin typeface="微软雅黑" panose="020B0503020204020204" charset="-122"/>
                  <a:ea typeface="微软雅黑" panose="020B0503020204020204" charset="-122"/>
                </a:rPr>
                <a:t>点击添加标题</a:t>
              </a:r>
              <a:endParaRPr lang="en-US" altLang="zh-CN" sz="1865" dirty="0">
                <a:solidFill>
                  <a:schemeClr val="accent5"/>
                </a:solidFill>
                <a:latin typeface="微软雅黑" panose="020B0503020204020204" charset="-122"/>
                <a:ea typeface="微软雅黑" panose="020B0503020204020204" charset="-122"/>
              </a:endParaRPr>
            </a:p>
          </p:txBody>
        </p:sp>
        <p:sp>
          <p:nvSpPr>
            <p:cNvPr id="64" name="矩形 9"/>
            <p:cNvSpPr/>
            <p:nvPr/>
          </p:nvSpPr>
          <p:spPr>
            <a:xfrm>
              <a:off x="484797" y="3271159"/>
              <a:ext cx="2115528" cy="77098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charset="-122"/>
                  <a:ea typeface="微软雅黑" panose="020B0503020204020204" charset="-122"/>
                </a:rPr>
                <a:t>轻点此处输入文字内容，</a:t>
              </a:r>
              <a:r>
                <a:rPr lang="en-US" altLang="zh-CN" sz="1335" dirty="0">
                  <a:solidFill>
                    <a:schemeClr val="tx1">
                      <a:lumMod val="50000"/>
                      <a:lumOff val="50000"/>
                    </a:schemeClr>
                  </a:solidFill>
                  <a:latin typeface="微软雅黑" panose="020B0503020204020204" charset="-122"/>
                  <a:ea typeface="微软雅黑" panose="020B0503020204020204" charset="-122"/>
                </a:rPr>
                <a:t>PPT</a:t>
              </a:r>
              <a:r>
                <a:rPr lang="zh-CN" altLang="en-US" sz="1335" dirty="0">
                  <a:solidFill>
                    <a:schemeClr val="tx1">
                      <a:lumMod val="50000"/>
                      <a:lumOff val="50000"/>
                    </a:schemeClr>
                  </a:solidFill>
                  <a:latin typeface="微软雅黑" panose="020B0503020204020204" charset="-122"/>
                  <a:ea typeface="微软雅黑" panose="020B0503020204020204" charset="-122"/>
                </a:rPr>
                <a:t>模板所有文字图片都可编辑，数据图表都可以修改颜色大小形状轻点此处输入文字内容</a:t>
              </a:r>
            </a:p>
          </p:txBody>
        </p:sp>
      </p:grpSp>
      <p:grpSp>
        <p:nvGrpSpPr>
          <p:cNvPr id="65" name="Group 24"/>
          <p:cNvGrpSpPr/>
          <p:nvPr/>
        </p:nvGrpSpPr>
        <p:grpSpPr>
          <a:xfrm>
            <a:off x="8070855" y="4688626"/>
            <a:ext cx="3281581" cy="1386309"/>
            <a:chOff x="138498" y="3002145"/>
            <a:chExt cx="2461827" cy="1040002"/>
          </a:xfrm>
        </p:grpSpPr>
        <p:sp>
          <p:nvSpPr>
            <p:cNvPr id="66" name="椭圆 10"/>
            <p:cNvSpPr/>
            <p:nvPr/>
          </p:nvSpPr>
          <p:spPr>
            <a:xfrm>
              <a:off x="138498" y="3267632"/>
              <a:ext cx="349697" cy="34969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charset="-122"/>
                  <a:ea typeface="微软雅黑" panose="020B0503020204020204" charset="-122"/>
                </a:rPr>
                <a:t>6</a:t>
              </a:r>
              <a:endParaRPr lang="zh-CN" altLang="en-US" sz="2135" b="1" dirty="0">
                <a:solidFill>
                  <a:schemeClr val="bg1"/>
                </a:solidFill>
                <a:latin typeface="微软雅黑" panose="020B0503020204020204" charset="-122"/>
                <a:ea typeface="微软雅黑" panose="020B0503020204020204" charset="-122"/>
              </a:endParaRPr>
            </a:p>
          </p:txBody>
        </p:sp>
        <p:sp>
          <p:nvSpPr>
            <p:cNvPr id="67" name="文本框 11"/>
            <p:cNvSpPr txBox="1"/>
            <p:nvPr/>
          </p:nvSpPr>
          <p:spPr>
            <a:xfrm>
              <a:off x="477437" y="3002145"/>
              <a:ext cx="1213629" cy="284671"/>
            </a:xfrm>
            <a:prstGeom prst="rect">
              <a:avLst/>
            </a:prstGeom>
            <a:noFill/>
          </p:spPr>
          <p:txBody>
            <a:bodyPr wrap="none" rtlCol="0">
              <a:spAutoFit/>
            </a:bodyPr>
            <a:lstStyle/>
            <a:p>
              <a:pPr algn="l"/>
              <a:r>
                <a:rPr lang="zh-CN" altLang="en-US" sz="1865" dirty="0">
                  <a:solidFill>
                    <a:schemeClr val="accent6"/>
                  </a:solidFill>
                  <a:latin typeface="微软雅黑" panose="020B0503020204020204" charset="-122"/>
                  <a:ea typeface="微软雅黑" panose="020B0503020204020204" charset="-122"/>
                </a:rPr>
                <a:t>点击添加标题</a:t>
              </a:r>
              <a:endParaRPr lang="en-US" altLang="zh-CN" sz="1865" dirty="0">
                <a:solidFill>
                  <a:schemeClr val="accent6"/>
                </a:solidFill>
                <a:latin typeface="微软雅黑" panose="020B0503020204020204" charset="-122"/>
                <a:ea typeface="微软雅黑" panose="020B0503020204020204" charset="-122"/>
              </a:endParaRPr>
            </a:p>
          </p:txBody>
        </p:sp>
        <p:sp>
          <p:nvSpPr>
            <p:cNvPr id="68" name="矩形 9"/>
            <p:cNvSpPr/>
            <p:nvPr/>
          </p:nvSpPr>
          <p:spPr>
            <a:xfrm>
              <a:off x="484797" y="3271159"/>
              <a:ext cx="2115528" cy="77098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charset="-122"/>
                  <a:ea typeface="微软雅黑" panose="020B0503020204020204" charset="-122"/>
                </a:rPr>
                <a:t>轻点此处输入文字内容，</a:t>
              </a:r>
              <a:r>
                <a:rPr lang="en-US" altLang="zh-CN" sz="1335" dirty="0">
                  <a:solidFill>
                    <a:schemeClr val="tx1">
                      <a:lumMod val="50000"/>
                      <a:lumOff val="50000"/>
                    </a:schemeClr>
                  </a:solidFill>
                  <a:latin typeface="微软雅黑" panose="020B0503020204020204" charset="-122"/>
                  <a:ea typeface="微软雅黑" panose="020B0503020204020204" charset="-122"/>
                </a:rPr>
                <a:t>PPT</a:t>
              </a:r>
              <a:r>
                <a:rPr lang="zh-CN" altLang="en-US" sz="1335" dirty="0">
                  <a:solidFill>
                    <a:schemeClr val="tx1">
                      <a:lumMod val="50000"/>
                      <a:lumOff val="50000"/>
                    </a:schemeClr>
                  </a:solidFill>
                  <a:latin typeface="微软雅黑" panose="020B0503020204020204" charset="-122"/>
                  <a:ea typeface="微软雅黑" panose="020B0503020204020204" charset="-122"/>
                </a:rPr>
                <a:t>模板所有文字图片都可编辑，数据图表都可以修改颜色大小形状轻点此处输入文字内容</a:t>
              </a:r>
            </a:p>
          </p:txBody>
        </p:sp>
      </p:grpSp>
    </p:spTree>
  </p:cSld>
  <p:clrMapOvr>
    <a:masterClrMapping/>
  </p:clrMapOvr>
  <p:transition advTm="4025">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Top)">
                                      <p:cBhvr>
                                        <p:cTn id="11" dur="500"/>
                                        <p:tgtEl>
                                          <p:spTgt spid="5"/>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Top)">
                                      <p:cBhvr>
                                        <p:cTn id="15" dur="500"/>
                                        <p:tgtEl>
                                          <p:spTgt spid="40"/>
                                        </p:tgtEl>
                                      </p:cBhvr>
                                    </p:animEffect>
                                  </p:childTnLst>
                                </p:cTn>
                              </p:par>
                            </p:childTnLst>
                          </p:cTn>
                        </p:par>
                        <p:par>
                          <p:cTn id="16" fill="hold">
                            <p:stCondLst>
                              <p:cond delay="1500"/>
                            </p:stCondLst>
                            <p:childTnLst>
                              <p:par>
                                <p:cTn id="17" presetID="12" presetClass="entr" presetSubtype="1"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Top)">
                                      <p:cBhvr>
                                        <p:cTn id="19" dur="500"/>
                                        <p:tgtEl>
                                          <p:spTgt spid="53"/>
                                        </p:tgtEl>
                                      </p:cBhvr>
                                    </p:animEffect>
                                  </p:childTnLst>
                                </p:cTn>
                              </p:par>
                            </p:childTnLst>
                          </p:cTn>
                        </p:par>
                        <p:par>
                          <p:cTn id="20" fill="hold">
                            <p:stCondLst>
                              <p:cond delay="2000"/>
                            </p:stCondLst>
                            <p:childTnLst>
                              <p:par>
                                <p:cTn id="21" presetID="12" presetClass="entr" presetSubtype="1" fill="hold"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lide(fromTop)">
                                      <p:cBhvr>
                                        <p:cTn id="23" dur="500"/>
                                        <p:tgtEl>
                                          <p:spTgt spid="57"/>
                                        </p:tgtEl>
                                      </p:cBhvr>
                                    </p:animEffect>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slide(fromTop)">
                                      <p:cBhvr>
                                        <p:cTn id="27" dur="500"/>
                                        <p:tgtEl>
                                          <p:spTgt spid="61"/>
                                        </p:tgtEl>
                                      </p:cBhvr>
                                    </p:animEffect>
                                  </p:childTnLst>
                                </p:cTn>
                              </p:par>
                            </p:childTnLst>
                          </p:cTn>
                        </p:par>
                        <p:par>
                          <p:cTn id="28" fill="hold">
                            <p:stCondLst>
                              <p:cond delay="3000"/>
                            </p:stCondLst>
                            <p:childTnLst>
                              <p:par>
                                <p:cTn id="29" presetID="12" presetClass="entr" presetSubtype="1" fill="hold" nodeType="after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slide(fromTop)">
                                      <p:cBhvr>
                                        <p:cTn id="3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p:cNvGrpSpPr/>
          <p:nvPr/>
        </p:nvGrpSpPr>
        <p:grpSpPr>
          <a:xfrm>
            <a:off x="2204485" y="1827934"/>
            <a:ext cx="479908" cy="2207564"/>
            <a:chOff x="1653271" y="1518875"/>
            <a:chExt cx="360040" cy="1656184"/>
          </a:xfrm>
        </p:grpSpPr>
        <p:sp>
          <p:nvSpPr>
            <p:cNvPr id="2" name="Rounded Rectangle 17"/>
            <p:cNvSpPr/>
            <p:nvPr/>
          </p:nvSpPr>
          <p:spPr>
            <a:xfrm rot="2700000">
              <a:off x="1005199" y="2166947"/>
              <a:ext cx="1656184" cy="360040"/>
            </a:xfrm>
            <a:prstGeom prst="roundRect">
              <a:avLst>
                <a:gd name="adj" fmla="val 50000"/>
              </a:avLst>
            </a:prstGeom>
            <a:solidFill>
              <a:schemeClr val="tx2"/>
            </a:solidFill>
            <a:ln w="6350" cap="flat" cmpd="sng" algn="ctr">
              <a:noFill/>
              <a:prstDash val="solid"/>
              <a:miter lim="800000"/>
            </a:ln>
            <a:effectLst/>
          </p:spPr>
          <p:txBody>
            <a:bodyPr lIns="68570" tIns="34287" rIns="68570" bIns="34287" rtlCol="0" anchor="ctr"/>
            <a:lstStyle/>
            <a:p>
              <a:pPr defTabSz="1217930"/>
              <a:endParaRPr lang="bg-BG" sz="1200" kern="0">
                <a:solidFill>
                  <a:sysClr val="window" lastClr="FFFFFF"/>
                </a:solidFill>
                <a:latin typeface="+mn-ea"/>
                <a:cs typeface="+mn-ea"/>
              </a:endParaRPr>
            </a:p>
          </p:txBody>
        </p:sp>
        <p:sp>
          <p:nvSpPr>
            <p:cNvPr id="17" name="Rectangle 20"/>
            <p:cNvSpPr/>
            <p:nvPr/>
          </p:nvSpPr>
          <p:spPr>
            <a:xfrm rot="2700000">
              <a:off x="1305805" y="2214197"/>
              <a:ext cx="1119883" cy="265538"/>
            </a:xfrm>
            <a:prstGeom prst="rect">
              <a:avLst/>
            </a:prstGeom>
          </p:spPr>
          <p:txBody>
            <a:bodyPr wrap="none">
              <a:spAutoFit/>
            </a:bodyPr>
            <a:lstStyle/>
            <a:p>
              <a:pPr algn="ctr" defTabSz="1218565">
                <a:defRPr/>
              </a:pPr>
              <a:r>
                <a:rPr lang="zh-CN" altLang="en-US" sz="1700" kern="0" dirty="0">
                  <a:solidFill>
                    <a:sysClr val="window" lastClr="FFFFFF"/>
                  </a:solidFill>
                  <a:latin typeface="+mn-ea"/>
                  <a:cs typeface="+mn-ea"/>
                </a:rPr>
                <a:t>重要工作标题</a:t>
              </a:r>
              <a:endParaRPr lang="bg-BG" sz="1700" kern="0" dirty="0">
                <a:solidFill>
                  <a:sysClr val="window" lastClr="FFFFFF"/>
                </a:solidFill>
                <a:latin typeface="+mn-ea"/>
                <a:cs typeface="+mn-ea"/>
              </a:endParaRPr>
            </a:p>
          </p:txBody>
        </p:sp>
      </p:grpSp>
      <p:grpSp>
        <p:nvGrpSpPr>
          <p:cNvPr id="72" name="组合 71"/>
          <p:cNvGrpSpPr/>
          <p:nvPr/>
        </p:nvGrpSpPr>
        <p:grpSpPr>
          <a:xfrm>
            <a:off x="2769080" y="1600912"/>
            <a:ext cx="1439723" cy="1439716"/>
            <a:chOff x="2076845" y="1348556"/>
            <a:chExt cx="1080120" cy="1080120"/>
          </a:xfrm>
        </p:grpSpPr>
        <p:sp>
          <p:nvSpPr>
            <p:cNvPr id="20" name="Rounded Rectangle 34"/>
            <p:cNvSpPr/>
            <p:nvPr/>
          </p:nvSpPr>
          <p:spPr>
            <a:xfrm rot="2700000">
              <a:off x="2076845" y="1348556"/>
              <a:ext cx="1080120" cy="1080120"/>
            </a:xfrm>
            <a:prstGeom prst="roundRect">
              <a:avLst/>
            </a:prstGeom>
            <a:solidFill>
              <a:schemeClr val="tx2"/>
            </a:solidFill>
            <a:ln w="6350" cap="flat" cmpd="sng" algn="ctr">
              <a:noFill/>
              <a:prstDash val="solid"/>
              <a:miter lim="800000"/>
            </a:ln>
            <a:effectLst/>
          </p:spPr>
          <p:txBody>
            <a:bodyPr lIns="68570" tIns="34287" rIns="68570" bIns="34287" rtlCol="0" anchor="ctr"/>
            <a:lstStyle/>
            <a:p>
              <a:pPr defTabSz="1217930"/>
              <a:endParaRPr lang="bg-BG" sz="1200" kern="0">
                <a:solidFill>
                  <a:sysClr val="window" lastClr="FFFFFF"/>
                </a:solidFill>
                <a:latin typeface="+mn-ea"/>
                <a:cs typeface="+mn-ea"/>
              </a:endParaRPr>
            </a:p>
          </p:txBody>
        </p:sp>
        <p:sp>
          <p:nvSpPr>
            <p:cNvPr id="39" name="Freeform 6"/>
            <p:cNvSpPr>
              <a:spLocks noEditPoints="1"/>
            </p:cNvSpPr>
            <p:nvPr/>
          </p:nvSpPr>
          <p:spPr bwMode="auto">
            <a:xfrm>
              <a:off x="2439194" y="1627043"/>
              <a:ext cx="374885" cy="412374"/>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p:spPr>
          <p:txBody>
            <a:bodyPr vert="horz" wrap="square" lIns="91440" tIns="45720" rIns="91440" bIns="45720" numCol="1" anchor="t" anchorCtr="0" compatLnSpc="1"/>
            <a:lstStyle/>
            <a:p>
              <a:endParaRPr lang="en-US" dirty="0">
                <a:cs typeface="+mn-ea"/>
              </a:endParaRPr>
            </a:p>
          </p:txBody>
        </p:sp>
      </p:grpSp>
      <p:grpSp>
        <p:nvGrpSpPr>
          <p:cNvPr id="74" name="组合 73"/>
          <p:cNvGrpSpPr/>
          <p:nvPr/>
        </p:nvGrpSpPr>
        <p:grpSpPr>
          <a:xfrm>
            <a:off x="6883531" y="1600764"/>
            <a:ext cx="1439723" cy="1439716"/>
            <a:chOff x="5163621" y="1348445"/>
            <a:chExt cx="1080120" cy="1080120"/>
          </a:xfrm>
        </p:grpSpPr>
        <p:sp>
          <p:nvSpPr>
            <p:cNvPr id="26" name="Rounded Rectangle 41"/>
            <p:cNvSpPr/>
            <p:nvPr/>
          </p:nvSpPr>
          <p:spPr>
            <a:xfrm rot="2700000">
              <a:off x="5163621" y="1348445"/>
              <a:ext cx="1080120" cy="1080120"/>
            </a:xfrm>
            <a:prstGeom prst="roundRect">
              <a:avLst/>
            </a:prstGeom>
            <a:solidFill>
              <a:schemeClr val="accent2"/>
            </a:solidFill>
            <a:ln w="6350" cap="flat" cmpd="sng" algn="ctr">
              <a:noFill/>
              <a:prstDash val="solid"/>
              <a:miter lim="800000"/>
            </a:ln>
            <a:effectLst/>
          </p:spPr>
          <p:txBody>
            <a:bodyPr lIns="68570" tIns="34287" rIns="68570" bIns="34287" rtlCol="0" anchor="ctr"/>
            <a:lstStyle/>
            <a:p>
              <a:pPr defTabSz="1217930"/>
              <a:endParaRPr lang="bg-BG" sz="1200" kern="0">
                <a:solidFill>
                  <a:sysClr val="window" lastClr="FFFFFF"/>
                </a:solidFill>
                <a:latin typeface="+mn-ea"/>
                <a:cs typeface="+mn-ea"/>
              </a:endParaRPr>
            </a:p>
          </p:txBody>
        </p:sp>
        <p:sp>
          <p:nvSpPr>
            <p:cNvPr id="42" name="Freeform 11"/>
            <p:cNvSpPr/>
            <p:nvPr/>
          </p:nvSpPr>
          <p:spPr bwMode="auto">
            <a:xfrm>
              <a:off x="5487194" y="1683459"/>
              <a:ext cx="462385" cy="300599"/>
            </a:xfrm>
            <a:custGeom>
              <a:avLst/>
              <a:gdLst>
                <a:gd name="T0" fmla="*/ 304 w 400"/>
                <a:gd name="T1" fmla="*/ 73 h 260"/>
                <a:gd name="T2" fmla="*/ 288 w 400"/>
                <a:gd name="T3" fmla="*/ 74 h 260"/>
                <a:gd name="T4" fmla="*/ 186 w 400"/>
                <a:gd name="T5" fmla="*/ 0 h 260"/>
                <a:gd name="T6" fmla="*/ 80 w 400"/>
                <a:gd name="T7" fmla="*/ 104 h 260"/>
                <a:gd name="T8" fmla="*/ 81 w 400"/>
                <a:gd name="T9" fmla="*/ 119 h 260"/>
                <a:gd name="T10" fmla="*/ 72 w 400"/>
                <a:gd name="T11" fmla="*/ 118 h 260"/>
                <a:gd name="T12" fmla="*/ 0 w 400"/>
                <a:gd name="T13" fmla="*/ 189 h 260"/>
                <a:gd name="T14" fmla="*/ 72 w 400"/>
                <a:gd name="T15" fmla="*/ 260 h 260"/>
                <a:gd name="T16" fmla="*/ 172 w 400"/>
                <a:gd name="T17" fmla="*/ 260 h 260"/>
                <a:gd name="T18" fmla="*/ 172 w 400"/>
                <a:gd name="T19" fmla="*/ 184 h 260"/>
                <a:gd name="T20" fmla="*/ 130 w 400"/>
                <a:gd name="T21" fmla="*/ 184 h 260"/>
                <a:gd name="T22" fmla="*/ 200 w 400"/>
                <a:gd name="T23" fmla="*/ 92 h 260"/>
                <a:gd name="T24" fmla="*/ 270 w 400"/>
                <a:gd name="T25" fmla="*/ 184 h 260"/>
                <a:gd name="T26" fmla="*/ 228 w 400"/>
                <a:gd name="T27" fmla="*/ 184 h 260"/>
                <a:gd name="T28" fmla="*/ 228 w 400"/>
                <a:gd name="T29" fmla="*/ 260 h 260"/>
                <a:gd name="T30" fmla="*/ 304 w 400"/>
                <a:gd name="T31" fmla="*/ 260 h 260"/>
                <a:gd name="T32" fmla="*/ 400 w 400"/>
                <a:gd name="T33" fmla="*/ 166 h 260"/>
                <a:gd name="T34" fmla="*/ 304 w 400"/>
                <a:gd name="T35" fmla="*/ 7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60">
                  <a:moveTo>
                    <a:pt x="304" y="73"/>
                  </a:moveTo>
                  <a:cubicBezTo>
                    <a:pt x="298" y="73"/>
                    <a:pt x="293" y="73"/>
                    <a:pt x="288" y="74"/>
                  </a:cubicBezTo>
                  <a:cubicBezTo>
                    <a:pt x="275" y="31"/>
                    <a:pt x="234" y="0"/>
                    <a:pt x="186" y="0"/>
                  </a:cubicBezTo>
                  <a:cubicBezTo>
                    <a:pt x="127" y="0"/>
                    <a:pt x="80" y="46"/>
                    <a:pt x="80" y="104"/>
                  </a:cubicBezTo>
                  <a:cubicBezTo>
                    <a:pt x="80" y="109"/>
                    <a:pt x="80" y="114"/>
                    <a:pt x="81" y="119"/>
                  </a:cubicBezTo>
                  <a:cubicBezTo>
                    <a:pt x="78" y="119"/>
                    <a:pt x="75" y="118"/>
                    <a:pt x="72" y="118"/>
                  </a:cubicBezTo>
                  <a:cubicBezTo>
                    <a:pt x="32" y="118"/>
                    <a:pt x="0" y="150"/>
                    <a:pt x="0" y="189"/>
                  </a:cubicBezTo>
                  <a:cubicBezTo>
                    <a:pt x="0" y="228"/>
                    <a:pt x="32" y="260"/>
                    <a:pt x="72" y="260"/>
                  </a:cubicBezTo>
                  <a:cubicBezTo>
                    <a:pt x="172" y="260"/>
                    <a:pt x="172" y="260"/>
                    <a:pt x="172" y="260"/>
                  </a:cubicBezTo>
                  <a:cubicBezTo>
                    <a:pt x="172" y="184"/>
                    <a:pt x="172" y="184"/>
                    <a:pt x="172" y="184"/>
                  </a:cubicBezTo>
                  <a:cubicBezTo>
                    <a:pt x="130" y="184"/>
                    <a:pt x="130" y="184"/>
                    <a:pt x="130" y="184"/>
                  </a:cubicBezTo>
                  <a:cubicBezTo>
                    <a:pt x="200" y="92"/>
                    <a:pt x="200" y="92"/>
                    <a:pt x="200" y="92"/>
                  </a:cubicBezTo>
                  <a:cubicBezTo>
                    <a:pt x="270" y="184"/>
                    <a:pt x="270" y="184"/>
                    <a:pt x="270" y="184"/>
                  </a:cubicBezTo>
                  <a:cubicBezTo>
                    <a:pt x="228" y="184"/>
                    <a:pt x="228" y="184"/>
                    <a:pt x="228" y="184"/>
                  </a:cubicBezTo>
                  <a:cubicBezTo>
                    <a:pt x="228" y="260"/>
                    <a:pt x="228" y="260"/>
                    <a:pt x="228" y="260"/>
                  </a:cubicBezTo>
                  <a:cubicBezTo>
                    <a:pt x="304" y="260"/>
                    <a:pt x="304" y="260"/>
                    <a:pt x="304" y="260"/>
                  </a:cubicBezTo>
                  <a:cubicBezTo>
                    <a:pt x="357" y="260"/>
                    <a:pt x="400" y="218"/>
                    <a:pt x="400" y="166"/>
                  </a:cubicBezTo>
                  <a:cubicBezTo>
                    <a:pt x="400" y="115"/>
                    <a:pt x="357" y="73"/>
                    <a:pt x="304" y="73"/>
                  </a:cubicBezTo>
                  <a:close/>
                </a:path>
              </a:pathLst>
            </a:custGeom>
            <a:solidFill>
              <a:schemeClr val="bg1"/>
            </a:solidFill>
            <a:ln>
              <a:noFill/>
            </a:ln>
          </p:spPr>
          <p:txBody>
            <a:bodyPr vert="horz" wrap="square" lIns="91440" tIns="45720" rIns="91440" bIns="45720" numCol="1" anchor="t" anchorCtr="0" compatLnSpc="1"/>
            <a:lstStyle/>
            <a:p>
              <a:endParaRPr lang="en-US" dirty="0">
                <a:cs typeface="+mn-ea"/>
              </a:endParaRPr>
            </a:p>
          </p:txBody>
        </p:sp>
      </p:grpSp>
      <p:grpSp>
        <p:nvGrpSpPr>
          <p:cNvPr id="73" name="组合 72"/>
          <p:cNvGrpSpPr/>
          <p:nvPr/>
        </p:nvGrpSpPr>
        <p:grpSpPr>
          <a:xfrm>
            <a:off x="4842049" y="2858177"/>
            <a:ext cx="1439723" cy="1439716"/>
            <a:chOff x="3632044" y="2291796"/>
            <a:chExt cx="1080120" cy="1080120"/>
          </a:xfrm>
        </p:grpSpPr>
        <p:sp>
          <p:nvSpPr>
            <p:cNvPr id="28" name="Rounded Rectangle 43"/>
            <p:cNvSpPr/>
            <p:nvPr/>
          </p:nvSpPr>
          <p:spPr>
            <a:xfrm rot="2700000">
              <a:off x="3632044" y="2291796"/>
              <a:ext cx="1080120" cy="1080120"/>
            </a:xfrm>
            <a:prstGeom prst="roundRect">
              <a:avLst/>
            </a:prstGeom>
            <a:solidFill>
              <a:schemeClr val="accent1"/>
            </a:solidFill>
            <a:ln w="6350" cap="flat" cmpd="sng" algn="ctr">
              <a:noFill/>
              <a:prstDash val="solid"/>
              <a:miter lim="800000"/>
            </a:ln>
            <a:effectLst/>
          </p:spPr>
          <p:txBody>
            <a:bodyPr lIns="68570" tIns="34287" rIns="68570" bIns="34287" rtlCol="0" anchor="ctr"/>
            <a:lstStyle/>
            <a:p>
              <a:pPr defTabSz="1217930"/>
              <a:endParaRPr lang="bg-BG" sz="1200" kern="0">
                <a:solidFill>
                  <a:sysClr val="window" lastClr="FFFFFF"/>
                </a:solidFill>
                <a:latin typeface="+mn-ea"/>
                <a:cs typeface="+mn-ea"/>
              </a:endParaRPr>
            </a:p>
          </p:txBody>
        </p:sp>
        <p:sp>
          <p:nvSpPr>
            <p:cNvPr id="45" name="Freeform 16"/>
            <p:cNvSpPr>
              <a:spLocks noEditPoints="1"/>
            </p:cNvSpPr>
            <p:nvPr/>
          </p:nvSpPr>
          <p:spPr bwMode="auto">
            <a:xfrm>
              <a:off x="3979611" y="2598934"/>
              <a:ext cx="427720" cy="427232"/>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chemeClr val="bg1"/>
            </a:solidFill>
            <a:ln>
              <a:noFill/>
            </a:ln>
          </p:spPr>
          <p:txBody>
            <a:bodyPr vert="horz" wrap="square" lIns="91440" tIns="45720" rIns="91440" bIns="45720" numCol="1" anchor="t" anchorCtr="0" compatLnSpc="1"/>
            <a:lstStyle/>
            <a:p>
              <a:endParaRPr lang="en-US" dirty="0">
                <a:cs typeface="+mn-ea"/>
              </a:endParaRPr>
            </a:p>
          </p:txBody>
        </p:sp>
      </p:grpSp>
      <p:grpSp>
        <p:nvGrpSpPr>
          <p:cNvPr id="75" name="组合 74"/>
          <p:cNvGrpSpPr/>
          <p:nvPr/>
        </p:nvGrpSpPr>
        <p:grpSpPr>
          <a:xfrm>
            <a:off x="8928712" y="2858177"/>
            <a:ext cx="1439723" cy="1439716"/>
            <a:chOff x="6697973" y="2291796"/>
            <a:chExt cx="1080120" cy="1080120"/>
          </a:xfrm>
        </p:grpSpPr>
        <p:sp>
          <p:nvSpPr>
            <p:cNvPr id="36" name="Rounded Rectangle 43"/>
            <p:cNvSpPr/>
            <p:nvPr/>
          </p:nvSpPr>
          <p:spPr>
            <a:xfrm rot="2700000">
              <a:off x="6697973" y="2291796"/>
              <a:ext cx="1080120" cy="1080120"/>
            </a:xfrm>
            <a:prstGeom prst="roundRect">
              <a:avLst/>
            </a:prstGeom>
            <a:solidFill>
              <a:schemeClr val="accent3"/>
            </a:solidFill>
            <a:ln w="6350" cap="flat" cmpd="sng" algn="ctr">
              <a:noFill/>
              <a:prstDash val="solid"/>
              <a:miter lim="800000"/>
            </a:ln>
            <a:effectLst/>
          </p:spPr>
          <p:txBody>
            <a:bodyPr lIns="68570" tIns="34287" rIns="68570" bIns="34287" rtlCol="0" anchor="ctr"/>
            <a:lstStyle/>
            <a:p>
              <a:pPr defTabSz="1217930"/>
              <a:endParaRPr lang="bg-BG" sz="1200" kern="0">
                <a:solidFill>
                  <a:sysClr val="window" lastClr="FFFFFF"/>
                </a:solidFill>
                <a:latin typeface="+mn-ea"/>
                <a:cs typeface="+mn-ea"/>
              </a:endParaRPr>
            </a:p>
          </p:txBody>
        </p:sp>
        <p:sp>
          <p:nvSpPr>
            <p:cNvPr id="48" name="Freeform 21"/>
            <p:cNvSpPr>
              <a:spLocks noEditPoints="1"/>
            </p:cNvSpPr>
            <p:nvPr/>
          </p:nvSpPr>
          <p:spPr bwMode="auto">
            <a:xfrm>
              <a:off x="7042497" y="2627132"/>
              <a:ext cx="425897" cy="379124"/>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solidFill>
            <a:ln>
              <a:noFill/>
            </a:ln>
          </p:spPr>
          <p:txBody>
            <a:bodyPr vert="horz" wrap="square" lIns="91440" tIns="45720" rIns="91440" bIns="45720" numCol="1" anchor="t" anchorCtr="0" compatLnSpc="1"/>
            <a:lstStyle/>
            <a:p>
              <a:endParaRPr lang="en-US" dirty="0">
                <a:cs typeface="+mn-ea"/>
              </a:endParaRPr>
            </a:p>
          </p:txBody>
        </p:sp>
      </p:grpSp>
      <p:grpSp>
        <p:nvGrpSpPr>
          <p:cNvPr id="65" name="组合 64"/>
          <p:cNvGrpSpPr/>
          <p:nvPr/>
        </p:nvGrpSpPr>
        <p:grpSpPr>
          <a:xfrm>
            <a:off x="6318937" y="1827786"/>
            <a:ext cx="479908" cy="2207564"/>
            <a:chOff x="4740047" y="1518764"/>
            <a:chExt cx="360040" cy="1656184"/>
          </a:xfrm>
        </p:grpSpPr>
        <p:sp>
          <p:nvSpPr>
            <p:cNvPr id="22" name="Rounded Rectangle 37"/>
            <p:cNvSpPr/>
            <p:nvPr/>
          </p:nvSpPr>
          <p:spPr>
            <a:xfrm rot="2700000">
              <a:off x="4091975" y="2166836"/>
              <a:ext cx="1656184" cy="360040"/>
            </a:xfrm>
            <a:prstGeom prst="roundRect">
              <a:avLst>
                <a:gd name="adj" fmla="val 50000"/>
              </a:avLst>
            </a:prstGeom>
            <a:solidFill>
              <a:schemeClr val="accent2"/>
            </a:solidFill>
            <a:ln w="6350" cap="flat" cmpd="sng" algn="ctr">
              <a:noFill/>
              <a:prstDash val="solid"/>
              <a:miter lim="800000"/>
            </a:ln>
            <a:effectLst/>
          </p:spPr>
          <p:txBody>
            <a:bodyPr lIns="68570" tIns="34287" rIns="68570" bIns="34287" rtlCol="0" anchor="ctr"/>
            <a:lstStyle/>
            <a:p>
              <a:pPr defTabSz="1217930"/>
              <a:endParaRPr lang="bg-BG" sz="1200" kern="0">
                <a:solidFill>
                  <a:sysClr val="window" lastClr="FFFFFF"/>
                </a:solidFill>
                <a:latin typeface="+mn-ea"/>
                <a:cs typeface="+mn-ea"/>
              </a:endParaRPr>
            </a:p>
          </p:txBody>
        </p:sp>
        <p:sp>
          <p:nvSpPr>
            <p:cNvPr id="52" name="Rectangle 20"/>
            <p:cNvSpPr/>
            <p:nvPr/>
          </p:nvSpPr>
          <p:spPr>
            <a:xfrm rot="2700000">
              <a:off x="4360128" y="2214197"/>
              <a:ext cx="1119883" cy="265538"/>
            </a:xfrm>
            <a:prstGeom prst="rect">
              <a:avLst/>
            </a:prstGeom>
          </p:spPr>
          <p:txBody>
            <a:bodyPr wrap="none">
              <a:spAutoFit/>
            </a:bodyPr>
            <a:lstStyle/>
            <a:p>
              <a:pPr algn="ctr" defTabSz="1218565">
                <a:defRPr/>
              </a:pPr>
              <a:r>
                <a:rPr lang="zh-CN" altLang="en-US" sz="1700" kern="0" dirty="0">
                  <a:solidFill>
                    <a:sysClr val="window" lastClr="FFFFFF"/>
                  </a:solidFill>
                  <a:latin typeface="+mn-ea"/>
                  <a:cs typeface="+mn-ea"/>
                </a:rPr>
                <a:t>重要工作标题</a:t>
              </a:r>
              <a:endParaRPr lang="bg-BG" sz="1700" kern="0" dirty="0">
                <a:solidFill>
                  <a:sysClr val="window" lastClr="FFFFFF"/>
                </a:solidFill>
                <a:latin typeface="+mn-ea"/>
                <a:cs typeface="+mn-ea"/>
              </a:endParaRPr>
            </a:p>
          </p:txBody>
        </p:sp>
      </p:grpSp>
      <p:grpSp>
        <p:nvGrpSpPr>
          <p:cNvPr id="66" name="组合 65"/>
          <p:cNvGrpSpPr/>
          <p:nvPr/>
        </p:nvGrpSpPr>
        <p:grpSpPr>
          <a:xfrm>
            <a:off x="7517643" y="2691617"/>
            <a:ext cx="2207575" cy="479905"/>
            <a:chOff x="5639349" y="2166837"/>
            <a:chExt cx="1656184" cy="360040"/>
          </a:xfrm>
        </p:grpSpPr>
        <p:sp>
          <p:nvSpPr>
            <p:cNvPr id="24" name="Rounded Rectangle 39"/>
            <p:cNvSpPr/>
            <p:nvPr/>
          </p:nvSpPr>
          <p:spPr>
            <a:xfrm rot="18900000" flipH="1">
              <a:off x="5639349" y="2166837"/>
              <a:ext cx="1656184" cy="360040"/>
            </a:xfrm>
            <a:prstGeom prst="roundRect">
              <a:avLst>
                <a:gd name="adj" fmla="val 50000"/>
              </a:avLst>
            </a:prstGeom>
            <a:solidFill>
              <a:schemeClr val="accent3"/>
            </a:solidFill>
            <a:ln w="6350" cap="flat" cmpd="sng" algn="ctr">
              <a:noFill/>
              <a:prstDash val="solid"/>
              <a:miter lim="800000"/>
            </a:ln>
            <a:effectLst/>
          </p:spPr>
          <p:txBody>
            <a:bodyPr lIns="68570" tIns="34287" rIns="68570" bIns="34287" rtlCol="0" anchor="ctr"/>
            <a:lstStyle/>
            <a:p>
              <a:pPr defTabSz="1217930"/>
              <a:endParaRPr lang="bg-BG" sz="1200" kern="0">
                <a:solidFill>
                  <a:sysClr val="window" lastClr="FFFFFF"/>
                </a:solidFill>
                <a:latin typeface="+mn-ea"/>
                <a:cs typeface="+mn-ea"/>
              </a:endParaRPr>
            </a:p>
          </p:txBody>
        </p:sp>
        <p:sp>
          <p:nvSpPr>
            <p:cNvPr id="53" name="Rectangle 20"/>
            <p:cNvSpPr/>
            <p:nvPr/>
          </p:nvSpPr>
          <p:spPr>
            <a:xfrm rot="18900000">
              <a:off x="5914335" y="2178447"/>
              <a:ext cx="1119877" cy="265539"/>
            </a:xfrm>
            <a:prstGeom prst="rect">
              <a:avLst/>
            </a:prstGeom>
          </p:spPr>
          <p:txBody>
            <a:bodyPr wrap="none">
              <a:spAutoFit/>
            </a:bodyPr>
            <a:lstStyle/>
            <a:p>
              <a:pPr algn="ctr" defTabSz="1218565">
                <a:defRPr/>
              </a:pPr>
              <a:r>
                <a:rPr lang="zh-CN" altLang="en-US" sz="1700" kern="0" dirty="0">
                  <a:solidFill>
                    <a:sysClr val="window" lastClr="FFFFFF"/>
                  </a:solidFill>
                  <a:latin typeface="+mn-ea"/>
                  <a:cs typeface="+mn-ea"/>
                </a:rPr>
                <a:t>重要工作标题</a:t>
              </a:r>
              <a:endParaRPr lang="bg-BG" sz="1700" kern="0" dirty="0">
                <a:solidFill>
                  <a:sysClr val="window" lastClr="FFFFFF"/>
                </a:solidFill>
                <a:latin typeface="+mn-ea"/>
                <a:cs typeface="+mn-ea"/>
              </a:endParaRPr>
            </a:p>
          </p:txBody>
        </p:sp>
      </p:grpSp>
      <p:grpSp>
        <p:nvGrpSpPr>
          <p:cNvPr id="64" name="组合 63"/>
          <p:cNvGrpSpPr/>
          <p:nvPr/>
        </p:nvGrpSpPr>
        <p:grpSpPr>
          <a:xfrm>
            <a:off x="3403192" y="2691767"/>
            <a:ext cx="2207575" cy="479905"/>
            <a:chOff x="2552573" y="2166948"/>
            <a:chExt cx="1656184" cy="360040"/>
          </a:xfrm>
        </p:grpSpPr>
        <p:sp>
          <p:nvSpPr>
            <p:cNvPr id="18" name="Rounded Rectangle 25"/>
            <p:cNvSpPr/>
            <p:nvPr/>
          </p:nvSpPr>
          <p:spPr>
            <a:xfrm rot="18900000" flipH="1">
              <a:off x="2552573" y="2166948"/>
              <a:ext cx="1656184" cy="360040"/>
            </a:xfrm>
            <a:prstGeom prst="roundRect">
              <a:avLst>
                <a:gd name="adj" fmla="val 50000"/>
              </a:avLst>
            </a:prstGeom>
            <a:solidFill>
              <a:schemeClr val="accent1"/>
            </a:solidFill>
            <a:ln w="6350" cap="flat" cmpd="sng" algn="ctr">
              <a:noFill/>
              <a:prstDash val="solid"/>
              <a:miter lim="800000"/>
            </a:ln>
            <a:effectLst/>
          </p:spPr>
          <p:txBody>
            <a:bodyPr lIns="68570" tIns="34287" rIns="68570" bIns="34287" rtlCol="0" anchor="ctr"/>
            <a:lstStyle/>
            <a:p>
              <a:pPr defTabSz="1217930"/>
              <a:endParaRPr lang="bg-BG" sz="1200" kern="0">
                <a:solidFill>
                  <a:sysClr val="window" lastClr="FFFFFF"/>
                </a:solidFill>
                <a:latin typeface="+mn-ea"/>
                <a:cs typeface="+mn-ea"/>
              </a:endParaRPr>
            </a:p>
          </p:txBody>
        </p:sp>
        <p:sp>
          <p:nvSpPr>
            <p:cNvPr id="54" name="Rectangle 20"/>
            <p:cNvSpPr/>
            <p:nvPr/>
          </p:nvSpPr>
          <p:spPr>
            <a:xfrm rot="18900000">
              <a:off x="2817089" y="2178446"/>
              <a:ext cx="1119877" cy="265539"/>
            </a:xfrm>
            <a:prstGeom prst="rect">
              <a:avLst/>
            </a:prstGeom>
          </p:spPr>
          <p:txBody>
            <a:bodyPr wrap="none">
              <a:spAutoFit/>
            </a:bodyPr>
            <a:lstStyle/>
            <a:p>
              <a:pPr algn="ctr" defTabSz="1218565">
                <a:defRPr/>
              </a:pPr>
              <a:r>
                <a:rPr lang="zh-CN" altLang="en-US" sz="1700" kern="0" dirty="0">
                  <a:solidFill>
                    <a:sysClr val="window" lastClr="FFFFFF"/>
                  </a:solidFill>
                  <a:latin typeface="+mn-ea"/>
                  <a:cs typeface="+mn-ea"/>
                </a:rPr>
                <a:t>重要工作标题</a:t>
              </a:r>
              <a:endParaRPr lang="bg-BG" sz="1700" kern="0" dirty="0">
                <a:solidFill>
                  <a:sysClr val="window" lastClr="FFFFFF"/>
                </a:solidFill>
                <a:latin typeface="+mn-ea"/>
                <a:cs typeface="+mn-ea"/>
              </a:endParaRPr>
            </a:p>
          </p:txBody>
        </p:sp>
      </p:grpSp>
      <p:sp>
        <p:nvSpPr>
          <p:cNvPr id="76" name="矩形 75"/>
          <p:cNvSpPr/>
          <p:nvPr/>
        </p:nvSpPr>
        <p:spPr>
          <a:xfrm>
            <a:off x="1016485" y="5064009"/>
            <a:ext cx="2134010" cy="935600"/>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在此录入上述图表的综合描述说明，在此录入上述图表的综合描述说明在此录入上述图表的综合描述说明</a:t>
            </a:r>
          </a:p>
        </p:txBody>
      </p:sp>
      <p:sp>
        <p:nvSpPr>
          <p:cNvPr id="77" name="Content Placeholder 2"/>
          <p:cNvSpPr txBox="1"/>
          <p:nvPr/>
        </p:nvSpPr>
        <p:spPr>
          <a:xfrm>
            <a:off x="1322252" y="4696814"/>
            <a:ext cx="1638515"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tx1">
                    <a:lumMod val="50000"/>
                    <a:lumOff val="50000"/>
                  </a:schemeClr>
                </a:solidFill>
                <a:latin typeface="+mn-ea"/>
                <a:cs typeface="+mn-ea"/>
              </a:rPr>
              <a:t>重要工作一</a:t>
            </a:r>
            <a:endParaRPr lang="en-US" sz="2000" dirty="0">
              <a:solidFill>
                <a:schemeClr val="tx1">
                  <a:lumMod val="50000"/>
                  <a:lumOff val="50000"/>
                </a:schemeClr>
              </a:solidFill>
              <a:latin typeface="+mn-ea"/>
              <a:cs typeface="+mn-ea"/>
            </a:endParaRPr>
          </a:p>
        </p:txBody>
      </p:sp>
      <p:sp>
        <p:nvSpPr>
          <p:cNvPr id="78" name="矩形 77"/>
          <p:cNvSpPr/>
          <p:nvPr/>
        </p:nvSpPr>
        <p:spPr>
          <a:xfrm>
            <a:off x="3606498" y="5064009"/>
            <a:ext cx="2134010" cy="935600"/>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在此录入上述图表的综合描述说明，在此录入上述图表的综合描述说明在此录入上述图表的综合描述说明</a:t>
            </a:r>
          </a:p>
        </p:txBody>
      </p:sp>
      <p:sp>
        <p:nvSpPr>
          <p:cNvPr id="79" name="Content Placeholder 2"/>
          <p:cNvSpPr txBox="1"/>
          <p:nvPr/>
        </p:nvSpPr>
        <p:spPr>
          <a:xfrm>
            <a:off x="3861480" y="4696814"/>
            <a:ext cx="1630450"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tx1">
                    <a:lumMod val="50000"/>
                    <a:lumOff val="50000"/>
                  </a:schemeClr>
                </a:solidFill>
                <a:latin typeface="+mn-ea"/>
                <a:cs typeface="+mn-ea"/>
              </a:rPr>
              <a:t>重要工作二</a:t>
            </a:r>
            <a:endParaRPr lang="en-US" altLang="zh-CN" sz="2000" dirty="0">
              <a:solidFill>
                <a:schemeClr val="tx1">
                  <a:lumMod val="50000"/>
                  <a:lumOff val="50000"/>
                </a:schemeClr>
              </a:solidFill>
              <a:latin typeface="+mn-ea"/>
              <a:cs typeface="+mn-ea"/>
            </a:endParaRPr>
          </a:p>
        </p:txBody>
      </p:sp>
      <p:sp>
        <p:nvSpPr>
          <p:cNvPr id="80" name="矩形 79"/>
          <p:cNvSpPr/>
          <p:nvPr/>
        </p:nvSpPr>
        <p:spPr>
          <a:xfrm>
            <a:off x="6299139" y="5064009"/>
            <a:ext cx="2134010" cy="935600"/>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在此录入上述图表的综合描述说明，在此录入上述图表的综合描述说明在此录入上述图表的综合描述说明</a:t>
            </a:r>
          </a:p>
        </p:txBody>
      </p:sp>
      <p:sp>
        <p:nvSpPr>
          <p:cNvPr id="81" name="Content Placeholder 2"/>
          <p:cNvSpPr txBox="1"/>
          <p:nvPr/>
        </p:nvSpPr>
        <p:spPr>
          <a:xfrm>
            <a:off x="6603848" y="4696814"/>
            <a:ext cx="1762237"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tx1">
                    <a:lumMod val="50000"/>
                    <a:lumOff val="50000"/>
                  </a:schemeClr>
                </a:solidFill>
                <a:latin typeface="+mn-ea"/>
                <a:cs typeface="+mn-ea"/>
              </a:rPr>
              <a:t>重要工作三</a:t>
            </a:r>
            <a:endParaRPr lang="en-US" altLang="zh-CN" sz="2000" dirty="0">
              <a:solidFill>
                <a:schemeClr val="tx1">
                  <a:lumMod val="50000"/>
                  <a:lumOff val="50000"/>
                </a:schemeClr>
              </a:solidFill>
              <a:latin typeface="+mn-ea"/>
              <a:cs typeface="+mn-ea"/>
            </a:endParaRPr>
          </a:p>
        </p:txBody>
      </p:sp>
      <p:sp>
        <p:nvSpPr>
          <p:cNvPr id="82" name="矩形 81"/>
          <p:cNvSpPr/>
          <p:nvPr/>
        </p:nvSpPr>
        <p:spPr>
          <a:xfrm>
            <a:off x="9041506" y="5064009"/>
            <a:ext cx="2134010" cy="935600"/>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在此录入上述图表的综合描述说明，在此录入上述图表的综合描述说明在此录入上述图表的综合描述说明</a:t>
            </a:r>
          </a:p>
        </p:txBody>
      </p:sp>
      <p:sp>
        <p:nvSpPr>
          <p:cNvPr id="83" name="Content Placeholder 2"/>
          <p:cNvSpPr txBox="1"/>
          <p:nvPr/>
        </p:nvSpPr>
        <p:spPr>
          <a:xfrm>
            <a:off x="9244645" y="4696813"/>
            <a:ext cx="1734781" cy="367196"/>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tx1">
                    <a:lumMod val="50000"/>
                    <a:lumOff val="50000"/>
                  </a:schemeClr>
                </a:solidFill>
                <a:latin typeface="+mn-ea"/>
                <a:cs typeface="+mn-ea"/>
              </a:rPr>
              <a:t>重要工作五</a:t>
            </a:r>
            <a:endParaRPr lang="en-US" altLang="zh-CN" sz="2000" dirty="0">
              <a:solidFill>
                <a:schemeClr val="tx1">
                  <a:lumMod val="50000"/>
                  <a:lumOff val="50000"/>
                </a:schemeClr>
              </a:solidFill>
              <a:latin typeface="+mn-ea"/>
              <a:cs typeface="+mn-ea"/>
            </a:endParaRPr>
          </a:p>
        </p:txBody>
      </p:sp>
    </p:spTree>
  </p:cSld>
  <p:clrMapOvr>
    <a:masterClrMapping/>
  </p:clrMapOvr>
  <p:transition advTm="2247">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fltVal val="0"/>
                                          </p:val>
                                        </p:tav>
                                        <p:tav tm="100000">
                                          <p:val>
                                            <p:strVal val="#ppt_w"/>
                                          </p:val>
                                        </p:tav>
                                      </p:tavLst>
                                    </p:anim>
                                    <p:anim calcmode="lin" valueType="num">
                                      <p:cBhvr>
                                        <p:cTn id="8" dur="500" fill="hold"/>
                                        <p:tgtEl>
                                          <p:spTgt spid="63"/>
                                        </p:tgtEl>
                                        <p:attrNameLst>
                                          <p:attrName>ppt_h</p:attrName>
                                        </p:attrNameLst>
                                      </p:cBhvr>
                                      <p:tavLst>
                                        <p:tav tm="0">
                                          <p:val>
                                            <p:fltVal val="0"/>
                                          </p:val>
                                        </p:tav>
                                        <p:tav tm="100000">
                                          <p:val>
                                            <p:strVal val="#ppt_h"/>
                                          </p:val>
                                        </p:tav>
                                      </p:tavLst>
                                    </p:anim>
                                    <p:animEffect transition="in" filter="fade">
                                      <p:cBhvr>
                                        <p:cTn id="9" dur="500"/>
                                        <p:tgtEl>
                                          <p:spTgt spid="63"/>
                                        </p:tgtEl>
                                      </p:cBhvr>
                                    </p:animEffect>
                                  </p:childTnLst>
                                </p:cTn>
                              </p:par>
                              <p:par>
                                <p:cTn id="10" presetID="53" presetClass="entr" presetSubtype="16" fill="hold" nodeType="withEffect">
                                  <p:stCondLst>
                                    <p:cond delay="0"/>
                                  </p:stCondLst>
                                  <p:childTnLst>
                                    <p:set>
                                      <p:cBhvr>
                                        <p:cTn id="11" dur="1" fill="hold">
                                          <p:stCondLst>
                                            <p:cond delay="0"/>
                                          </p:stCondLst>
                                        </p:cTn>
                                        <p:tgtEl>
                                          <p:spTgt spid="72"/>
                                        </p:tgtEl>
                                        <p:attrNameLst>
                                          <p:attrName>style.visibility</p:attrName>
                                        </p:attrNameLst>
                                      </p:cBhvr>
                                      <p:to>
                                        <p:strVal val="visible"/>
                                      </p:to>
                                    </p:set>
                                    <p:anim calcmode="lin" valueType="num">
                                      <p:cBhvr>
                                        <p:cTn id="12" dur="500" fill="hold"/>
                                        <p:tgtEl>
                                          <p:spTgt spid="72"/>
                                        </p:tgtEl>
                                        <p:attrNameLst>
                                          <p:attrName>ppt_w</p:attrName>
                                        </p:attrNameLst>
                                      </p:cBhvr>
                                      <p:tavLst>
                                        <p:tav tm="0">
                                          <p:val>
                                            <p:fltVal val="0"/>
                                          </p:val>
                                        </p:tav>
                                        <p:tav tm="100000">
                                          <p:val>
                                            <p:strVal val="#ppt_w"/>
                                          </p:val>
                                        </p:tav>
                                      </p:tavLst>
                                    </p:anim>
                                    <p:anim calcmode="lin" valueType="num">
                                      <p:cBhvr>
                                        <p:cTn id="13" dur="500" fill="hold"/>
                                        <p:tgtEl>
                                          <p:spTgt spid="72"/>
                                        </p:tgtEl>
                                        <p:attrNameLst>
                                          <p:attrName>ppt_h</p:attrName>
                                        </p:attrNameLst>
                                      </p:cBhvr>
                                      <p:tavLst>
                                        <p:tav tm="0">
                                          <p:val>
                                            <p:fltVal val="0"/>
                                          </p:val>
                                        </p:tav>
                                        <p:tav tm="100000">
                                          <p:val>
                                            <p:strVal val="#ppt_h"/>
                                          </p:val>
                                        </p:tav>
                                      </p:tavLst>
                                    </p:anim>
                                    <p:animEffect transition="in" filter="fade">
                                      <p:cBhvr>
                                        <p:cTn id="14" dur="500"/>
                                        <p:tgtEl>
                                          <p:spTgt spid="72"/>
                                        </p:tgtEl>
                                      </p:cBhvr>
                                    </p:animEffect>
                                  </p:childTnLst>
                                </p:cTn>
                              </p:par>
                              <p:par>
                                <p:cTn id="15" presetID="53" presetClass="entr" presetSubtype="16" fill="hold" nodeType="withEffect">
                                  <p:stCondLst>
                                    <p:cond delay="0"/>
                                  </p:stCondLst>
                                  <p:childTnLst>
                                    <p:set>
                                      <p:cBhvr>
                                        <p:cTn id="16" dur="1" fill="hold">
                                          <p:stCondLst>
                                            <p:cond delay="0"/>
                                          </p:stCondLst>
                                        </p:cTn>
                                        <p:tgtEl>
                                          <p:spTgt spid="74"/>
                                        </p:tgtEl>
                                        <p:attrNameLst>
                                          <p:attrName>style.visibility</p:attrName>
                                        </p:attrNameLst>
                                      </p:cBhvr>
                                      <p:to>
                                        <p:strVal val="visible"/>
                                      </p:to>
                                    </p:set>
                                    <p:anim calcmode="lin" valueType="num">
                                      <p:cBhvr>
                                        <p:cTn id="17" dur="500" fill="hold"/>
                                        <p:tgtEl>
                                          <p:spTgt spid="74"/>
                                        </p:tgtEl>
                                        <p:attrNameLst>
                                          <p:attrName>ppt_w</p:attrName>
                                        </p:attrNameLst>
                                      </p:cBhvr>
                                      <p:tavLst>
                                        <p:tav tm="0">
                                          <p:val>
                                            <p:fltVal val="0"/>
                                          </p:val>
                                        </p:tav>
                                        <p:tav tm="100000">
                                          <p:val>
                                            <p:strVal val="#ppt_w"/>
                                          </p:val>
                                        </p:tav>
                                      </p:tavLst>
                                    </p:anim>
                                    <p:anim calcmode="lin" valueType="num">
                                      <p:cBhvr>
                                        <p:cTn id="18" dur="500" fill="hold"/>
                                        <p:tgtEl>
                                          <p:spTgt spid="74"/>
                                        </p:tgtEl>
                                        <p:attrNameLst>
                                          <p:attrName>ppt_h</p:attrName>
                                        </p:attrNameLst>
                                      </p:cBhvr>
                                      <p:tavLst>
                                        <p:tav tm="0">
                                          <p:val>
                                            <p:fltVal val="0"/>
                                          </p:val>
                                        </p:tav>
                                        <p:tav tm="100000">
                                          <p:val>
                                            <p:strVal val="#ppt_h"/>
                                          </p:val>
                                        </p:tav>
                                      </p:tavLst>
                                    </p:anim>
                                    <p:animEffect transition="in" filter="fade">
                                      <p:cBhvr>
                                        <p:cTn id="19" dur="500"/>
                                        <p:tgtEl>
                                          <p:spTgt spid="74"/>
                                        </p:tgtEl>
                                      </p:cBhvr>
                                    </p:animEffect>
                                  </p:childTnLst>
                                </p:cTn>
                              </p:par>
                              <p:par>
                                <p:cTn id="20" presetID="53" presetClass="entr" presetSubtype="16" fill="hold" nodeType="withEffect">
                                  <p:stCondLst>
                                    <p:cond delay="0"/>
                                  </p:stCondLst>
                                  <p:childTnLst>
                                    <p:set>
                                      <p:cBhvr>
                                        <p:cTn id="21" dur="1" fill="hold">
                                          <p:stCondLst>
                                            <p:cond delay="0"/>
                                          </p:stCondLst>
                                        </p:cTn>
                                        <p:tgtEl>
                                          <p:spTgt spid="73"/>
                                        </p:tgtEl>
                                        <p:attrNameLst>
                                          <p:attrName>style.visibility</p:attrName>
                                        </p:attrNameLst>
                                      </p:cBhvr>
                                      <p:to>
                                        <p:strVal val="visible"/>
                                      </p:to>
                                    </p:set>
                                    <p:anim calcmode="lin" valueType="num">
                                      <p:cBhvr>
                                        <p:cTn id="22" dur="500" fill="hold"/>
                                        <p:tgtEl>
                                          <p:spTgt spid="73"/>
                                        </p:tgtEl>
                                        <p:attrNameLst>
                                          <p:attrName>ppt_w</p:attrName>
                                        </p:attrNameLst>
                                      </p:cBhvr>
                                      <p:tavLst>
                                        <p:tav tm="0">
                                          <p:val>
                                            <p:fltVal val="0"/>
                                          </p:val>
                                        </p:tav>
                                        <p:tav tm="100000">
                                          <p:val>
                                            <p:strVal val="#ppt_w"/>
                                          </p:val>
                                        </p:tav>
                                      </p:tavLst>
                                    </p:anim>
                                    <p:anim calcmode="lin" valueType="num">
                                      <p:cBhvr>
                                        <p:cTn id="23" dur="500" fill="hold"/>
                                        <p:tgtEl>
                                          <p:spTgt spid="73"/>
                                        </p:tgtEl>
                                        <p:attrNameLst>
                                          <p:attrName>ppt_h</p:attrName>
                                        </p:attrNameLst>
                                      </p:cBhvr>
                                      <p:tavLst>
                                        <p:tav tm="0">
                                          <p:val>
                                            <p:fltVal val="0"/>
                                          </p:val>
                                        </p:tav>
                                        <p:tav tm="100000">
                                          <p:val>
                                            <p:strVal val="#ppt_h"/>
                                          </p:val>
                                        </p:tav>
                                      </p:tavLst>
                                    </p:anim>
                                    <p:animEffect transition="in" filter="fade">
                                      <p:cBhvr>
                                        <p:cTn id="24" dur="500"/>
                                        <p:tgtEl>
                                          <p:spTgt spid="73"/>
                                        </p:tgtEl>
                                      </p:cBhvr>
                                    </p:animEffect>
                                  </p:childTnLst>
                                </p:cTn>
                              </p:par>
                              <p:par>
                                <p:cTn id="25" presetID="53" presetClass="entr" presetSubtype="16" fill="hold" nodeType="with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p:cTn id="27" dur="500" fill="hold"/>
                                        <p:tgtEl>
                                          <p:spTgt spid="75"/>
                                        </p:tgtEl>
                                        <p:attrNameLst>
                                          <p:attrName>ppt_w</p:attrName>
                                        </p:attrNameLst>
                                      </p:cBhvr>
                                      <p:tavLst>
                                        <p:tav tm="0">
                                          <p:val>
                                            <p:fltVal val="0"/>
                                          </p:val>
                                        </p:tav>
                                        <p:tav tm="100000">
                                          <p:val>
                                            <p:strVal val="#ppt_w"/>
                                          </p:val>
                                        </p:tav>
                                      </p:tavLst>
                                    </p:anim>
                                    <p:anim calcmode="lin" valueType="num">
                                      <p:cBhvr>
                                        <p:cTn id="28" dur="500" fill="hold"/>
                                        <p:tgtEl>
                                          <p:spTgt spid="75"/>
                                        </p:tgtEl>
                                        <p:attrNameLst>
                                          <p:attrName>ppt_h</p:attrName>
                                        </p:attrNameLst>
                                      </p:cBhvr>
                                      <p:tavLst>
                                        <p:tav tm="0">
                                          <p:val>
                                            <p:fltVal val="0"/>
                                          </p:val>
                                        </p:tav>
                                        <p:tav tm="100000">
                                          <p:val>
                                            <p:strVal val="#ppt_h"/>
                                          </p:val>
                                        </p:tav>
                                      </p:tavLst>
                                    </p:anim>
                                    <p:animEffect transition="in" filter="fade">
                                      <p:cBhvr>
                                        <p:cTn id="29" dur="500"/>
                                        <p:tgtEl>
                                          <p:spTgt spid="75"/>
                                        </p:tgtEl>
                                      </p:cBhvr>
                                    </p:animEffect>
                                  </p:childTnLst>
                                </p:cTn>
                              </p:par>
                              <p:par>
                                <p:cTn id="30" presetID="53" presetClass="entr" presetSubtype="16" fill="hold" nodeType="withEffect">
                                  <p:stCondLst>
                                    <p:cond delay="0"/>
                                  </p:stCondLst>
                                  <p:childTnLst>
                                    <p:set>
                                      <p:cBhvr>
                                        <p:cTn id="31" dur="1" fill="hold">
                                          <p:stCondLst>
                                            <p:cond delay="0"/>
                                          </p:stCondLst>
                                        </p:cTn>
                                        <p:tgtEl>
                                          <p:spTgt spid="65"/>
                                        </p:tgtEl>
                                        <p:attrNameLst>
                                          <p:attrName>style.visibility</p:attrName>
                                        </p:attrNameLst>
                                      </p:cBhvr>
                                      <p:to>
                                        <p:strVal val="visible"/>
                                      </p:to>
                                    </p:set>
                                    <p:anim calcmode="lin" valueType="num">
                                      <p:cBhvr>
                                        <p:cTn id="32" dur="500" fill="hold"/>
                                        <p:tgtEl>
                                          <p:spTgt spid="65"/>
                                        </p:tgtEl>
                                        <p:attrNameLst>
                                          <p:attrName>ppt_w</p:attrName>
                                        </p:attrNameLst>
                                      </p:cBhvr>
                                      <p:tavLst>
                                        <p:tav tm="0">
                                          <p:val>
                                            <p:fltVal val="0"/>
                                          </p:val>
                                        </p:tav>
                                        <p:tav tm="100000">
                                          <p:val>
                                            <p:strVal val="#ppt_w"/>
                                          </p:val>
                                        </p:tav>
                                      </p:tavLst>
                                    </p:anim>
                                    <p:anim calcmode="lin" valueType="num">
                                      <p:cBhvr>
                                        <p:cTn id="33" dur="500" fill="hold"/>
                                        <p:tgtEl>
                                          <p:spTgt spid="65"/>
                                        </p:tgtEl>
                                        <p:attrNameLst>
                                          <p:attrName>ppt_h</p:attrName>
                                        </p:attrNameLst>
                                      </p:cBhvr>
                                      <p:tavLst>
                                        <p:tav tm="0">
                                          <p:val>
                                            <p:fltVal val="0"/>
                                          </p:val>
                                        </p:tav>
                                        <p:tav tm="100000">
                                          <p:val>
                                            <p:strVal val="#ppt_h"/>
                                          </p:val>
                                        </p:tav>
                                      </p:tavLst>
                                    </p:anim>
                                    <p:animEffect transition="in" filter="fade">
                                      <p:cBhvr>
                                        <p:cTn id="34" dur="500"/>
                                        <p:tgtEl>
                                          <p:spTgt spid="65"/>
                                        </p:tgtEl>
                                      </p:cBhvr>
                                    </p:animEffect>
                                  </p:childTnLst>
                                </p:cTn>
                              </p:par>
                              <p:par>
                                <p:cTn id="35" presetID="53" presetClass="entr" presetSubtype="16" fill="hold" nodeType="withEffect">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cBhvr>
                                        <p:cTn id="37" dur="500" fill="hold"/>
                                        <p:tgtEl>
                                          <p:spTgt spid="66"/>
                                        </p:tgtEl>
                                        <p:attrNameLst>
                                          <p:attrName>ppt_w</p:attrName>
                                        </p:attrNameLst>
                                      </p:cBhvr>
                                      <p:tavLst>
                                        <p:tav tm="0">
                                          <p:val>
                                            <p:fltVal val="0"/>
                                          </p:val>
                                        </p:tav>
                                        <p:tav tm="100000">
                                          <p:val>
                                            <p:strVal val="#ppt_w"/>
                                          </p:val>
                                        </p:tav>
                                      </p:tavLst>
                                    </p:anim>
                                    <p:anim calcmode="lin" valueType="num">
                                      <p:cBhvr>
                                        <p:cTn id="38" dur="500" fill="hold"/>
                                        <p:tgtEl>
                                          <p:spTgt spid="66"/>
                                        </p:tgtEl>
                                        <p:attrNameLst>
                                          <p:attrName>ppt_h</p:attrName>
                                        </p:attrNameLst>
                                      </p:cBhvr>
                                      <p:tavLst>
                                        <p:tav tm="0">
                                          <p:val>
                                            <p:fltVal val="0"/>
                                          </p:val>
                                        </p:tav>
                                        <p:tav tm="100000">
                                          <p:val>
                                            <p:strVal val="#ppt_h"/>
                                          </p:val>
                                        </p:tav>
                                      </p:tavLst>
                                    </p:anim>
                                    <p:animEffect transition="in" filter="fade">
                                      <p:cBhvr>
                                        <p:cTn id="39" dur="500"/>
                                        <p:tgtEl>
                                          <p:spTgt spid="66"/>
                                        </p:tgtEl>
                                      </p:cBhvr>
                                    </p:animEffect>
                                  </p:childTnLst>
                                </p:cTn>
                              </p:par>
                              <p:par>
                                <p:cTn id="40" presetID="53" presetClass="entr" presetSubtype="16"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p:cTn id="42" dur="500" fill="hold"/>
                                        <p:tgtEl>
                                          <p:spTgt spid="64"/>
                                        </p:tgtEl>
                                        <p:attrNameLst>
                                          <p:attrName>ppt_w</p:attrName>
                                        </p:attrNameLst>
                                      </p:cBhvr>
                                      <p:tavLst>
                                        <p:tav tm="0">
                                          <p:val>
                                            <p:fltVal val="0"/>
                                          </p:val>
                                        </p:tav>
                                        <p:tav tm="100000">
                                          <p:val>
                                            <p:strVal val="#ppt_w"/>
                                          </p:val>
                                        </p:tav>
                                      </p:tavLst>
                                    </p:anim>
                                    <p:anim calcmode="lin" valueType="num">
                                      <p:cBhvr>
                                        <p:cTn id="43" dur="500" fill="hold"/>
                                        <p:tgtEl>
                                          <p:spTgt spid="64"/>
                                        </p:tgtEl>
                                        <p:attrNameLst>
                                          <p:attrName>ppt_h</p:attrName>
                                        </p:attrNameLst>
                                      </p:cBhvr>
                                      <p:tavLst>
                                        <p:tav tm="0">
                                          <p:val>
                                            <p:fltVal val="0"/>
                                          </p:val>
                                        </p:tav>
                                        <p:tav tm="100000">
                                          <p:val>
                                            <p:strVal val="#ppt_h"/>
                                          </p:val>
                                        </p:tav>
                                      </p:tavLst>
                                    </p:anim>
                                    <p:animEffect transition="in" filter="fade">
                                      <p:cBhvr>
                                        <p:cTn id="44" dur="500"/>
                                        <p:tgtEl>
                                          <p:spTgt spid="64"/>
                                        </p:tgtEl>
                                      </p:cBhvr>
                                    </p:animEffect>
                                  </p:childTnLst>
                                </p:cTn>
                              </p:par>
                            </p:childTnLst>
                          </p:cTn>
                        </p:par>
                        <p:par>
                          <p:cTn id="45" fill="hold">
                            <p:stCondLst>
                              <p:cond delay="500"/>
                            </p:stCondLst>
                            <p:childTnLst>
                              <p:par>
                                <p:cTn id="46" presetID="47" presetClass="entr" presetSubtype="0" fill="hold" grpId="0" nodeType="afterEffect">
                                  <p:stCondLst>
                                    <p:cond delay="0"/>
                                  </p:stCondLst>
                                  <p:childTnLst>
                                    <p:set>
                                      <p:cBhvr>
                                        <p:cTn id="47" dur="1" fill="hold">
                                          <p:stCondLst>
                                            <p:cond delay="0"/>
                                          </p:stCondLst>
                                        </p:cTn>
                                        <p:tgtEl>
                                          <p:spTgt spid="76"/>
                                        </p:tgtEl>
                                        <p:attrNameLst>
                                          <p:attrName>style.visibility</p:attrName>
                                        </p:attrNameLst>
                                      </p:cBhvr>
                                      <p:to>
                                        <p:strVal val="visible"/>
                                      </p:to>
                                    </p:set>
                                    <p:animEffect transition="in" filter="fade">
                                      <p:cBhvr>
                                        <p:cTn id="48" dur="1000"/>
                                        <p:tgtEl>
                                          <p:spTgt spid="76"/>
                                        </p:tgtEl>
                                      </p:cBhvr>
                                    </p:animEffect>
                                    <p:anim calcmode="lin" valueType="num">
                                      <p:cBhvr>
                                        <p:cTn id="49" dur="1000" fill="hold"/>
                                        <p:tgtEl>
                                          <p:spTgt spid="76"/>
                                        </p:tgtEl>
                                        <p:attrNameLst>
                                          <p:attrName>ppt_x</p:attrName>
                                        </p:attrNameLst>
                                      </p:cBhvr>
                                      <p:tavLst>
                                        <p:tav tm="0">
                                          <p:val>
                                            <p:strVal val="#ppt_x"/>
                                          </p:val>
                                        </p:tav>
                                        <p:tav tm="100000">
                                          <p:val>
                                            <p:strVal val="#ppt_x"/>
                                          </p:val>
                                        </p:tav>
                                      </p:tavLst>
                                    </p:anim>
                                    <p:anim calcmode="lin" valueType="num">
                                      <p:cBhvr>
                                        <p:cTn id="50" dur="1000" fill="hold"/>
                                        <p:tgtEl>
                                          <p:spTgt spid="76"/>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fade">
                                      <p:cBhvr>
                                        <p:cTn id="63" dur="1000"/>
                                        <p:tgtEl>
                                          <p:spTgt spid="79"/>
                                        </p:tgtEl>
                                      </p:cBhvr>
                                    </p:animEffect>
                                    <p:anim calcmode="lin" valueType="num">
                                      <p:cBhvr>
                                        <p:cTn id="64" dur="1000" fill="hold"/>
                                        <p:tgtEl>
                                          <p:spTgt spid="79"/>
                                        </p:tgtEl>
                                        <p:attrNameLst>
                                          <p:attrName>ppt_x</p:attrName>
                                        </p:attrNameLst>
                                      </p:cBhvr>
                                      <p:tavLst>
                                        <p:tav tm="0">
                                          <p:val>
                                            <p:strVal val="#ppt_x"/>
                                          </p:val>
                                        </p:tav>
                                        <p:tav tm="100000">
                                          <p:val>
                                            <p:strVal val="#ppt_x"/>
                                          </p:val>
                                        </p:tav>
                                      </p:tavLst>
                                    </p:anim>
                                    <p:anim calcmode="lin" valueType="num">
                                      <p:cBhvr>
                                        <p:cTn id="65" dur="1000" fill="hold"/>
                                        <p:tgtEl>
                                          <p:spTgt spid="79"/>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80"/>
                                        </p:tgtEl>
                                        <p:attrNameLst>
                                          <p:attrName>style.visibility</p:attrName>
                                        </p:attrNameLst>
                                      </p:cBhvr>
                                      <p:to>
                                        <p:strVal val="visible"/>
                                      </p:to>
                                    </p:set>
                                    <p:animEffect transition="in" filter="fade">
                                      <p:cBhvr>
                                        <p:cTn id="68" dur="1000"/>
                                        <p:tgtEl>
                                          <p:spTgt spid="80"/>
                                        </p:tgtEl>
                                      </p:cBhvr>
                                    </p:animEffect>
                                    <p:anim calcmode="lin" valueType="num">
                                      <p:cBhvr>
                                        <p:cTn id="69" dur="1000" fill="hold"/>
                                        <p:tgtEl>
                                          <p:spTgt spid="80"/>
                                        </p:tgtEl>
                                        <p:attrNameLst>
                                          <p:attrName>ppt_x</p:attrName>
                                        </p:attrNameLst>
                                      </p:cBhvr>
                                      <p:tavLst>
                                        <p:tav tm="0">
                                          <p:val>
                                            <p:strVal val="#ppt_x"/>
                                          </p:val>
                                        </p:tav>
                                        <p:tav tm="100000">
                                          <p:val>
                                            <p:strVal val="#ppt_x"/>
                                          </p:val>
                                        </p:tav>
                                      </p:tavLst>
                                    </p:anim>
                                    <p:anim calcmode="lin" valueType="num">
                                      <p:cBhvr>
                                        <p:cTn id="70" dur="1000" fill="hold"/>
                                        <p:tgtEl>
                                          <p:spTgt spid="80"/>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81"/>
                                        </p:tgtEl>
                                        <p:attrNameLst>
                                          <p:attrName>style.visibility</p:attrName>
                                        </p:attrNameLst>
                                      </p:cBhvr>
                                      <p:to>
                                        <p:strVal val="visible"/>
                                      </p:to>
                                    </p:set>
                                    <p:animEffect transition="in" filter="fade">
                                      <p:cBhvr>
                                        <p:cTn id="73" dur="1000"/>
                                        <p:tgtEl>
                                          <p:spTgt spid="81"/>
                                        </p:tgtEl>
                                      </p:cBhvr>
                                    </p:animEffect>
                                    <p:anim calcmode="lin" valueType="num">
                                      <p:cBhvr>
                                        <p:cTn id="74" dur="1000" fill="hold"/>
                                        <p:tgtEl>
                                          <p:spTgt spid="81"/>
                                        </p:tgtEl>
                                        <p:attrNameLst>
                                          <p:attrName>ppt_x</p:attrName>
                                        </p:attrNameLst>
                                      </p:cBhvr>
                                      <p:tavLst>
                                        <p:tav tm="0">
                                          <p:val>
                                            <p:strVal val="#ppt_x"/>
                                          </p:val>
                                        </p:tav>
                                        <p:tav tm="100000">
                                          <p:val>
                                            <p:strVal val="#ppt_x"/>
                                          </p:val>
                                        </p:tav>
                                      </p:tavLst>
                                    </p:anim>
                                    <p:anim calcmode="lin" valueType="num">
                                      <p:cBhvr>
                                        <p:cTn id="75" dur="1000" fill="hold"/>
                                        <p:tgtEl>
                                          <p:spTgt spid="81"/>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83"/>
                                        </p:tgtEl>
                                        <p:attrNameLst>
                                          <p:attrName>style.visibility</p:attrName>
                                        </p:attrNameLst>
                                      </p:cBhvr>
                                      <p:to>
                                        <p:strVal val="visible"/>
                                      </p:to>
                                    </p:set>
                                    <p:animEffect transition="in" filter="fade">
                                      <p:cBhvr>
                                        <p:cTn id="83" dur="1000"/>
                                        <p:tgtEl>
                                          <p:spTgt spid="83"/>
                                        </p:tgtEl>
                                      </p:cBhvr>
                                    </p:animEffect>
                                    <p:anim calcmode="lin" valueType="num">
                                      <p:cBhvr>
                                        <p:cTn id="84" dur="1000" fill="hold"/>
                                        <p:tgtEl>
                                          <p:spTgt spid="83"/>
                                        </p:tgtEl>
                                        <p:attrNameLst>
                                          <p:attrName>ppt_x</p:attrName>
                                        </p:attrNameLst>
                                      </p:cBhvr>
                                      <p:tavLst>
                                        <p:tav tm="0">
                                          <p:val>
                                            <p:strVal val="#ppt_x"/>
                                          </p:val>
                                        </p:tav>
                                        <p:tav tm="100000">
                                          <p:val>
                                            <p:strVal val="#ppt_x"/>
                                          </p:val>
                                        </p:tav>
                                      </p:tavLst>
                                    </p:anim>
                                    <p:anim calcmode="lin" valueType="num">
                                      <p:cBhvr>
                                        <p:cTn id="85"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78" grpId="0"/>
      <p:bldP spid="79" grpId="0"/>
      <p:bldP spid="80" grpId="0"/>
      <p:bldP spid="81" grpId="0"/>
      <p:bldP spid="82" grpId="0"/>
      <p:bldP spid="8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4" name="图片 105" descr="C:\Users\Administrator\Desktop\爱国\QQ截图20170120001237.jpgQQ截图20170120001237"/>
          <p:cNvPicPr>
            <a:picLocks noChangeAspect="1"/>
          </p:cNvPicPr>
          <p:nvPr/>
        </p:nvPicPr>
        <p:blipFill>
          <a:blip r:embed="rId2" cstate="print"/>
          <a:srcRect/>
          <a:stretch>
            <a:fillRect/>
          </a:stretch>
        </p:blipFill>
        <p:spPr>
          <a:xfrm>
            <a:off x="672465" y="2087245"/>
            <a:ext cx="4001770" cy="3401060"/>
          </a:xfrm>
          <a:custGeom>
            <a:avLst/>
            <a:gdLst>
              <a:gd name="connsiteX0" fmla="*/ 0 w 1705100"/>
              <a:gd name="connsiteY0" fmla="*/ 0 h 2100195"/>
              <a:gd name="connsiteX1" fmla="*/ 1705100 w 1705100"/>
              <a:gd name="connsiteY1" fmla="*/ 0 h 2100195"/>
              <a:gd name="connsiteX2" fmla="*/ 1705100 w 1705100"/>
              <a:gd name="connsiteY2" fmla="*/ 2100195 h 2100195"/>
              <a:gd name="connsiteX3" fmla="*/ 0 w 1705100"/>
              <a:gd name="connsiteY3" fmla="*/ 2100195 h 2100195"/>
            </a:gdLst>
            <a:ahLst/>
            <a:cxnLst>
              <a:cxn ang="0">
                <a:pos x="connsiteX0" y="connsiteY0"/>
              </a:cxn>
              <a:cxn ang="0">
                <a:pos x="connsiteX1" y="connsiteY1"/>
              </a:cxn>
              <a:cxn ang="0">
                <a:pos x="connsiteX2" y="connsiteY2"/>
              </a:cxn>
              <a:cxn ang="0">
                <a:pos x="connsiteX3" y="connsiteY3"/>
              </a:cxn>
            </a:cxnLst>
            <a:rect l="l" t="t" r="r" b="b"/>
            <a:pathLst>
              <a:path w="1705100" h="2100195">
                <a:moveTo>
                  <a:pt x="0" y="0"/>
                </a:moveTo>
                <a:lnTo>
                  <a:pt x="1705100" y="0"/>
                </a:lnTo>
                <a:lnTo>
                  <a:pt x="1705100" y="2100195"/>
                </a:lnTo>
                <a:lnTo>
                  <a:pt x="0" y="2100195"/>
                </a:lnTo>
                <a:close/>
              </a:path>
            </a:pathLst>
          </a:custGeom>
          <a:effectLst>
            <a:outerShdw blurRad="50800" dist="38100" dir="2700000" algn="tl" rotWithShape="0">
              <a:prstClr val="black">
                <a:alpha val="40000"/>
              </a:prstClr>
            </a:outerShdw>
          </a:effectLst>
        </p:spPr>
      </p:pic>
      <p:grpSp>
        <p:nvGrpSpPr>
          <p:cNvPr id="192" name="Group 191"/>
          <p:cNvGrpSpPr/>
          <p:nvPr/>
        </p:nvGrpSpPr>
        <p:grpSpPr>
          <a:xfrm>
            <a:off x="5083337" y="1907082"/>
            <a:ext cx="3143870" cy="1428382"/>
            <a:chOff x="3812304" y="1430014"/>
            <a:chExt cx="2358517" cy="1071566"/>
          </a:xfrm>
        </p:grpSpPr>
        <p:sp>
          <p:nvSpPr>
            <p:cNvPr id="104" name="矩形 31"/>
            <p:cNvSpPr/>
            <p:nvPr/>
          </p:nvSpPr>
          <p:spPr>
            <a:xfrm>
              <a:off x="3812304" y="1906021"/>
              <a:ext cx="2358517"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charset="-122"/>
                  <a:ea typeface="微软雅黑" panose="020B0503020204020204" charset="-122"/>
                </a:rPr>
                <a:t>轻点此处输入文字内容，</a:t>
              </a:r>
              <a:r>
                <a:rPr lang="en-US" altLang="zh-CN" sz="1335" dirty="0">
                  <a:solidFill>
                    <a:schemeClr val="tx1">
                      <a:lumMod val="50000"/>
                      <a:lumOff val="50000"/>
                    </a:schemeClr>
                  </a:solidFill>
                  <a:latin typeface="微软雅黑" panose="020B0503020204020204" charset="-122"/>
                  <a:ea typeface="微软雅黑" panose="020B0503020204020204" charset="-122"/>
                </a:rPr>
                <a:t>PPT</a:t>
              </a:r>
              <a:r>
                <a:rPr lang="zh-CN" altLang="en-US" sz="1335" dirty="0">
                  <a:solidFill>
                    <a:schemeClr val="tx1">
                      <a:lumMod val="50000"/>
                      <a:lumOff val="50000"/>
                    </a:schemeClr>
                  </a:solidFill>
                  <a:latin typeface="微软雅黑" panose="020B0503020204020204" charset="-122"/>
                  <a:ea typeface="微软雅黑" panose="020B0503020204020204" charset="-122"/>
                </a:rPr>
                <a:t>模板所有文字图片都可编辑，数据图表都可以修改颜色大小形状</a:t>
              </a:r>
            </a:p>
          </p:txBody>
        </p:sp>
        <p:grpSp>
          <p:nvGrpSpPr>
            <p:cNvPr id="191" name="Group 190"/>
            <p:cNvGrpSpPr/>
            <p:nvPr/>
          </p:nvGrpSpPr>
          <p:grpSpPr>
            <a:xfrm>
              <a:off x="3836537" y="1430014"/>
              <a:ext cx="1864276" cy="457200"/>
              <a:chOff x="3836537" y="1430014"/>
              <a:chExt cx="1864276" cy="457200"/>
            </a:xfrm>
          </p:grpSpPr>
          <p:sp>
            <p:nvSpPr>
              <p:cNvPr id="113" name="椭圆 35"/>
              <p:cNvSpPr/>
              <p:nvPr/>
            </p:nvSpPr>
            <p:spPr>
              <a:xfrm>
                <a:off x="3836537" y="1430014"/>
                <a:ext cx="457200" cy="457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latin typeface="微软雅黑" panose="020B0503020204020204" charset="-122"/>
                  <a:ea typeface="微软雅黑" panose="020B0503020204020204" charset="-122"/>
                </a:endParaRPr>
              </a:p>
            </p:txBody>
          </p:sp>
          <p:sp>
            <p:nvSpPr>
              <p:cNvPr id="109" name="矩形 34"/>
              <p:cNvSpPr/>
              <p:nvPr/>
            </p:nvSpPr>
            <p:spPr>
              <a:xfrm>
                <a:off x="4272962" y="1518080"/>
                <a:ext cx="1427851" cy="284671"/>
              </a:xfrm>
              <a:prstGeom prst="rect">
                <a:avLst/>
              </a:prstGeom>
            </p:spPr>
            <p:txBody>
              <a:bodyPr wrap="square">
                <a:spAutoFit/>
              </a:bodyPr>
              <a:lstStyle/>
              <a:p>
                <a:pPr>
                  <a:defRPr/>
                </a:pPr>
                <a:r>
                  <a:rPr lang="zh-CN" altLang="en-US" sz="1865" dirty="0">
                    <a:solidFill>
                      <a:schemeClr val="tx1">
                        <a:lumMod val="50000"/>
                        <a:lumOff val="50000"/>
                      </a:schemeClr>
                    </a:solidFill>
                    <a:latin typeface="微软雅黑" panose="020B0503020204020204" charset="-122"/>
                    <a:ea typeface="微软雅黑" panose="020B0503020204020204" charset="-122"/>
                  </a:rPr>
                  <a:t>点击添加标题</a:t>
                </a:r>
                <a:endParaRPr lang="en-US" altLang="zh-CN" sz="1865" dirty="0">
                  <a:solidFill>
                    <a:schemeClr val="tx1">
                      <a:lumMod val="50000"/>
                      <a:lumOff val="50000"/>
                    </a:schemeClr>
                  </a:solidFill>
                  <a:latin typeface="微软雅黑" panose="020B0503020204020204" charset="-122"/>
                  <a:ea typeface="微软雅黑" panose="020B0503020204020204" charset="-122"/>
                </a:endParaRPr>
              </a:p>
            </p:txBody>
          </p:sp>
          <p:grpSp>
            <p:nvGrpSpPr>
              <p:cNvPr id="175" name="组合 101"/>
              <p:cNvGrpSpPr>
                <a:grpSpLocks noChangeAspect="1"/>
              </p:cNvGrpSpPr>
              <p:nvPr/>
            </p:nvGrpSpPr>
            <p:grpSpPr>
              <a:xfrm>
                <a:off x="3896246" y="1529508"/>
                <a:ext cx="345473" cy="265571"/>
                <a:chOff x="8204201" y="339725"/>
                <a:chExt cx="954087" cy="733425"/>
              </a:xfrm>
              <a:solidFill>
                <a:schemeClr val="bg1"/>
              </a:solidFill>
            </p:grpSpPr>
            <p:sp>
              <p:nvSpPr>
                <p:cNvPr id="176" name="Freeform 6"/>
                <p:cNvSpPr>
                  <a:spLocks noEditPoints="1"/>
                </p:cNvSpPr>
                <p:nvPr/>
              </p:nvSpPr>
              <p:spPr bwMode="auto">
                <a:xfrm>
                  <a:off x="8204201" y="438150"/>
                  <a:ext cx="631825" cy="635000"/>
                </a:xfrm>
                <a:custGeom>
                  <a:avLst/>
                  <a:gdLst>
                    <a:gd name="T0" fmla="*/ 168 w 168"/>
                    <a:gd name="T1" fmla="*/ 95 h 167"/>
                    <a:gd name="T2" fmla="*/ 168 w 168"/>
                    <a:gd name="T3" fmla="*/ 73 h 167"/>
                    <a:gd name="T4" fmla="*/ 151 w 168"/>
                    <a:gd name="T5" fmla="*/ 69 h 167"/>
                    <a:gd name="T6" fmla="*/ 147 w 168"/>
                    <a:gd name="T7" fmla="*/ 56 h 167"/>
                    <a:gd name="T8" fmla="*/ 158 w 168"/>
                    <a:gd name="T9" fmla="*/ 43 h 167"/>
                    <a:gd name="T10" fmla="*/ 146 w 168"/>
                    <a:gd name="T11" fmla="*/ 25 h 167"/>
                    <a:gd name="T12" fmla="*/ 130 w 168"/>
                    <a:gd name="T13" fmla="*/ 32 h 167"/>
                    <a:gd name="T14" fmla="*/ 119 w 168"/>
                    <a:gd name="T15" fmla="*/ 24 h 167"/>
                    <a:gd name="T16" fmla="*/ 120 w 168"/>
                    <a:gd name="T17" fmla="*/ 7 h 167"/>
                    <a:gd name="T18" fmla="*/ 99 w 168"/>
                    <a:gd name="T19" fmla="*/ 0 h 167"/>
                    <a:gd name="T20" fmla="*/ 91 w 168"/>
                    <a:gd name="T21" fmla="*/ 15 h 167"/>
                    <a:gd name="T22" fmla="*/ 84 w 168"/>
                    <a:gd name="T23" fmla="*/ 15 h 167"/>
                    <a:gd name="T24" fmla="*/ 77 w 168"/>
                    <a:gd name="T25" fmla="*/ 15 h 167"/>
                    <a:gd name="T26" fmla="*/ 69 w 168"/>
                    <a:gd name="T27" fmla="*/ 0 h 167"/>
                    <a:gd name="T28" fmla="*/ 48 w 168"/>
                    <a:gd name="T29" fmla="*/ 7 h 167"/>
                    <a:gd name="T30" fmla="*/ 49 w 168"/>
                    <a:gd name="T31" fmla="*/ 24 h 167"/>
                    <a:gd name="T32" fmla="*/ 38 w 168"/>
                    <a:gd name="T33" fmla="*/ 32 h 167"/>
                    <a:gd name="T34" fmla="*/ 23 w 168"/>
                    <a:gd name="T35" fmla="*/ 25 h 167"/>
                    <a:gd name="T36" fmla="*/ 10 w 168"/>
                    <a:gd name="T37" fmla="*/ 43 h 167"/>
                    <a:gd name="T38" fmla="*/ 21 w 168"/>
                    <a:gd name="T39" fmla="*/ 56 h 167"/>
                    <a:gd name="T40" fmla="*/ 17 w 168"/>
                    <a:gd name="T41" fmla="*/ 69 h 167"/>
                    <a:gd name="T42" fmla="*/ 0 w 168"/>
                    <a:gd name="T43" fmla="*/ 73 h 167"/>
                    <a:gd name="T44" fmla="*/ 0 w 168"/>
                    <a:gd name="T45" fmla="*/ 95 h 167"/>
                    <a:gd name="T46" fmla="*/ 17 w 168"/>
                    <a:gd name="T47" fmla="*/ 98 h 167"/>
                    <a:gd name="T48" fmla="*/ 21 w 168"/>
                    <a:gd name="T49" fmla="*/ 111 h 167"/>
                    <a:gd name="T50" fmla="*/ 10 w 168"/>
                    <a:gd name="T51" fmla="*/ 124 h 167"/>
                    <a:gd name="T52" fmla="*/ 23 w 168"/>
                    <a:gd name="T53" fmla="*/ 142 h 167"/>
                    <a:gd name="T54" fmla="*/ 38 w 168"/>
                    <a:gd name="T55" fmla="*/ 135 h 167"/>
                    <a:gd name="T56" fmla="*/ 49 w 168"/>
                    <a:gd name="T57" fmla="*/ 143 h 167"/>
                    <a:gd name="T58" fmla="*/ 48 w 168"/>
                    <a:gd name="T59" fmla="*/ 160 h 167"/>
                    <a:gd name="T60" fmla="*/ 69 w 168"/>
                    <a:gd name="T61" fmla="*/ 167 h 167"/>
                    <a:gd name="T62" fmla="*/ 77 w 168"/>
                    <a:gd name="T63" fmla="*/ 152 h 167"/>
                    <a:gd name="T64" fmla="*/ 84 w 168"/>
                    <a:gd name="T65" fmla="*/ 152 h 167"/>
                    <a:gd name="T66" fmla="*/ 91 w 168"/>
                    <a:gd name="T67" fmla="*/ 152 h 167"/>
                    <a:gd name="T68" fmla="*/ 100 w 168"/>
                    <a:gd name="T69" fmla="*/ 167 h 167"/>
                    <a:gd name="T70" fmla="*/ 121 w 168"/>
                    <a:gd name="T71" fmla="*/ 160 h 167"/>
                    <a:gd name="T72" fmla="*/ 119 w 168"/>
                    <a:gd name="T73" fmla="*/ 143 h 167"/>
                    <a:gd name="T74" fmla="*/ 130 w 168"/>
                    <a:gd name="T75" fmla="*/ 135 h 167"/>
                    <a:gd name="T76" fmla="*/ 146 w 168"/>
                    <a:gd name="T77" fmla="*/ 142 h 167"/>
                    <a:gd name="T78" fmla="*/ 158 w 168"/>
                    <a:gd name="T79" fmla="*/ 124 h 167"/>
                    <a:gd name="T80" fmla="*/ 147 w 168"/>
                    <a:gd name="T81" fmla="*/ 111 h 167"/>
                    <a:gd name="T82" fmla="*/ 151 w 168"/>
                    <a:gd name="T83" fmla="*/ 98 h 167"/>
                    <a:gd name="T84" fmla="*/ 168 w 168"/>
                    <a:gd name="T85" fmla="*/ 95 h 167"/>
                    <a:gd name="T86" fmla="*/ 84 w 168"/>
                    <a:gd name="T87" fmla="*/ 133 h 167"/>
                    <a:gd name="T88" fmla="*/ 35 w 168"/>
                    <a:gd name="T89" fmla="*/ 84 h 167"/>
                    <a:gd name="T90" fmla="*/ 84 w 168"/>
                    <a:gd name="T91" fmla="*/ 34 h 167"/>
                    <a:gd name="T92" fmla="*/ 133 w 168"/>
                    <a:gd name="T93" fmla="*/ 84 h 167"/>
                    <a:gd name="T94" fmla="*/ 84 w 168"/>
                    <a:gd name="T95" fmla="*/ 13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8" h="167">
                      <a:moveTo>
                        <a:pt x="168" y="95"/>
                      </a:moveTo>
                      <a:cubicBezTo>
                        <a:pt x="168" y="73"/>
                        <a:pt x="168" y="73"/>
                        <a:pt x="168" y="73"/>
                      </a:cubicBezTo>
                      <a:cubicBezTo>
                        <a:pt x="151" y="69"/>
                        <a:pt x="151" y="69"/>
                        <a:pt x="151" y="69"/>
                      </a:cubicBezTo>
                      <a:cubicBezTo>
                        <a:pt x="150" y="64"/>
                        <a:pt x="149" y="60"/>
                        <a:pt x="147" y="56"/>
                      </a:cubicBezTo>
                      <a:cubicBezTo>
                        <a:pt x="158" y="43"/>
                        <a:pt x="158" y="43"/>
                        <a:pt x="158" y="43"/>
                      </a:cubicBezTo>
                      <a:cubicBezTo>
                        <a:pt x="146" y="25"/>
                        <a:pt x="146" y="25"/>
                        <a:pt x="146" y="25"/>
                      </a:cubicBezTo>
                      <a:cubicBezTo>
                        <a:pt x="130" y="32"/>
                        <a:pt x="130" y="32"/>
                        <a:pt x="130" y="32"/>
                      </a:cubicBezTo>
                      <a:cubicBezTo>
                        <a:pt x="126" y="29"/>
                        <a:pt x="123" y="27"/>
                        <a:pt x="119" y="24"/>
                      </a:cubicBezTo>
                      <a:cubicBezTo>
                        <a:pt x="120" y="7"/>
                        <a:pt x="120" y="7"/>
                        <a:pt x="120" y="7"/>
                      </a:cubicBezTo>
                      <a:cubicBezTo>
                        <a:pt x="99" y="0"/>
                        <a:pt x="99" y="0"/>
                        <a:pt x="99" y="0"/>
                      </a:cubicBezTo>
                      <a:cubicBezTo>
                        <a:pt x="91" y="15"/>
                        <a:pt x="91" y="15"/>
                        <a:pt x="91" y="15"/>
                      </a:cubicBezTo>
                      <a:cubicBezTo>
                        <a:pt x="89" y="15"/>
                        <a:pt x="86" y="15"/>
                        <a:pt x="84" y="15"/>
                      </a:cubicBezTo>
                      <a:cubicBezTo>
                        <a:pt x="82" y="15"/>
                        <a:pt x="79" y="15"/>
                        <a:pt x="77" y="15"/>
                      </a:cubicBezTo>
                      <a:cubicBezTo>
                        <a:pt x="69" y="0"/>
                        <a:pt x="69" y="0"/>
                        <a:pt x="69" y="0"/>
                      </a:cubicBezTo>
                      <a:cubicBezTo>
                        <a:pt x="48" y="7"/>
                        <a:pt x="48" y="7"/>
                        <a:pt x="48" y="7"/>
                      </a:cubicBezTo>
                      <a:cubicBezTo>
                        <a:pt x="49" y="24"/>
                        <a:pt x="49" y="24"/>
                        <a:pt x="49" y="24"/>
                      </a:cubicBezTo>
                      <a:cubicBezTo>
                        <a:pt x="45" y="27"/>
                        <a:pt x="42" y="29"/>
                        <a:pt x="38" y="32"/>
                      </a:cubicBezTo>
                      <a:cubicBezTo>
                        <a:pt x="23" y="25"/>
                        <a:pt x="23" y="25"/>
                        <a:pt x="23" y="25"/>
                      </a:cubicBezTo>
                      <a:cubicBezTo>
                        <a:pt x="10" y="43"/>
                        <a:pt x="10" y="43"/>
                        <a:pt x="10" y="43"/>
                      </a:cubicBezTo>
                      <a:cubicBezTo>
                        <a:pt x="21" y="56"/>
                        <a:pt x="21" y="56"/>
                        <a:pt x="21" y="56"/>
                      </a:cubicBezTo>
                      <a:cubicBezTo>
                        <a:pt x="19" y="60"/>
                        <a:pt x="18" y="65"/>
                        <a:pt x="17" y="69"/>
                      </a:cubicBezTo>
                      <a:cubicBezTo>
                        <a:pt x="0" y="73"/>
                        <a:pt x="0" y="73"/>
                        <a:pt x="0" y="73"/>
                      </a:cubicBezTo>
                      <a:cubicBezTo>
                        <a:pt x="0" y="95"/>
                        <a:pt x="0" y="95"/>
                        <a:pt x="0" y="95"/>
                      </a:cubicBezTo>
                      <a:cubicBezTo>
                        <a:pt x="17" y="98"/>
                        <a:pt x="17" y="98"/>
                        <a:pt x="17" y="98"/>
                      </a:cubicBezTo>
                      <a:cubicBezTo>
                        <a:pt x="18" y="103"/>
                        <a:pt x="19" y="107"/>
                        <a:pt x="21" y="111"/>
                      </a:cubicBezTo>
                      <a:cubicBezTo>
                        <a:pt x="10" y="124"/>
                        <a:pt x="10" y="124"/>
                        <a:pt x="10" y="124"/>
                      </a:cubicBezTo>
                      <a:cubicBezTo>
                        <a:pt x="23" y="142"/>
                        <a:pt x="23" y="142"/>
                        <a:pt x="23" y="142"/>
                      </a:cubicBezTo>
                      <a:cubicBezTo>
                        <a:pt x="38" y="135"/>
                        <a:pt x="38" y="135"/>
                        <a:pt x="38" y="135"/>
                      </a:cubicBezTo>
                      <a:cubicBezTo>
                        <a:pt x="42" y="138"/>
                        <a:pt x="46" y="141"/>
                        <a:pt x="49" y="143"/>
                      </a:cubicBezTo>
                      <a:cubicBezTo>
                        <a:pt x="48" y="160"/>
                        <a:pt x="48" y="160"/>
                        <a:pt x="48" y="160"/>
                      </a:cubicBezTo>
                      <a:cubicBezTo>
                        <a:pt x="69" y="167"/>
                        <a:pt x="69" y="167"/>
                        <a:pt x="69" y="167"/>
                      </a:cubicBezTo>
                      <a:cubicBezTo>
                        <a:pt x="77" y="152"/>
                        <a:pt x="77" y="152"/>
                        <a:pt x="77" y="152"/>
                      </a:cubicBezTo>
                      <a:cubicBezTo>
                        <a:pt x="80" y="152"/>
                        <a:pt x="82" y="152"/>
                        <a:pt x="84" y="152"/>
                      </a:cubicBezTo>
                      <a:cubicBezTo>
                        <a:pt x="86" y="152"/>
                        <a:pt x="89" y="152"/>
                        <a:pt x="91" y="152"/>
                      </a:cubicBezTo>
                      <a:cubicBezTo>
                        <a:pt x="100" y="167"/>
                        <a:pt x="100" y="167"/>
                        <a:pt x="100" y="167"/>
                      </a:cubicBezTo>
                      <a:cubicBezTo>
                        <a:pt x="121" y="160"/>
                        <a:pt x="121" y="160"/>
                        <a:pt x="121" y="160"/>
                      </a:cubicBezTo>
                      <a:cubicBezTo>
                        <a:pt x="119" y="143"/>
                        <a:pt x="119" y="143"/>
                        <a:pt x="119" y="143"/>
                      </a:cubicBezTo>
                      <a:cubicBezTo>
                        <a:pt x="123" y="141"/>
                        <a:pt x="126" y="138"/>
                        <a:pt x="130" y="135"/>
                      </a:cubicBezTo>
                      <a:cubicBezTo>
                        <a:pt x="146" y="142"/>
                        <a:pt x="146" y="142"/>
                        <a:pt x="146" y="142"/>
                      </a:cubicBezTo>
                      <a:cubicBezTo>
                        <a:pt x="158" y="124"/>
                        <a:pt x="158" y="124"/>
                        <a:pt x="158" y="124"/>
                      </a:cubicBezTo>
                      <a:cubicBezTo>
                        <a:pt x="147" y="111"/>
                        <a:pt x="147" y="111"/>
                        <a:pt x="147" y="111"/>
                      </a:cubicBezTo>
                      <a:cubicBezTo>
                        <a:pt x="149" y="107"/>
                        <a:pt x="150" y="103"/>
                        <a:pt x="151" y="98"/>
                      </a:cubicBezTo>
                      <a:lnTo>
                        <a:pt x="168" y="95"/>
                      </a:lnTo>
                      <a:close/>
                      <a:moveTo>
                        <a:pt x="84" y="133"/>
                      </a:moveTo>
                      <a:cubicBezTo>
                        <a:pt x="57" y="133"/>
                        <a:pt x="35" y="111"/>
                        <a:pt x="35" y="84"/>
                      </a:cubicBezTo>
                      <a:cubicBezTo>
                        <a:pt x="35" y="56"/>
                        <a:pt x="57" y="34"/>
                        <a:pt x="84" y="34"/>
                      </a:cubicBezTo>
                      <a:cubicBezTo>
                        <a:pt x="111" y="34"/>
                        <a:pt x="133" y="56"/>
                        <a:pt x="133" y="84"/>
                      </a:cubicBezTo>
                      <a:cubicBezTo>
                        <a:pt x="133" y="111"/>
                        <a:pt x="111" y="133"/>
                        <a:pt x="84"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77" name="Freeform 7"/>
                <p:cNvSpPr>
                  <a:spLocks noEditPoints="1"/>
                </p:cNvSpPr>
                <p:nvPr/>
              </p:nvSpPr>
              <p:spPr bwMode="auto">
                <a:xfrm>
                  <a:off x="8783638" y="339725"/>
                  <a:ext cx="374650" cy="379413"/>
                </a:xfrm>
                <a:custGeom>
                  <a:avLst/>
                  <a:gdLst>
                    <a:gd name="T0" fmla="*/ 100 w 100"/>
                    <a:gd name="T1" fmla="*/ 57 h 100"/>
                    <a:gd name="T2" fmla="*/ 100 w 100"/>
                    <a:gd name="T3" fmla="*/ 43 h 100"/>
                    <a:gd name="T4" fmla="*/ 90 w 100"/>
                    <a:gd name="T5" fmla="*/ 41 h 100"/>
                    <a:gd name="T6" fmla="*/ 87 w 100"/>
                    <a:gd name="T7" fmla="*/ 34 h 100"/>
                    <a:gd name="T8" fmla="*/ 94 w 100"/>
                    <a:gd name="T9" fmla="*/ 26 h 100"/>
                    <a:gd name="T10" fmla="*/ 86 w 100"/>
                    <a:gd name="T11" fmla="*/ 15 h 100"/>
                    <a:gd name="T12" fmla="*/ 77 w 100"/>
                    <a:gd name="T13" fmla="*/ 20 h 100"/>
                    <a:gd name="T14" fmla="*/ 70 w 100"/>
                    <a:gd name="T15" fmla="*/ 15 h 100"/>
                    <a:gd name="T16" fmla="*/ 72 w 100"/>
                    <a:gd name="T17" fmla="*/ 5 h 100"/>
                    <a:gd name="T18" fmla="*/ 59 w 100"/>
                    <a:gd name="T19" fmla="*/ 0 h 100"/>
                    <a:gd name="T20" fmla="*/ 54 w 100"/>
                    <a:gd name="T21" fmla="*/ 9 h 100"/>
                    <a:gd name="T22" fmla="*/ 50 w 100"/>
                    <a:gd name="T23" fmla="*/ 9 h 100"/>
                    <a:gd name="T24" fmla="*/ 46 w 100"/>
                    <a:gd name="T25" fmla="*/ 9 h 100"/>
                    <a:gd name="T26" fmla="*/ 41 w 100"/>
                    <a:gd name="T27" fmla="*/ 1 h 100"/>
                    <a:gd name="T28" fmla="*/ 28 w 100"/>
                    <a:gd name="T29" fmla="*/ 5 h 100"/>
                    <a:gd name="T30" fmla="*/ 29 w 100"/>
                    <a:gd name="T31" fmla="*/ 15 h 100"/>
                    <a:gd name="T32" fmla="*/ 23 w 100"/>
                    <a:gd name="T33" fmla="*/ 20 h 100"/>
                    <a:gd name="T34" fmla="*/ 13 w 100"/>
                    <a:gd name="T35" fmla="*/ 15 h 100"/>
                    <a:gd name="T36" fmla="*/ 6 w 100"/>
                    <a:gd name="T37" fmla="*/ 26 h 100"/>
                    <a:gd name="T38" fmla="*/ 13 w 100"/>
                    <a:gd name="T39" fmla="*/ 34 h 100"/>
                    <a:gd name="T40" fmla="*/ 10 w 100"/>
                    <a:gd name="T41" fmla="*/ 41 h 100"/>
                    <a:gd name="T42" fmla="*/ 0 w 100"/>
                    <a:gd name="T43" fmla="*/ 43 h 100"/>
                    <a:gd name="T44" fmla="*/ 0 w 100"/>
                    <a:gd name="T45" fmla="*/ 57 h 100"/>
                    <a:gd name="T46" fmla="*/ 10 w 100"/>
                    <a:gd name="T47" fmla="*/ 59 h 100"/>
                    <a:gd name="T48" fmla="*/ 13 w 100"/>
                    <a:gd name="T49" fmla="*/ 66 h 100"/>
                    <a:gd name="T50" fmla="*/ 6 w 100"/>
                    <a:gd name="T51" fmla="*/ 74 h 100"/>
                    <a:gd name="T52" fmla="*/ 13 w 100"/>
                    <a:gd name="T53" fmla="*/ 85 h 100"/>
                    <a:gd name="T54" fmla="*/ 23 w 100"/>
                    <a:gd name="T55" fmla="*/ 80 h 100"/>
                    <a:gd name="T56" fmla="*/ 29 w 100"/>
                    <a:gd name="T57" fmla="*/ 85 h 100"/>
                    <a:gd name="T58" fmla="*/ 28 w 100"/>
                    <a:gd name="T59" fmla="*/ 95 h 100"/>
                    <a:gd name="T60" fmla="*/ 41 w 100"/>
                    <a:gd name="T61" fmla="*/ 100 h 100"/>
                    <a:gd name="T62" fmla="*/ 46 w 100"/>
                    <a:gd name="T63" fmla="*/ 91 h 100"/>
                    <a:gd name="T64" fmla="*/ 50 w 100"/>
                    <a:gd name="T65" fmla="*/ 91 h 100"/>
                    <a:gd name="T66" fmla="*/ 54 w 100"/>
                    <a:gd name="T67" fmla="*/ 91 h 100"/>
                    <a:gd name="T68" fmla="*/ 59 w 100"/>
                    <a:gd name="T69" fmla="*/ 99 h 100"/>
                    <a:gd name="T70" fmla="*/ 72 w 100"/>
                    <a:gd name="T71" fmla="*/ 95 h 100"/>
                    <a:gd name="T72" fmla="*/ 71 w 100"/>
                    <a:gd name="T73" fmla="*/ 85 h 100"/>
                    <a:gd name="T74" fmla="*/ 77 w 100"/>
                    <a:gd name="T75" fmla="*/ 80 h 100"/>
                    <a:gd name="T76" fmla="*/ 86 w 100"/>
                    <a:gd name="T77" fmla="*/ 85 h 100"/>
                    <a:gd name="T78" fmla="*/ 94 w 100"/>
                    <a:gd name="T79" fmla="*/ 74 h 100"/>
                    <a:gd name="T80" fmla="*/ 87 w 100"/>
                    <a:gd name="T81" fmla="*/ 66 h 100"/>
                    <a:gd name="T82" fmla="*/ 90 w 100"/>
                    <a:gd name="T83" fmla="*/ 59 h 100"/>
                    <a:gd name="T84" fmla="*/ 100 w 100"/>
                    <a:gd name="T85" fmla="*/ 57 h 100"/>
                    <a:gd name="T86" fmla="*/ 50 w 100"/>
                    <a:gd name="T87" fmla="*/ 79 h 100"/>
                    <a:gd name="T88" fmla="*/ 21 w 100"/>
                    <a:gd name="T89" fmla="*/ 50 h 100"/>
                    <a:gd name="T90" fmla="*/ 50 w 100"/>
                    <a:gd name="T91" fmla="*/ 21 h 100"/>
                    <a:gd name="T92" fmla="*/ 79 w 100"/>
                    <a:gd name="T93" fmla="*/ 50 h 100"/>
                    <a:gd name="T94" fmla="*/ 50 w 100"/>
                    <a:gd name="T95" fmla="*/ 7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00">
                      <a:moveTo>
                        <a:pt x="100" y="57"/>
                      </a:moveTo>
                      <a:cubicBezTo>
                        <a:pt x="100" y="43"/>
                        <a:pt x="100" y="43"/>
                        <a:pt x="100" y="43"/>
                      </a:cubicBezTo>
                      <a:cubicBezTo>
                        <a:pt x="90" y="41"/>
                        <a:pt x="90" y="41"/>
                        <a:pt x="90" y="41"/>
                      </a:cubicBezTo>
                      <a:cubicBezTo>
                        <a:pt x="89" y="39"/>
                        <a:pt x="88" y="36"/>
                        <a:pt x="87" y="34"/>
                      </a:cubicBezTo>
                      <a:cubicBezTo>
                        <a:pt x="94" y="26"/>
                        <a:pt x="94" y="26"/>
                        <a:pt x="94" y="26"/>
                      </a:cubicBezTo>
                      <a:cubicBezTo>
                        <a:pt x="86" y="15"/>
                        <a:pt x="86" y="15"/>
                        <a:pt x="86" y="15"/>
                      </a:cubicBezTo>
                      <a:cubicBezTo>
                        <a:pt x="77" y="20"/>
                        <a:pt x="77" y="20"/>
                        <a:pt x="77" y="20"/>
                      </a:cubicBezTo>
                      <a:cubicBezTo>
                        <a:pt x="75" y="18"/>
                        <a:pt x="73" y="16"/>
                        <a:pt x="70" y="15"/>
                      </a:cubicBezTo>
                      <a:cubicBezTo>
                        <a:pt x="72" y="5"/>
                        <a:pt x="72" y="5"/>
                        <a:pt x="72" y="5"/>
                      </a:cubicBezTo>
                      <a:cubicBezTo>
                        <a:pt x="59" y="0"/>
                        <a:pt x="59" y="0"/>
                        <a:pt x="59" y="0"/>
                      </a:cubicBezTo>
                      <a:cubicBezTo>
                        <a:pt x="54" y="9"/>
                        <a:pt x="54" y="9"/>
                        <a:pt x="54" y="9"/>
                      </a:cubicBezTo>
                      <a:cubicBezTo>
                        <a:pt x="53" y="9"/>
                        <a:pt x="51" y="9"/>
                        <a:pt x="50" y="9"/>
                      </a:cubicBezTo>
                      <a:cubicBezTo>
                        <a:pt x="49" y="9"/>
                        <a:pt x="47" y="9"/>
                        <a:pt x="46" y="9"/>
                      </a:cubicBezTo>
                      <a:cubicBezTo>
                        <a:pt x="41" y="1"/>
                        <a:pt x="41" y="1"/>
                        <a:pt x="41" y="1"/>
                      </a:cubicBezTo>
                      <a:cubicBezTo>
                        <a:pt x="28" y="5"/>
                        <a:pt x="28" y="5"/>
                        <a:pt x="28" y="5"/>
                      </a:cubicBezTo>
                      <a:cubicBezTo>
                        <a:pt x="29" y="15"/>
                        <a:pt x="29" y="15"/>
                        <a:pt x="29" y="15"/>
                      </a:cubicBezTo>
                      <a:cubicBezTo>
                        <a:pt x="27" y="16"/>
                        <a:pt x="25" y="18"/>
                        <a:pt x="23" y="20"/>
                      </a:cubicBezTo>
                      <a:cubicBezTo>
                        <a:pt x="13" y="15"/>
                        <a:pt x="13" y="15"/>
                        <a:pt x="13" y="15"/>
                      </a:cubicBezTo>
                      <a:cubicBezTo>
                        <a:pt x="6" y="26"/>
                        <a:pt x="6" y="26"/>
                        <a:pt x="6" y="26"/>
                      </a:cubicBezTo>
                      <a:cubicBezTo>
                        <a:pt x="13" y="34"/>
                        <a:pt x="13" y="34"/>
                        <a:pt x="13" y="34"/>
                      </a:cubicBezTo>
                      <a:cubicBezTo>
                        <a:pt x="11" y="36"/>
                        <a:pt x="11" y="39"/>
                        <a:pt x="10" y="41"/>
                      </a:cubicBezTo>
                      <a:cubicBezTo>
                        <a:pt x="0" y="43"/>
                        <a:pt x="0" y="43"/>
                        <a:pt x="0" y="43"/>
                      </a:cubicBezTo>
                      <a:cubicBezTo>
                        <a:pt x="0" y="57"/>
                        <a:pt x="0" y="57"/>
                        <a:pt x="0" y="57"/>
                      </a:cubicBezTo>
                      <a:cubicBezTo>
                        <a:pt x="10" y="59"/>
                        <a:pt x="10" y="59"/>
                        <a:pt x="10" y="59"/>
                      </a:cubicBezTo>
                      <a:cubicBezTo>
                        <a:pt x="11" y="61"/>
                        <a:pt x="11" y="64"/>
                        <a:pt x="13" y="66"/>
                      </a:cubicBezTo>
                      <a:cubicBezTo>
                        <a:pt x="6" y="74"/>
                        <a:pt x="6" y="74"/>
                        <a:pt x="6" y="74"/>
                      </a:cubicBezTo>
                      <a:cubicBezTo>
                        <a:pt x="13" y="85"/>
                        <a:pt x="13" y="85"/>
                        <a:pt x="13" y="85"/>
                      </a:cubicBezTo>
                      <a:cubicBezTo>
                        <a:pt x="23" y="80"/>
                        <a:pt x="23" y="80"/>
                        <a:pt x="23" y="80"/>
                      </a:cubicBezTo>
                      <a:cubicBezTo>
                        <a:pt x="25" y="82"/>
                        <a:pt x="27" y="84"/>
                        <a:pt x="29" y="85"/>
                      </a:cubicBezTo>
                      <a:cubicBezTo>
                        <a:pt x="28" y="95"/>
                        <a:pt x="28" y="95"/>
                        <a:pt x="28" y="95"/>
                      </a:cubicBezTo>
                      <a:cubicBezTo>
                        <a:pt x="41" y="100"/>
                        <a:pt x="41" y="100"/>
                        <a:pt x="41" y="100"/>
                      </a:cubicBezTo>
                      <a:cubicBezTo>
                        <a:pt x="46" y="91"/>
                        <a:pt x="46" y="91"/>
                        <a:pt x="46" y="91"/>
                      </a:cubicBezTo>
                      <a:cubicBezTo>
                        <a:pt x="47" y="91"/>
                        <a:pt x="49" y="91"/>
                        <a:pt x="50" y="91"/>
                      </a:cubicBezTo>
                      <a:cubicBezTo>
                        <a:pt x="51" y="91"/>
                        <a:pt x="53" y="91"/>
                        <a:pt x="54" y="91"/>
                      </a:cubicBezTo>
                      <a:cubicBezTo>
                        <a:pt x="59" y="99"/>
                        <a:pt x="59" y="99"/>
                        <a:pt x="59" y="99"/>
                      </a:cubicBezTo>
                      <a:cubicBezTo>
                        <a:pt x="72" y="95"/>
                        <a:pt x="72" y="95"/>
                        <a:pt x="72" y="95"/>
                      </a:cubicBezTo>
                      <a:cubicBezTo>
                        <a:pt x="71" y="85"/>
                        <a:pt x="71" y="85"/>
                        <a:pt x="71" y="85"/>
                      </a:cubicBezTo>
                      <a:cubicBezTo>
                        <a:pt x="73" y="84"/>
                        <a:pt x="75" y="82"/>
                        <a:pt x="77" y="80"/>
                      </a:cubicBezTo>
                      <a:cubicBezTo>
                        <a:pt x="86" y="85"/>
                        <a:pt x="86" y="85"/>
                        <a:pt x="86" y="85"/>
                      </a:cubicBezTo>
                      <a:cubicBezTo>
                        <a:pt x="94" y="74"/>
                        <a:pt x="94" y="74"/>
                        <a:pt x="94" y="74"/>
                      </a:cubicBezTo>
                      <a:cubicBezTo>
                        <a:pt x="87" y="66"/>
                        <a:pt x="87" y="66"/>
                        <a:pt x="87" y="66"/>
                      </a:cubicBezTo>
                      <a:cubicBezTo>
                        <a:pt x="88" y="64"/>
                        <a:pt x="89" y="61"/>
                        <a:pt x="90" y="59"/>
                      </a:cubicBezTo>
                      <a:lnTo>
                        <a:pt x="100" y="57"/>
                      </a:lnTo>
                      <a:close/>
                      <a:moveTo>
                        <a:pt x="50" y="79"/>
                      </a:moveTo>
                      <a:cubicBezTo>
                        <a:pt x="34" y="79"/>
                        <a:pt x="21" y="66"/>
                        <a:pt x="21" y="50"/>
                      </a:cubicBezTo>
                      <a:cubicBezTo>
                        <a:pt x="21" y="34"/>
                        <a:pt x="34" y="21"/>
                        <a:pt x="50" y="21"/>
                      </a:cubicBezTo>
                      <a:cubicBezTo>
                        <a:pt x="66" y="21"/>
                        <a:pt x="79" y="34"/>
                        <a:pt x="79" y="50"/>
                      </a:cubicBezTo>
                      <a:cubicBezTo>
                        <a:pt x="79" y="66"/>
                        <a:pt x="66" y="79"/>
                        <a:pt x="50"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grpSp>
      </p:grpSp>
      <p:grpSp>
        <p:nvGrpSpPr>
          <p:cNvPr id="194" name="Group 193"/>
          <p:cNvGrpSpPr/>
          <p:nvPr/>
        </p:nvGrpSpPr>
        <p:grpSpPr>
          <a:xfrm>
            <a:off x="5083337" y="4033447"/>
            <a:ext cx="3143870" cy="1454100"/>
            <a:chOff x="3812304" y="3025203"/>
            <a:chExt cx="2358517" cy="1090859"/>
          </a:xfrm>
        </p:grpSpPr>
        <p:sp>
          <p:nvSpPr>
            <p:cNvPr id="153" name="矩形 84"/>
            <p:cNvSpPr/>
            <p:nvPr/>
          </p:nvSpPr>
          <p:spPr>
            <a:xfrm>
              <a:off x="3812304" y="3520503"/>
              <a:ext cx="2358517"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charset="-122"/>
                  <a:ea typeface="微软雅黑" panose="020B0503020204020204" charset="-122"/>
                </a:rPr>
                <a:t>轻点此处输入文字内容，</a:t>
              </a:r>
              <a:r>
                <a:rPr lang="en-US" altLang="zh-CN" sz="1335" dirty="0">
                  <a:solidFill>
                    <a:schemeClr val="tx1">
                      <a:lumMod val="50000"/>
                      <a:lumOff val="50000"/>
                    </a:schemeClr>
                  </a:solidFill>
                  <a:latin typeface="微软雅黑" panose="020B0503020204020204" charset="-122"/>
                  <a:ea typeface="微软雅黑" panose="020B0503020204020204" charset="-122"/>
                </a:rPr>
                <a:t>PPT</a:t>
              </a:r>
              <a:r>
                <a:rPr lang="zh-CN" altLang="en-US" sz="1335" dirty="0">
                  <a:solidFill>
                    <a:schemeClr val="tx1">
                      <a:lumMod val="50000"/>
                      <a:lumOff val="50000"/>
                    </a:schemeClr>
                  </a:solidFill>
                  <a:latin typeface="微软雅黑" panose="020B0503020204020204" charset="-122"/>
                  <a:ea typeface="微软雅黑" panose="020B0503020204020204" charset="-122"/>
                </a:rPr>
                <a:t>模板所有文字图片都可编辑，数据图表都可以修改颜色大小形状</a:t>
              </a:r>
            </a:p>
          </p:txBody>
        </p:sp>
        <p:sp>
          <p:nvSpPr>
            <p:cNvPr id="155" name="矩形 86"/>
            <p:cNvSpPr/>
            <p:nvPr/>
          </p:nvSpPr>
          <p:spPr>
            <a:xfrm>
              <a:off x="4272962" y="3132562"/>
              <a:ext cx="1427851" cy="284671"/>
            </a:xfrm>
            <a:prstGeom prst="rect">
              <a:avLst/>
            </a:prstGeom>
          </p:spPr>
          <p:txBody>
            <a:bodyPr wrap="square">
              <a:spAutoFit/>
            </a:bodyPr>
            <a:lstStyle/>
            <a:p>
              <a:pPr>
                <a:defRPr/>
              </a:pPr>
              <a:r>
                <a:rPr lang="zh-CN" altLang="en-US" sz="1865" dirty="0">
                  <a:solidFill>
                    <a:schemeClr val="tx1">
                      <a:lumMod val="50000"/>
                      <a:lumOff val="50000"/>
                    </a:schemeClr>
                  </a:solidFill>
                  <a:latin typeface="微软雅黑" panose="020B0503020204020204" charset="-122"/>
                  <a:ea typeface="微软雅黑" panose="020B0503020204020204" charset="-122"/>
                </a:rPr>
                <a:t>点击添加标题</a:t>
              </a:r>
              <a:endParaRPr lang="en-US" altLang="zh-CN" sz="1865" dirty="0">
                <a:solidFill>
                  <a:schemeClr val="tx1">
                    <a:lumMod val="50000"/>
                    <a:lumOff val="50000"/>
                  </a:schemeClr>
                </a:solidFill>
                <a:latin typeface="微软雅黑" panose="020B0503020204020204" charset="-122"/>
                <a:ea typeface="微软雅黑" panose="020B0503020204020204" charset="-122"/>
              </a:endParaRPr>
            </a:p>
          </p:txBody>
        </p:sp>
        <p:sp>
          <p:nvSpPr>
            <p:cNvPr id="178" name="椭圆 35"/>
            <p:cNvSpPr/>
            <p:nvPr/>
          </p:nvSpPr>
          <p:spPr>
            <a:xfrm>
              <a:off x="3915559" y="3025203"/>
              <a:ext cx="457200" cy="457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latin typeface="微软雅黑" panose="020B0503020204020204" charset="-122"/>
                <a:ea typeface="微软雅黑" panose="020B0503020204020204" charset="-122"/>
              </a:endParaRPr>
            </a:p>
          </p:txBody>
        </p:sp>
        <p:grpSp>
          <p:nvGrpSpPr>
            <p:cNvPr id="182" name="组合 98"/>
            <p:cNvGrpSpPr/>
            <p:nvPr/>
          </p:nvGrpSpPr>
          <p:grpSpPr>
            <a:xfrm>
              <a:off x="3985732" y="3103987"/>
              <a:ext cx="308005" cy="270079"/>
              <a:chOff x="1123950" y="3781426"/>
              <a:chExt cx="850900" cy="746125"/>
            </a:xfrm>
            <a:solidFill>
              <a:schemeClr val="bg1"/>
            </a:solidFill>
          </p:grpSpPr>
          <p:sp>
            <p:nvSpPr>
              <p:cNvPr id="183" name="Freeform 10"/>
              <p:cNvSpPr/>
              <p:nvPr/>
            </p:nvSpPr>
            <p:spPr bwMode="auto">
              <a:xfrm>
                <a:off x="1123950" y="3897313"/>
                <a:ext cx="850900" cy="630238"/>
              </a:xfrm>
              <a:custGeom>
                <a:avLst/>
                <a:gdLst>
                  <a:gd name="T0" fmla="*/ 377 w 377"/>
                  <a:gd name="T1" fmla="*/ 258 h 280"/>
                  <a:gd name="T2" fmla="*/ 356 w 377"/>
                  <a:gd name="T3" fmla="*/ 280 h 280"/>
                  <a:gd name="T4" fmla="*/ 22 w 377"/>
                  <a:gd name="T5" fmla="*/ 280 h 280"/>
                  <a:gd name="T6" fmla="*/ 0 w 377"/>
                  <a:gd name="T7" fmla="*/ 258 h 280"/>
                  <a:gd name="T8" fmla="*/ 0 w 377"/>
                  <a:gd name="T9" fmla="*/ 22 h 280"/>
                  <a:gd name="T10" fmla="*/ 22 w 377"/>
                  <a:gd name="T11" fmla="*/ 0 h 280"/>
                  <a:gd name="T12" fmla="*/ 356 w 377"/>
                  <a:gd name="T13" fmla="*/ 0 h 280"/>
                  <a:gd name="T14" fmla="*/ 377 w 377"/>
                  <a:gd name="T15" fmla="*/ 22 h 280"/>
                  <a:gd name="T16" fmla="*/ 377 w 377"/>
                  <a:gd name="T17" fmla="*/ 25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280">
                    <a:moveTo>
                      <a:pt x="377" y="258"/>
                    </a:moveTo>
                    <a:cubicBezTo>
                      <a:pt x="377" y="270"/>
                      <a:pt x="368" y="280"/>
                      <a:pt x="356" y="280"/>
                    </a:cubicBezTo>
                    <a:cubicBezTo>
                      <a:pt x="22" y="280"/>
                      <a:pt x="22" y="280"/>
                      <a:pt x="22" y="280"/>
                    </a:cubicBezTo>
                    <a:cubicBezTo>
                      <a:pt x="10" y="280"/>
                      <a:pt x="0" y="270"/>
                      <a:pt x="0" y="258"/>
                    </a:cubicBezTo>
                    <a:cubicBezTo>
                      <a:pt x="0" y="22"/>
                      <a:pt x="0" y="22"/>
                      <a:pt x="0" y="22"/>
                    </a:cubicBezTo>
                    <a:cubicBezTo>
                      <a:pt x="0" y="10"/>
                      <a:pt x="10" y="0"/>
                      <a:pt x="22" y="0"/>
                    </a:cubicBezTo>
                    <a:cubicBezTo>
                      <a:pt x="356" y="0"/>
                      <a:pt x="356" y="0"/>
                      <a:pt x="356" y="0"/>
                    </a:cubicBezTo>
                    <a:cubicBezTo>
                      <a:pt x="368" y="0"/>
                      <a:pt x="377" y="10"/>
                      <a:pt x="377" y="22"/>
                    </a:cubicBezTo>
                    <a:lnTo>
                      <a:pt x="377" y="2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84" name="Freeform 11"/>
              <p:cNvSpPr/>
              <p:nvPr/>
            </p:nvSpPr>
            <p:spPr bwMode="auto">
              <a:xfrm>
                <a:off x="1341438" y="3781426"/>
                <a:ext cx="415925" cy="95250"/>
              </a:xfrm>
              <a:custGeom>
                <a:avLst/>
                <a:gdLst>
                  <a:gd name="T0" fmla="*/ 13 w 185"/>
                  <a:gd name="T1" fmla="*/ 43 h 43"/>
                  <a:gd name="T2" fmla="*/ 13 w 185"/>
                  <a:gd name="T3" fmla="*/ 34 h 43"/>
                  <a:gd name="T4" fmla="*/ 32 w 185"/>
                  <a:gd name="T5" fmla="*/ 16 h 43"/>
                  <a:gd name="T6" fmla="*/ 150 w 185"/>
                  <a:gd name="T7" fmla="*/ 16 h 43"/>
                  <a:gd name="T8" fmla="*/ 168 w 185"/>
                  <a:gd name="T9" fmla="*/ 34 h 43"/>
                  <a:gd name="T10" fmla="*/ 168 w 185"/>
                  <a:gd name="T11" fmla="*/ 43 h 43"/>
                  <a:gd name="T12" fmla="*/ 185 w 185"/>
                  <a:gd name="T13" fmla="*/ 43 h 43"/>
                  <a:gd name="T14" fmla="*/ 185 w 185"/>
                  <a:gd name="T15" fmla="*/ 22 h 43"/>
                  <a:gd name="T16" fmla="*/ 163 w 185"/>
                  <a:gd name="T17" fmla="*/ 0 h 43"/>
                  <a:gd name="T18" fmla="*/ 22 w 185"/>
                  <a:gd name="T19" fmla="*/ 0 h 43"/>
                  <a:gd name="T20" fmla="*/ 0 w 185"/>
                  <a:gd name="T21" fmla="*/ 22 h 43"/>
                  <a:gd name="T22" fmla="*/ 0 w 185"/>
                  <a:gd name="T23" fmla="*/ 43 h 43"/>
                  <a:gd name="T24" fmla="*/ 13 w 185"/>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5" h="43">
                    <a:moveTo>
                      <a:pt x="13" y="43"/>
                    </a:moveTo>
                    <a:cubicBezTo>
                      <a:pt x="13" y="34"/>
                      <a:pt x="13" y="34"/>
                      <a:pt x="13" y="34"/>
                    </a:cubicBezTo>
                    <a:cubicBezTo>
                      <a:pt x="13" y="24"/>
                      <a:pt x="22" y="16"/>
                      <a:pt x="32" y="16"/>
                    </a:cubicBezTo>
                    <a:cubicBezTo>
                      <a:pt x="150" y="16"/>
                      <a:pt x="150" y="16"/>
                      <a:pt x="150" y="16"/>
                    </a:cubicBezTo>
                    <a:cubicBezTo>
                      <a:pt x="160" y="16"/>
                      <a:pt x="168" y="24"/>
                      <a:pt x="168" y="34"/>
                    </a:cubicBezTo>
                    <a:cubicBezTo>
                      <a:pt x="168" y="43"/>
                      <a:pt x="168" y="43"/>
                      <a:pt x="168" y="43"/>
                    </a:cubicBezTo>
                    <a:cubicBezTo>
                      <a:pt x="185" y="43"/>
                      <a:pt x="185" y="43"/>
                      <a:pt x="185" y="43"/>
                    </a:cubicBezTo>
                    <a:cubicBezTo>
                      <a:pt x="185" y="22"/>
                      <a:pt x="185" y="22"/>
                      <a:pt x="185" y="22"/>
                    </a:cubicBezTo>
                    <a:cubicBezTo>
                      <a:pt x="185" y="10"/>
                      <a:pt x="175" y="0"/>
                      <a:pt x="163" y="0"/>
                    </a:cubicBezTo>
                    <a:cubicBezTo>
                      <a:pt x="22" y="0"/>
                      <a:pt x="22" y="0"/>
                      <a:pt x="22" y="0"/>
                    </a:cubicBezTo>
                    <a:cubicBezTo>
                      <a:pt x="10" y="0"/>
                      <a:pt x="0" y="10"/>
                      <a:pt x="0" y="22"/>
                    </a:cubicBezTo>
                    <a:cubicBezTo>
                      <a:pt x="0" y="43"/>
                      <a:pt x="0" y="43"/>
                      <a:pt x="0" y="43"/>
                    </a:cubicBezTo>
                    <a:lnTo>
                      <a:pt x="13"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grpSp>
      <p:grpSp>
        <p:nvGrpSpPr>
          <p:cNvPr id="193" name="Group 192"/>
          <p:cNvGrpSpPr/>
          <p:nvPr/>
        </p:nvGrpSpPr>
        <p:grpSpPr>
          <a:xfrm>
            <a:off x="8487891" y="1918117"/>
            <a:ext cx="3143870" cy="1417348"/>
            <a:chOff x="6366383" y="1438292"/>
            <a:chExt cx="2358517" cy="1063288"/>
          </a:xfrm>
        </p:grpSpPr>
        <p:sp>
          <p:nvSpPr>
            <p:cNvPr id="138" name="矩形 44"/>
            <p:cNvSpPr/>
            <p:nvPr/>
          </p:nvSpPr>
          <p:spPr>
            <a:xfrm>
              <a:off x="6366383" y="1906021"/>
              <a:ext cx="2358517"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charset="-122"/>
                  <a:ea typeface="微软雅黑" panose="020B0503020204020204" charset="-122"/>
                </a:rPr>
                <a:t>轻点此处输入文字内容，</a:t>
              </a:r>
              <a:r>
                <a:rPr lang="en-US" altLang="zh-CN" sz="1335" dirty="0">
                  <a:solidFill>
                    <a:schemeClr val="tx1">
                      <a:lumMod val="50000"/>
                      <a:lumOff val="50000"/>
                    </a:schemeClr>
                  </a:solidFill>
                  <a:latin typeface="微软雅黑" panose="020B0503020204020204" charset="-122"/>
                  <a:ea typeface="微软雅黑" panose="020B0503020204020204" charset="-122"/>
                </a:rPr>
                <a:t>PPT</a:t>
              </a:r>
              <a:r>
                <a:rPr lang="zh-CN" altLang="en-US" sz="1335" dirty="0">
                  <a:solidFill>
                    <a:schemeClr val="tx1">
                      <a:lumMod val="50000"/>
                      <a:lumOff val="50000"/>
                    </a:schemeClr>
                  </a:solidFill>
                  <a:latin typeface="微软雅黑" panose="020B0503020204020204" charset="-122"/>
                  <a:ea typeface="微软雅黑" panose="020B0503020204020204" charset="-122"/>
                </a:rPr>
                <a:t>模板所有文字图片都可编辑，数据图表都可以修改颜色大小形状</a:t>
              </a:r>
            </a:p>
          </p:txBody>
        </p:sp>
        <p:sp>
          <p:nvSpPr>
            <p:cNvPr id="140" name="矩形 52"/>
            <p:cNvSpPr/>
            <p:nvPr/>
          </p:nvSpPr>
          <p:spPr>
            <a:xfrm>
              <a:off x="6827041" y="1518080"/>
              <a:ext cx="1427851" cy="284671"/>
            </a:xfrm>
            <a:prstGeom prst="rect">
              <a:avLst/>
            </a:prstGeom>
          </p:spPr>
          <p:txBody>
            <a:bodyPr wrap="square">
              <a:spAutoFit/>
            </a:bodyPr>
            <a:lstStyle/>
            <a:p>
              <a:pPr>
                <a:defRPr/>
              </a:pPr>
              <a:r>
                <a:rPr lang="zh-CN" altLang="en-US" sz="1865" dirty="0">
                  <a:solidFill>
                    <a:schemeClr val="tx1">
                      <a:lumMod val="50000"/>
                      <a:lumOff val="50000"/>
                    </a:schemeClr>
                  </a:solidFill>
                  <a:latin typeface="微软雅黑" panose="020B0503020204020204" charset="-122"/>
                  <a:ea typeface="微软雅黑" panose="020B0503020204020204" charset="-122"/>
                </a:rPr>
                <a:t>点击添加标题</a:t>
              </a:r>
              <a:endParaRPr lang="en-US" altLang="zh-CN" sz="1865" dirty="0">
                <a:solidFill>
                  <a:schemeClr val="tx1">
                    <a:lumMod val="50000"/>
                    <a:lumOff val="50000"/>
                  </a:schemeClr>
                </a:solidFill>
                <a:latin typeface="微软雅黑" panose="020B0503020204020204" charset="-122"/>
                <a:ea typeface="微软雅黑" panose="020B0503020204020204" charset="-122"/>
              </a:endParaRPr>
            </a:p>
          </p:txBody>
        </p:sp>
        <p:sp>
          <p:nvSpPr>
            <p:cNvPr id="185" name="椭圆 35"/>
            <p:cNvSpPr/>
            <p:nvPr/>
          </p:nvSpPr>
          <p:spPr>
            <a:xfrm>
              <a:off x="6369841" y="1438292"/>
              <a:ext cx="457200"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latin typeface="微软雅黑" panose="020B0503020204020204" charset="-122"/>
                <a:ea typeface="微软雅黑" panose="020B0503020204020204" charset="-122"/>
              </a:endParaRPr>
            </a:p>
          </p:txBody>
        </p:sp>
        <p:sp>
          <p:nvSpPr>
            <p:cNvPr id="186" name="Freeform 5"/>
            <p:cNvSpPr>
              <a:spLocks noEditPoints="1"/>
            </p:cNvSpPr>
            <p:nvPr/>
          </p:nvSpPr>
          <p:spPr bwMode="auto">
            <a:xfrm>
              <a:off x="6515100" y="1506856"/>
              <a:ext cx="193652" cy="320072"/>
            </a:xfrm>
            <a:custGeom>
              <a:avLst/>
              <a:gdLst>
                <a:gd name="T0" fmla="*/ 220 w 237"/>
                <a:gd name="T1" fmla="*/ 0 h 393"/>
                <a:gd name="T2" fmla="*/ 16 w 237"/>
                <a:gd name="T3" fmla="*/ 0 h 393"/>
                <a:gd name="T4" fmla="*/ 0 w 237"/>
                <a:gd name="T5" fmla="*/ 17 h 393"/>
                <a:gd name="T6" fmla="*/ 0 w 237"/>
                <a:gd name="T7" fmla="*/ 377 h 393"/>
                <a:gd name="T8" fmla="*/ 16 w 237"/>
                <a:gd name="T9" fmla="*/ 393 h 393"/>
                <a:gd name="T10" fmla="*/ 220 w 237"/>
                <a:gd name="T11" fmla="*/ 393 h 393"/>
                <a:gd name="T12" fmla="*/ 237 w 237"/>
                <a:gd name="T13" fmla="*/ 377 h 393"/>
                <a:gd name="T14" fmla="*/ 237 w 237"/>
                <a:gd name="T15" fmla="*/ 17 h 393"/>
                <a:gd name="T16" fmla="*/ 220 w 237"/>
                <a:gd name="T17" fmla="*/ 0 h 393"/>
                <a:gd name="T18" fmla="*/ 99 w 237"/>
                <a:gd name="T19" fmla="*/ 11 h 393"/>
                <a:gd name="T20" fmla="*/ 138 w 237"/>
                <a:gd name="T21" fmla="*/ 11 h 393"/>
                <a:gd name="T22" fmla="*/ 143 w 237"/>
                <a:gd name="T23" fmla="*/ 16 h 393"/>
                <a:gd name="T24" fmla="*/ 138 w 237"/>
                <a:gd name="T25" fmla="*/ 21 h 393"/>
                <a:gd name="T26" fmla="*/ 99 w 237"/>
                <a:gd name="T27" fmla="*/ 21 h 393"/>
                <a:gd name="T28" fmla="*/ 94 w 237"/>
                <a:gd name="T29" fmla="*/ 16 h 393"/>
                <a:gd name="T30" fmla="*/ 99 w 237"/>
                <a:gd name="T31" fmla="*/ 11 h 393"/>
                <a:gd name="T32" fmla="*/ 118 w 237"/>
                <a:gd name="T33" fmla="*/ 383 h 393"/>
                <a:gd name="T34" fmla="*/ 96 w 237"/>
                <a:gd name="T35" fmla="*/ 360 h 393"/>
                <a:gd name="T36" fmla="*/ 118 w 237"/>
                <a:gd name="T37" fmla="*/ 338 h 393"/>
                <a:gd name="T38" fmla="*/ 141 w 237"/>
                <a:gd name="T39" fmla="*/ 360 h 393"/>
                <a:gd name="T40" fmla="*/ 118 w 237"/>
                <a:gd name="T41" fmla="*/ 383 h 393"/>
                <a:gd name="T42" fmla="*/ 227 w 237"/>
                <a:gd name="T43" fmla="*/ 311 h 393"/>
                <a:gd name="T44" fmla="*/ 209 w 237"/>
                <a:gd name="T45" fmla="*/ 327 h 393"/>
                <a:gd name="T46" fmla="*/ 27 w 237"/>
                <a:gd name="T47" fmla="*/ 327 h 393"/>
                <a:gd name="T48" fmla="*/ 10 w 237"/>
                <a:gd name="T49" fmla="*/ 311 h 393"/>
                <a:gd name="T50" fmla="*/ 10 w 237"/>
                <a:gd name="T51" fmla="*/ 53 h 393"/>
                <a:gd name="T52" fmla="*/ 27 w 237"/>
                <a:gd name="T53" fmla="*/ 37 h 393"/>
                <a:gd name="T54" fmla="*/ 209 w 237"/>
                <a:gd name="T55" fmla="*/ 37 h 393"/>
                <a:gd name="T56" fmla="*/ 227 w 237"/>
                <a:gd name="T57" fmla="*/ 53 h 393"/>
                <a:gd name="T58" fmla="*/ 227 w 237"/>
                <a:gd name="T59" fmla="*/ 311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7" h="393">
                  <a:moveTo>
                    <a:pt x="220" y="0"/>
                  </a:moveTo>
                  <a:cubicBezTo>
                    <a:pt x="16" y="0"/>
                    <a:pt x="16" y="0"/>
                    <a:pt x="16" y="0"/>
                  </a:cubicBezTo>
                  <a:cubicBezTo>
                    <a:pt x="7" y="0"/>
                    <a:pt x="0" y="8"/>
                    <a:pt x="0" y="17"/>
                  </a:cubicBezTo>
                  <a:cubicBezTo>
                    <a:pt x="0" y="377"/>
                    <a:pt x="0" y="377"/>
                    <a:pt x="0" y="377"/>
                  </a:cubicBezTo>
                  <a:cubicBezTo>
                    <a:pt x="0" y="386"/>
                    <a:pt x="7" y="393"/>
                    <a:pt x="16" y="393"/>
                  </a:cubicBezTo>
                  <a:cubicBezTo>
                    <a:pt x="220" y="393"/>
                    <a:pt x="220" y="393"/>
                    <a:pt x="220" y="393"/>
                  </a:cubicBezTo>
                  <a:cubicBezTo>
                    <a:pt x="229" y="393"/>
                    <a:pt x="237" y="386"/>
                    <a:pt x="237" y="377"/>
                  </a:cubicBezTo>
                  <a:cubicBezTo>
                    <a:pt x="237" y="17"/>
                    <a:pt x="237" y="17"/>
                    <a:pt x="237" y="17"/>
                  </a:cubicBezTo>
                  <a:cubicBezTo>
                    <a:pt x="237" y="8"/>
                    <a:pt x="229" y="0"/>
                    <a:pt x="220" y="0"/>
                  </a:cubicBezTo>
                  <a:close/>
                  <a:moveTo>
                    <a:pt x="99" y="11"/>
                  </a:moveTo>
                  <a:cubicBezTo>
                    <a:pt x="138" y="11"/>
                    <a:pt x="138" y="11"/>
                    <a:pt x="138" y="11"/>
                  </a:cubicBezTo>
                  <a:cubicBezTo>
                    <a:pt x="140" y="11"/>
                    <a:pt x="143" y="13"/>
                    <a:pt x="143" y="16"/>
                  </a:cubicBezTo>
                  <a:cubicBezTo>
                    <a:pt x="143" y="19"/>
                    <a:pt x="140" y="21"/>
                    <a:pt x="138" y="21"/>
                  </a:cubicBezTo>
                  <a:cubicBezTo>
                    <a:pt x="99" y="21"/>
                    <a:pt x="99" y="21"/>
                    <a:pt x="99" y="21"/>
                  </a:cubicBezTo>
                  <a:cubicBezTo>
                    <a:pt x="96" y="21"/>
                    <a:pt x="94" y="19"/>
                    <a:pt x="94" y="16"/>
                  </a:cubicBezTo>
                  <a:cubicBezTo>
                    <a:pt x="94" y="13"/>
                    <a:pt x="96" y="11"/>
                    <a:pt x="99" y="11"/>
                  </a:cubicBezTo>
                  <a:close/>
                  <a:moveTo>
                    <a:pt x="118" y="383"/>
                  </a:moveTo>
                  <a:cubicBezTo>
                    <a:pt x="106" y="383"/>
                    <a:pt x="96" y="373"/>
                    <a:pt x="96" y="360"/>
                  </a:cubicBezTo>
                  <a:cubicBezTo>
                    <a:pt x="96" y="348"/>
                    <a:pt x="106" y="338"/>
                    <a:pt x="118" y="338"/>
                  </a:cubicBezTo>
                  <a:cubicBezTo>
                    <a:pt x="131" y="338"/>
                    <a:pt x="141" y="348"/>
                    <a:pt x="141" y="360"/>
                  </a:cubicBezTo>
                  <a:cubicBezTo>
                    <a:pt x="141" y="373"/>
                    <a:pt x="131" y="383"/>
                    <a:pt x="118" y="383"/>
                  </a:cubicBezTo>
                  <a:close/>
                  <a:moveTo>
                    <a:pt x="227" y="311"/>
                  </a:moveTo>
                  <a:cubicBezTo>
                    <a:pt x="227" y="320"/>
                    <a:pt x="219" y="327"/>
                    <a:pt x="209" y="327"/>
                  </a:cubicBezTo>
                  <a:cubicBezTo>
                    <a:pt x="27" y="327"/>
                    <a:pt x="27" y="327"/>
                    <a:pt x="27" y="327"/>
                  </a:cubicBezTo>
                  <a:cubicBezTo>
                    <a:pt x="17" y="327"/>
                    <a:pt x="10" y="320"/>
                    <a:pt x="10" y="311"/>
                  </a:cubicBezTo>
                  <a:cubicBezTo>
                    <a:pt x="10" y="53"/>
                    <a:pt x="10" y="53"/>
                    <a:pt x="10" y="53"/>
                  </a:cubicBezTo>
                  <a:cubicBezTo>
                    <a:pt x="10" y="44"/>
                    <a:pt x="17" y="37"/>
                    <a:pt x="27" y="37"/>
                  </a:cubicBezTo>
                  <a:cubicBezTo>
                    <a:pt x="209" y="37"/>
                    <a:pt x="209" y="37"/>
                    <a:pt x="209" y="37"/>
                  </a:cubicBezTo>
                  <a:cubicBezTo>
                    <a:pt x="219" y="37"/>
                    <a:pt x="227" y="44"/>
                    <a:pt x="227" y="53"/>
                  </a:cubicBezTo>
                  <a:lnTo>
                    <a:pt x="227" y="311"/>
                  </a:lnTo>
                  <a:close/>
                </a:path>
              </a:pathLst>
            </a:custGeom>
            <a:solidFill>
              <a:schemeClr val="bg1"/>
            </a:solidFill>
            <a:ln>
              <a:noFill/>
            </a:ln>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grpSp>
      <p:grpSp>
        <p:nvGrpSpPr>
          <p:cNvPr id="195" name="Group 194"/>
          <p:cNvGrpSpPr/>
          <p:nvPr/>
        </p:nvGrpSpPr>
        <p:grpSpPr>
          <a:xfrm>
            <a:off x="8487891" y="4033447"/>
            <a:ext cx="3143870" cy="1454100"/>
            <a:chOff x="6366383" y="3025203"/>
            <a:chExt cx="2358517" cy="1090859"/>
          </a:xfrm>
        </p:grpSpPr>
        <p:sp>
          <p:nvSpPr>
            <p:cNvPr id="166" name="矩形 97"/>
            <p:cNvSpPr/>
            <p:nvPr/>
          </p:nvSpPr>
          <p:spPr>
            <a:xfrm>
              <a:off x="6366383" y="3520503"/>
              <a:ext cx="2358517"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charset="-122"/>
                  <a:ea typeface="微软雅黑" panose="020B0503020204020204" charset="-122"/>
                </a:rPr>
                <a:t>轻点此处输入文字内容，</a:t>
              </a:r>
              <a:r>
                <a:rPr lang="en-US" altLang="zh-CN" sz="1335" dirty="0">
                  <a:solidFill>
                    <a:schemeClr val="tx1">
                      <a:lumMod val="50000"/>
                      <a:lumOff val="50000"/>
                    </a:schemeClr>
                  </a:solidFill>
                  <a:latin typeface="微软雅黑" panose="020B0503020204020204" charset="-122"/>
                  <a:ea typeface="微软雅黑" panose="020B0503020204020204" charset="-122"/>
                </a:rPr>
                <a:t>PPT</a:t>
              </a:r>
              <a:r>
                <a:rPr lang="zh-CN" altLang="en-US" sz="1335" dirty="0">
                  <a:solidFill>
                    <a:schemeClr val="tx1">
                      <a:lumMod val="50000"/>
                      <a:lumOff val="50000"/>
                    </a:schemeClr>
                  </a:solidFill>
                  <a:latin typeface="微软雅黑" panose="020B0503020204020204" charset="-122"/>
                  <a:ea typeface="微软雅黑" panose="020B0503020204020204" charset="-122"/>
                </a:rPr>
                <a:t>模板所有文字图片都可编辑，数据图表都可以修改颜色大小形状</a:t>
              </a:r>
            </a:p>
          </p:txBody>
        </p:sp>
        <p:sp>
          <p:nvSpPr>
            <p:cNvPr id="168" name="矩形 99"/>
            <p:cNvSpPr/>
            <p:nvPr/>
          </p:nvSpPr>
          <p:spPr>
            <a:xfrm>
              <a:off x="6827041" y="3132562"/>
              <a:ext cx="1427851" cy="284671"/>
            </a:xfrm>
            <a:prstGeom prst="rect">
              <a:avLst/>
            </a:prstGeom>
          </p:spPr>
          <p:txBody>
            <a:bodyPr wrap="square">
              <a:spAutoFit/>
            </a:bodyPr>
            <a:lstStyle/>
            <a:p>
              <a:pPr>
                <a:defRPr/>
              </a:pPr>
              <a:r>
                <a:rPr lang="zh-CN" altLang="en-US" sz="1865" dirty="0">
                  <a:solidFill>
                    <a:schemeClr val="tx1">
                      <a:lumMod val="50000"/>
                      <a:lumOff val="50000"/>
                    </a:schemeClr>
                  </a:solidFill>
                  <a:latin typeface="微软雅黑" panose="020B0503020204020204" charset="-122"/>
                  <a:ea typeface="微软雅黑" panose="020B0503020204020204" charset="-122"/>
                </a:rPr>
                <a:t>点击添加标题</a:t>
              </a:r>
              <a:endParaRPr lang="en-US" altLang="zh-CN" sz="1865" dirty="0">
                <a:solidFill>
                  <a:schemeClr val="tx1">
                    <a:lumMod val="50000"/>
                    <a:lumOff val="50000"/>
                  </a:schemeClr>
                </a:solidFill>
                <a:latin typeface="微软雅黑" panose="020B0503020204020204" charset="-122"/>
                <a:ea typeface="微软雅黑" panose="020B0503020204020204" charset="-122"/>
              </a:endParaRPr>
            </a:p>
          </p:txBody>
        </p:sp>
        <p:sp>
          <p:nvSpPr>
            <p:cNvPr id="187" name="椭圆 35"/>
            <p:cNvSpPr/>
            <p:nvPr/>
          </p:nvSpPr>
          <p:spPr>
            <a:xfrm>
              <a:off x="6398416" y="3025203"/>
              <a:ext cx="457200" cy="457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latin typeface="微软雅黑" panose="020B0503020204020204" charset="-122"/>
                <a:ea typeface="微软雅黑" panose="020B0503020204020204" charset="-122"/>
              </a:endParaRPr>
            </a:p>
          </p:txBody>
        </p:sp>
        <p:grpSp>
          <p:nvGrpSpPr>
            <p:cNvPr id="188" name="组合 78"/>
            <p:cNvGrpSpPr>
              <a:grpSpLocks noChangeAspect="1"/>
            </p:cNvGrpSpPr>
            <p:nvPr/>
          </p:nvGrpSpPr>
          <p:grpSpPr>
            <a:xfrm>
              <a:off x="6479377" y="3103987"/>
              <a:ext cx="319089" cy="273198"/>
              <a:chOff x="2162176" y="-104775"/>
              <a:chExt cx="1655763" cy="1417638"/>
            </a:xfrm>
            <a:solidFill>
              <a:schemeClr val="bg1"/>
            </a:solidFill>
          </p:grpSpPr>
          <p:sp>
            <p:nvSpPr>
              <p:cNvPr id="189"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90"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grpSp>
    </p:spTree>
  </p:cSld>
  <p:clrMapOvr>
    <a:masterClrMapping/>
  </p:clrMapOvr>
  <p:transition advTm="12838">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1000"/>
                                        <p:tgtEl>
                                          <p:spTgt spid="174"/>
                                        </p:tgtEl>
                                      </p:cBhvr>
                                    </p:animEffect>
                                    <p:anim calcmode="lin" valueType="num">
                                      <p:cBhvr>
                                        <p:cTn id="8" dur="1000" fill="hold"/>
                                        <p:tgtEl>
                                          <p:spTgt spid="174"/>
                                        </p:tgtEl>
                                        <p:attrNameLst>
                                          <p:attrName>ppt_x</p:attrName>
                                        </p:attrNameLst>
                                      </p:cBhvr>
                                      <p:tavLst>
                                        <p:tav tm="0">
                                          <p:val>
                                            <p:strVal val="#ppt_x"/>
                                          </p:val>
                                        </p:tav>
                                        <p:tav tm="100000">
                                          <p:val>
                                            <p:strVal val="#ppt_x"/>
                                          </p:val>
                                        </p:tav>
                                      </p:tavLst>
                                    </p:anim>
                                    <p:anim calcmode="lin" valueType="num">
                                      <p:cBhvr>
                                        <p:cTn id="9" dur="1000" fill="hold"/>
                                        <p:tgtEl>
                                          <p:spTgt spid="17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5" presetClass="entr" presetSubtype="0" fill="hold" nodeType="afterEffect">
                                  <p:stCondLst>
                                    <p:cond delay="0"/>
                                  </p:stCondLst>
                                  <p:childTnLst>
                                    <p:set>
                                      <p:cBhvr>
                                        <p:cTn id="12" dur="1" fill="hold">
                                          <p:stCondLst>
                                            <p:cond delay="0"/>
                                          </p:stCondLst>
                                        </p:cTn>
                                        <p:tgtEl>
                                          <p:spTgt spid="192"/>
                                        </p:tgtEl>
                                        <p:attrNameLst>
                                          <p:attrName>style.visibility</p:attrName>
                                        </p:attrNameLst>
                                      </p:cBhvr>
                                      <p:to>
                                        <p:strVal val="visible"/>
                                      </p:to>
                                    </p:set>
                                    <p:anim calcmode="lin" valueType="num">
                                      <p:cBhvr>
                                        <p:cTn id="13" dur="500" decel="50000" fill="hold">
                                          <p:stCondLst>
                                            <p:cond delay="0"/>
                                          </p:stCondLst>
                                        </p:cTn>
                                        <p:tgtEl>
                                          <p:spTgt spid="192"/>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192"/>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192"/>
                                        </p:tgtEl>
                                        <p:attrNameLst>
                                          <p:attrName>ppt_w</p:attrName>
                                        </p:attrNameLst>
                                      </p:cBhvr>
                                      <p:tavLst>
                                        <p:tav tm="0">
                                          <p:val>
                                            <p:strVal val="#ppt_w*.05"/>
                                          </p:val>
                                        </p:tav>
                                        <p:tav tm="100000">
                                          <p:val>
                                            <p:strVal val="#ppt_w"/>
                                          </p:val>
                                        </p:tav>
                                      </p:tavLst>
                                    </p:anim>
                                    <p:anim calcmode="lin" valueType="num">
                                      <p:cBhvr>
                                        <p:cTn id="16" dur="1000" fill="hold"/>
                                        <p:tgtEl>
                                          <p:spTgt spid="192"/>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192"/>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192"/>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192"/>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192"/>
                                        </p:tgtEl>
                                      </p:cBhvr>
                                    </p:animEffect>
                                  </p:childTnLst>
                                </p:cTn>
                              </p:par>
                            </p:childTnLst>
                          </p:cTn>
                        </p:par>
                        <p:par>
                          <p:cTn id="21" fill="hold">
                            <p:stCondLst>
                              <p:cond delay="2500"/>
                            </p:stCondLst>
                            <p:childTnLst>
                              <p:par>
                                <p:cTn id="22" presetID="25" presetClass="entr" presetSubtype="0" fill="hold" nodeType="afterEffect">
                                  <p:stCondLst>
                                    <p:cond delay="0"/>
                                  </p:stCondLst>
                                  <p:childTnLst>
                                    <p:set>
                                      <p:cBhvr>
                                        <p:cTn id="23" dur="1" fill="hold">
                                          <p:stCondLst>
                                            <p:cond delay="0"/>
                                          </p:stCondLst>
                                        </p:cTn>
                                        <p:tgtEl>
                                          <p:spTgt spid="193"/>
                                        </p:tgtEl>
                                        <p:attrNameLst>
                                          <p:attrName>style.visibility</p:attrName>
                                        </p:attrNameLst>
                                      </p:cBhvr>
                                      <p:to>
                                        <p:strVal val="visible"/>
                                      </p:to>
                                    </p:set>
                                    <p:anim calcmode="lin" valueType="num">
                                      <p:cBhvr>
                                        <p:cTn id="24" dur="500" decel="50000" fill="hold">
                                          <p:stCondLst>
                                            <p:cond delay="0"/>
                                          </p:stCondLst>
                                        </p:cTn>
                                        <p:tgtEl>
                                          <p:spTgt spid="193"/>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93"/>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93"/>
                                        </p:tgtEl>
                                        <p:attrNameLst>
                                          <p:attrName>ppt_w</p:attrName>
                                        </p:attrNameLst>
                                      </p:cBhvr>
                                      <p:tavLst>
                                        <p:tav tm="0">
                                          <p:val>
                                            <p:strVal val="#ppt_w*.05"/>
                                          </p:val>
                                        </p:tav>
                                        <p:tav tm="100000">
                                          <p:val>
                                            <p:strVal val="#ppt_w"/>
                                          </p:val>
                                        </p:tav>
                                      </p:tavLst>
                                    </p:anim>
                                    <p:anim calcmode="lin" valueType="num">
                                      <p:cBhvr>
                                        <p:cTn id="27" dur="1000" fill="hold"/>
                                        <p:tgtEl>
                                          <p:spTgt spid="193"/>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93"/>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93"/>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93"/>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93"/>
                                        </p:tgtEl>
                                      </p:cBhvr>
                                    </p:animEffect>
                                  </p:childTnLst>
                                </p:cTn>
                              </p:par>
                            </p:childTnLst>
                          </p:cTn>
                        </p:par>
                        <p:par>
                          <p:cTn id="32" fill="hold">
                            <p:stCondLst>
                              <p:cond delay="3500"/>
                            </p:stCondLst>
                            <p:childTnLst>
                              <p:par>
                                <p:cTn id="33" presetID="25" presetClass="entr" presetSubtype="0" fill="hold" nodeType="afterEffect">
                                  <p:stCondLst>
                                    <p:cond delay="0"/>
                                  </p:stCondLst>
                                  <p:childTnLst>
                                    <p:set>
                                      <p:cBhvr>
                                        <p:cTn id="34" dur="1" fill="hold">
                                          <p:stCondLst>
                                            <p:cond delay="0"/>
                                          </p:stCondLst>
                                        </p:cTn>
                                        <p:tgtEl>
                                          <p:spTgt spid="194"/>
                                        </p:tgtEl>
                                        <p:attrNameLst>
                                          <p:attrName>style.visibility</p:attrName>
                                        </p:attrNameLst>
                                      </p:cBhvr>
                                      <p:to>
                                        <p:strVal val="visible"/>
                                      </p:to>
                                    </p:set>
                                    <p:anim calcmode="lin" valueType="num">
                                      <p:cBhvr>
                                        <p:cTn id="35" dur="500" decel="50000" fill="hold">
                                          <p:stCondLst>
                                            <p:cond delay="0"/>
                                          </p:stCondLst>
                                        </p:cTn>
                                        <p:tgtEl>
                                          <p:spTgt spid="194"/>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194"/>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194"/>
                                        </p:tgtEl>
                                        <p:attrNameLst>
                                          <p:attrName>ppt_w</p:attrName>
                                        </p:attrNameLst>
                                      </p:cBhvr>
                                      <p:tavLst>
                                        <p:tav tm="0">
                                          <p:val>
                                            <p:strVal val="#ppt_w*.05"/>
                                          </p:val>
                                        </p:tav>
                                        <p:tav tm="100000">
                                          <p:val>
                                            <p:strVal val="#ppt_w"/>
                                          </p:val>
                                        </p:tav>
                                      </p:tavLst>
                                    </p:anim>
                                    <p:anim calcmode="lin" valueType="num">
                                      <p:cBhvr>
                                        <p:cTn id="38" dur="1000" fill="hold"/>
                                        <p:tgtEl>
                                          <p:spTgt spid="194"/>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194"/>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194"/>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194"/>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194"/>
                                        </p:tgtEl>
                                      </p:cBhvr>
                                    </p:animEffect>
                                  </p:childTnLst>
                                </p:cTn>
                              </p:par>
                            </p:childTnLst>
                          </p:cTn>
                        </p:par>
                        <p:par>
                          <p:cTn id="43" fill="hold">
                            <p:stCondLst>
                              <p:cond delay="4500"/>
                            </p:stCondLst>
                            <p:childTnLst>
                              <p:par>
                                <p:cTn id="44" presetID="25" presetClass="entr" presetSubtype="0" fill="hold" nodeType="afterEffect">
                                  <p:stCondLst>
                                    <p:cond delay="0"/>
                                  </p:stCondLst>
                                  <p:childTnLst>
                                    <p:set>
                                      <p:cBhvr>
                                        <p:cTn id="45" dur="1" fill="hold">
                                          <p:stCondLst>
                                            <p:cond delay="0"/>
                                          </p:stCondLst>
                                        </p:cTn>
                                        <p:tgtEl>
                                          <p:spTgt spid="195"/>
                                        </p:tgtEl>
                                        <p:attrNameLst>
                                          <p:attrName>style.visibility</p:attrName>
                                        </p:attrNameLst>
                                      </p:cBhvr>
                                      <p:to>
                                        <p:strVal val="visible"/>
                                      </p:to>
                                    </p:set>
                                    <p:anim calcmode="lin" valueType="num">
                                      <p:cBhvr>
                                        <p:cTn id="46" dur="500" decel="50000" fill="hold">
                                          <p:stCondLst>
                                            <p:cond delay="0"/>
                                          </p:stCondLst>
                                        </p:cTn>
                                        <p:tgtEl>
                                          <p:spTgt spid="195"/>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95"/>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95"/>
                                        </p:tgtEl>
                                        <p:attrNameLst>
                                          <p:attrName>ppt_w</p:attrName>
                                        </p:attrNameLst>
                                      </p:cBhvr>
                                      <p:tavLst>
                                        <p:tav tm="0">
                                          <p:val>
                                            <p:strVal val="#ppt_w*.05"/>
                                          </p:val>
                                        </p:tav>
                                        <p:tav tm="100000">
                                          <p:val>
                                            <p:strVal val="#ppt_w"/>
                                          </p:val>
                                        </p:tav>
                                      </p:tavLst>
                                    </p:anim>
                                    <p:anim calcmode="lin" valueType="num">
                                      <p:cBhvr>
                                        <p:cTn id="49" dur="1000" fill="hold"/>
                                        <p:tgtEl>
                                          <p:spTgt spid="195"/>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95"/>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95"/>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95"/>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Group 5"/>
          <p:cNvGrpSpPr/>
          <p:nvPr/>
        </p:nvGrpSpPr>
        <p:grpSpPr bwMode="auto">
          <a:xfrm>
            <a:off x="8174995" y="1671652"/>
            <a:ext cx="2744482" cy="2746585"/>
            <a:chOff x="0" y="0"/>
            <a:chExt cx="2059137" cy="2059137"/>
          </a:xfrm>
        </p:grpSpPr>
        <p:sp>
          <p:nvSpPr>
            <p:cNvPr id="3" name="椭圆 41"/>
            <p:cNvSpPr>
              <a:spLocks noChangeArrowheads="1"/>
            </p:cNvSpPr>
            <p:nvPr/>
          </p:nvSpPr>
          <p:spPr bwMode="auto">
            <a:xfrm>
              <a:off x="0" y="0"/>
              <a:ext cx="2059137" cy="2059137"/>
            </a:xfrm>
            <a:prstGeom prst="ellipse">
              <a:avLst/>
            </a:prstGeom>
            <a:solidFill>
              <a:srgbClr val="FFFFFF"/>
            </a:solidFill>
            <a:ln w="38100">
              <a:solidFill>
                <a:schemeClr val="accent2"/>
              </a:solidFill>
              <a:miter lim="800000"/>
            </a:ln>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sp>
          <p:nvSpPr>
            <p:cNvPr id="4" name="椭圆 42"/>
            <p:cNvSpPr>
              <a:spLocks noChangeArrowheads="1"/>
            </p:cNvSpPr>
            <p:nvPr/>
          </p:nvSpPr>
          <p:spPr bwMode="auto">
            <a:xfrm>
              <a:off x="83135" y="83135"/>
              <a:ext cx="1892867" cy="1892867"/>
            </a:xfrm>
            <a:prstGeom prst="ellipse">
              <a:avLst/>
            </a:prstGeom>
            <a:blipFill dpi="0" rotWithShape="1">
              <a:blip r:embed="rId2" cstate="print"/>
              <a:srcRect/>
              <a:stretch>
                <a:fillRect/>
              </a:stretch>
            </a:blipFill>
            <a:ln w="12700">
              <a:solidFill>
                <a:srgbClr val="D9D9D9"/>
              </a:solidFill>
              <a:miter lim="800000"/>
            </a:ln>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grpSp>
      <p:grpSp>
        <p:nvGrpSpPr>
          <p:cNvPr id="5" name="Group 8"/>
          <p:cNvGrpSpPr/>
          <p:nvPr/>
        </p:nvGrpSpPr>
        <p:grpSpPr bwMode="auto">
          <a:xfrm>
            <a:off x="10039210" y="3508351"/>
            <a:ext cx="1017808" cy="1019918"/>
            <a:chOff x="0" y="0"/>
            <a:chExt cx="763788" cy="763788"/>
          </a:xfrm>
        </p:grpSpPr>
        <p:sp>
          <p:nvSpPr>
            <p:cNvPr id="8" name="椭圆 43"/>
            <p:cNvSpPr>
              <a:spLocks noChangeArrowheads="1"/>
            </p:cNvSpPr>
            <p:nvPr/>
          </p:nvSpPr>
          <p:spPr bwMode="auto">
            <a:xfrm>
              <a:off x="0" y="0"/>
              <a:ext cx="763788" cy="7637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sp>
          <p:nvSpPr>
            <p:cNvPr id="9" name="椭圆 44"/>
            <p:cNvSpPr>
              <a:spLocks noChangeArrowheads="1"/>
            </p:cNvSpPr>
            <p:nvPr/>
          </p:nvSpPr>
          <p:spPr bwMode="auto">
            <a:xfrm>
              <a:off x="82987" y="82987"/>
              <a:ext cx="597814" cy="597814"/>
            </a:xfrm>
            <a:prstGeom prst="ellipse">
              <a:avLst/>
            </a:prstGeom>
            <a:solidFill>
              <a:schemeClr val="accent2"/>
            </a:solidFill>
            <a:ln w="38100">
              <a:noFill/>
              <a:miter lim="800000"/>
            </a:ln>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pic>
          <p:nvPicPr>
            <p:cNvPr id="2056" name="Picture 8"/>
            <p:cNvPicPr>
              <a:picLocks noChangeAspect="1" noChangeArrowheads="1"/>
            </p:cNvPicPr>
            <p:nvPr/>
          </p:nvPicPr>
          <p:blipFill>
            <a:blip r:embed="rId3" cstate="print">
              <a:biLevel thresh="50000"/>
              <a:grayscl/>
              <a:extLst>
                <a:ext uri="{28A0092B-C50C-407E-A947-70E740481C1C}">
                  <a14:useLocalDpi xmlns:a14="http://schemas.microsoft.com/office/drawing/2010/main" val="0"/>
                </a:ext>
              </a:extLst>
            </a:blip>
            <a:srcRect/>
            <a:stretch>
              <a:fillRect/>
            </a:stretch>
          </p:blipFill>
          <p:spPr bwMode="auto">
            <a:xfrm>
              <a:off x="249527" y="228895"/>
              <a:ext cx="252252"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12"/>
          <p:cNvGrpSpPr/>
          <p:nvPr/>
        </p:nvGrpSpPr>
        <p:grpSpPr bwMode="auto">
          <a:xfrm>
            <a:off x="1069587" y="1670382"/>
            <a:ext cx="2744483" cy="2746585"/>
            <a:chOff x="0" y="0"/>
            <a:chExt cx="2059137" cy="2059137"/>
          </a:xfrm>
        </p:grpSpPr>
        <p:sp>
          <p:nvSpPr>
            <p:cNvPr id="11" name="椭圆 4"/>
            <p:cNvSpPr>
              <a:spLocks noChangeArrowheads="1"/>
            </p:cNvSpPr>
            <p:nvPr/>
          </p:nvSpPr>
          <p:spPr bwMode="auto">
            <a:xfrm>
              <a:off x="0" y="0"/>
              <a:ext cx="2059137" cy="2059137"/>
            </a:xfrm>
            <a:prstGeom prst="ellipse">
              <a:avLst/>
            </a:prstGeom>
            <a:solidFill>
              <a:srgbClr val="FFFFFF"/>
            </a:solidFill>
            <a:ln w="38100">
              <a:solidFill>
                <a:schemeClr val="tx2"/>
              </a:solidFill>
              <a:miter lim="800000"/>
            </a:ln>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sp>
          <p:nvSpPr>
            <p:cNvPr id="12" name="椭圆 10"/>
            <p:cNvSpPr>
              <a:spLocks noChangeArrowheads="1"/>
            </p:cNvSpPr>
            <p:nvPr/>
          </p:nvSpPr>
          <p:spPr bwMode="auto">
            <a:xfrm>
              <a:off x="83135" y="83135"/>
              <a:ext cx="1892867" cy="1892867"/>
            </a:xfrm>
            <a:prstGeom prst="ellipse">
              <a:avLst/>
            </a:prstGeom>
            <a:blipFill dpi="0" rotWithShape="1">
              <a:blip r:embed="rId4" cstate="print"/>
              <a:srcRect/>
              <a:stretch>
                <a:fillRect/>
              </a:stretch>
            </a:blipFill>
            <a:ln w="12700">
              <a:solidFill>
                <a:srgbClr val="2CAA83"/>
              </a:solidFill>
              <a:miter lim="800000"/>
            </a:ln>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grpSp>
      <p:grpSp>
        <p:nvGrpSpPr>
          <p:cNvPr id="13" name="Group 15"/>
          <p:cNvGrpSpPr/>
          <p:nvPr/>
        </p:nvGrpSpPr>
        <p:grpSpPr bwMode="auto">
          <a:xfrm>
            <a:off x="2973809" y="3508351"/>
            <a:ext cx="1017807" cy="1019918"/>
            <a:chOff x="0" y="0"/>
            <a:chExt cx="763788" cy="763788"/>
          </a:xfrm>
        </p:grpSpPr>
        <p:sp>
          <p:nvSpPr>
            <p:cNvPr id="14" name="椭圆 12"/>
            <p:cNvSpPr>
              <a:spLocks noChangeArrowheads="1"/>
            </p:cNvSpPr>
            <p:nvPr/>
          </p:nvSpPr>
          <p:spPr bwMode="auto">
            <a:xfrm>
              <a:off x="0" y="0"/>
              <a:ext cx="763788" cy="7637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sp>
          <p:nvSpPr>
            <p:cNvPr id="15" name="椭圆 6"/>
            <p:cNvSpPr>
              <a:spLocks noChangeArrowheads="1"/>
            </p:cNvSpPr>
            <p:nvPr/>
          </p:nvSpPr>
          <p:spPr bwMode="auto">
            <a:xfrm>
              <a:off x="82987" y="82987"/>
              <a:ext cx="597814" cy="597814"/>
            </a:xfrm>
            <a:prstGeom prst="ellipse">
              <a:avLst/>
            </a:prstGeom>
            <a:solidFill>
              <a:schemeClr val="tx2"/>
            </a:solidFill>
            <a:ln w="38100">
              <a:solidFill>
                <a:schemeClr val="bg1"/>
              </a:solidFill>
              <a:miter lim="800000"/>
            </a:ln>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pic>
          <p:nvPicPr>
            <p:cNvPr id="2063" name="Picture 10" descr="C:\Users\Jonahs\Dropbox\Projects SCOTT\MEET Windows Azure\source\Background\tile-icon-networ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3357" y="216863"/>
              <a:ext cx="324084" cy="3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19"/>
          <p:cNvGrpSpPr/>
          <p:nvPr/>
        </p:nvGrpSpPr>
        <p:grpSpPr bwMode="auto">
          <a:xfrm>
            <a:off x="4643351" y="1671652"/>
            <a:ext cx="2744483" cy="2746585"/>
            <a:chOff x="0" y="0"/>
            <a:chExt cx="2059137" cy="2059137"/>
          </a:xfrm>
        </p:grpSpPr>
        <p:sp>
          <p:nvSpPr>
            <p:cNvPr id="18" name="椭圆 36"/>
            <p:cNvSpPr>
              <a:spLocks noChangeArrowheads="1"/>
            </p:cNvSpPr>
            <p:nvPr/>
          </p:nvSpPr>
          <p:spPr bwMode="auto">
            <a:xfrm>
              <a:off x="0" y="0"/>
              <a:ext cx="2059137" cy="2059137"/>
            </a:xfrm>
            <a:prstGeom prst="ellipse">
              <a:avLst/>
            </a:prstGeom>
            <a:solidFill>
              <a:srgbClr val="FFFFFF"/>
            </a:solidFill>
            <a:ln w="38100">
              <a:solidFill>
                <a:schemeClr val="accent1"/>
              </a:solidFill>
              <a:miter lim="800000"/>
            </a:ln>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sp>
          <p:nvSpPr>
            <p:cNvPr id="19" name="椭圆 37"/>
            <p:cNvSpPr>
              <a:spLocks noChangeArrowheads="1"/>
            </p:cNvSpPr>
            <p:nvPr/>
          </p:nvSpPr>
          <p:spPr bwMode="auto">
            <a:xfrm>
              <a:off x="83135" y="83135"/>
              <a:ext cx="1892867" cy="1892867"/>
            </a:xfrm>
            <a:prstGeom prst="ellipse">
              <a:avLst/>
            </a:prstGeom>
            <a:blipFill dpi="0" rotWithShape="1">
              <a:blip r:embed="rId6" cstate="print"/>
              <a:srcRect/>
              <a:stretch>
                <a:fillRect/>
              </a:stretch>
            </a:blipFill>
            <a:ln w="12700">
              <a:solidFill>
                <a:srgbClr val="D9D9D9"/>
              </a:solidFill>
              <a:miter lim="800000"/>
            </a:ln>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grpSp>
      <p:grpSp>
        <p:nvGrpSpPr>
          <p:cNvPr id="20" name="Group 22"/>
          <p:cNvGrpSpPr/>
          <p:nvPr/>
        </p:nvGrpSpPr>
        <p:grpSpPr bwMode="auto">
          <a:xfrm>
            <a:off x="6505453" y="3508351"/>
            <a:ext cx="1019923" cy="1019918"/>
            <a:chOff x="0" y="0"/>
            <a:chExt cx="763788" cy="763788"/>
          </a:xfrm>
        </p:grpSpPr>
        <p:sp>
          <p:nvSpPr>
            <p:cNvPr id="21" name="椭圆 38"/>
            <p:cNvSpPr>
              <a:spLocks noChangeArrowheads="1"/>
            </p:cNvSpPr>
            <p:nvPr/>
          </p:nvSpPr>
          <p:spPr bwMode="auto">
            <a:xfrm>
              <a:off x="0" y="0"/>
              <a:ext cx="763788" cy="7637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sp>
          <p:nvSpPr>
            <p:cNvPr id="22" name="椭圆 39"/>
            <p:cNvSpPr>
              <a:spLocks noChangeArrowheads="1"/>
            </p:cNvSpPr>
            <p:nvPr/>
          </p:nvSpPr>
          <p:spPr bwMode="auto">
            <a:xfrm>
              <a:off x="82987" y="82987"/>
              <a:ext cx="597814" cy="597814"/>
            </a:xfrm>
            <a:prstGeom prst="ellipse">
              <a:avLst/>
            </a:prstGeom>
            <a:solidFill>
              <a:schemeClr val="accent1"/>
            </a:solidFill>
            <a:ln w="38100">
              <a:noFill/>
              <a:miter lim="800000"/>
            </a:ln>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pic>
          <p:nvPicPr>
            <p:cNvPr id="2070"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l="14307" t="18666" r="12619" b="12886"/>
            <a:stretch>
              <a:fillRect/>
            </a:stretch>
          </p:blipFill>
          <p:spPr bwMode="auto">
            <a:xfrm>
              <a:off x="151593" y="165667"/>
              <a:ext cx="461317"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 name="矩形 36"/>
          <p:cNvSpPr/>
          <p:nvPr/>
        </p:nvSpPr>
        <p:spPr>
          <a:xfrm>
            <a:off x="1174685" y="4765217"/>
            <a:ext cx="2938046" cy="1341865"/>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p>
          <a:p>
            <a:pPr>
              <a:lnSpc>
                <a:spcPct val="120000"/>
              </a:lnSpc>
              <a:defRPr/>
            </a:pPr>
            <a:endParaRPr lang="zh-CN" altLang="en-US" sz="1100" kern="0" dirty="0">
              <a:solidFill>
                <a:srgbClr val="7F7F7F"/>
              </a:solidFill>
              <a:latin typeface="+mn-ea"/>
              <a:cs typeface="+mn-ea"/>
              <a:sym typeface="方正兰亭黑_GBK" pitchFamily="2" charset="-122"/>
            </a:endParaRPr>
          </a:p>
        </p:txBody>
      </p:sp>
      <p:sp>
        <p:nvSpPr>
          <p:cNvPr id="38" name="矩形 37"/>
          <p:cNvSpPr/>
          <p:nvPr/>
        </p:nvSpPr>
        <p:spPr>
          <a:xfrm>
            <a:off x="4674033" y="4765217"/>
            <a:ext cx="2938046" cy="1341865"/>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p>
          <a:p>
            <a:pPr>
              <a:lnSpc>
                <a:spcPct val="120000"/>
              </a:lnSpc>
              <a:defRPr/>
            </a:pPr>
            <a:endParaRPr lang="zh-CN" altLang="en-US" sz="1100" kern="0" dirty="0">
              <a:solidFill>
                <a:srgbClr val="7F7F7F"/>
              </a:solidFill>
              <a:latin typeface="+mn-ea"/>
              <a:cs typeface="+mn-ea"/>
              <a:sym typeface="方正兰亭黑_GBK" pitchFamily="2" charset="-122"/>
            </a:endParaRPr>
          </a:p>
        </p:txBody>
      </p:sp>
      <p:sp>
        <p:nvSpPr>
          <p:cNvPr id="39" name="矩形 38"/>
          <p:cNvSpPr/>
          <p:nvPr/>
        </p:nvSpPr>
        <p:spPr>
          <a:xfrm>
            <a:off x="8134842" y="4765217"/>
            <a:ext cx="2938046" cy="1341865"/>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p>
          <a:p>
            <a:pPr>
              <a:lnSpc>
                <a:spcPct val="120000"/>
              </a:lnSpc>
              <a:defRPr/>
            </a:pPr>
            <a:endParaRPr lang="zh-CN" altLang="en-US" sz="1100" kern="0" dirty="0">
              <a:solidFill>
                <a:srgbClr val="7F7F7F"/>
              </a:solidFill>
              <a:latin typeface="+mn-ea"/>
              <a:cs typeface="+mn-ea"/>
              <a:sym typeface="方正兰亭黑_GBK" pitchFamily="2" charset="-122"/>
            </a:endParaRPr>
          </a:p>
        </p:txBody>
      </p:sp>
    </p:spTree>
  </p:cSld>
  <p:clrMapOvr>
    <a:masterClrMapping/>
  </p:clrMapOvr>
  <p:transition advTm="5569">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Scale>
                                      <p:cBhvr>
                                        <p:cTn id="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
                                        </p:tgtEl>
                                        <p:attrNameLst>
                                          <p:attrName>ppt_x</p:attrName>
                                          <p:attrName>ppt_y</p:attrName>
                                        </p:attrNameLst>
                                      </p:cBhvr>
                                    </p:animMotion>
                                    <p:animEffect transition="in" filter="fade">
                                      <p:cBhvr>
                                        <p:cTn id="9" dur="1000"/>
                                        <p:tgtEl>
                                          <p:spTgt spid="10"/>
                                        </p:tgtEl>
                                      </p:cBhvr>
                                    </p:animEffect>
                                  </p:childTnLst>
                                </p:cTn>
                              </p:par>
                              <p:par>
                                <p:cTn id="10" presetID="52" presetClass="entr" presetSubtype="0" fill="hold" nodeType="withEffect">
                                  <p:stCondLst>
                                    <p:cond delay="300"/>
                                  </p:stCondLst>
                                  <p:childTnLst>
                                    <p:set>
                                      <p:cBhvr>
                                        <p:cTn id="11" dur="1" fill="hold">
                                          <p:stCondLst>
                                            <p:cond delay="0"/>
                                          </p:stCondLst>
                                        </p:cTn>
                                        <p:tgtEl>
                                          <p:spTgt spid="17"/>
                                        </p:tgtEl>
                                        <p:attrNameLst>
                                          <p:attrName>style.visibility</p:attrName>
                                        </p:attrNameLst>
                                      </p:cBhvr>
                                      <p:to>
                                        <p:strVal val="visible"/>
                                      </p:to>
                                    </p:set>
                                    <p:animScale>
                                      <p:cBhvr>
                                        <p:cTn id="12"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7"/>
                                        </p:tgtEl>
                                        <p:attrNameLst>
                                          <p:attrName>ppt_x</p:attrName>
                                          <p:attrName>ppt_y</p:attrName>
                                        </p:attrNameLst>
                                      </p:cBhvr>
                                    </p:animMotion>
                                    <p:animEffect transition="in" filter="fade">
                                      <p:cBhvr>
                                        <p:cTn id="14" dur="1000"/>
                                        <p:tgtEl>
                                          <p:spTgt spid="17"/>
                                        </p:tgtEl>
                                      </p:cBhvr>
                                    </p:animEffect>
                                  </p:childTnLst>
                                </p:cTn>
                              </p:par>
                              <p:par>
                                <p:cTn id="15" presetID="52" presetClass="entr" presetSubtype="0" fill="hold" nodeType="withEffect">
                                  <p:stCondLst>
                                    <p:cond delay="700"/>
                                  </p:stCondLst>
                                  <p:childTnLst>
                                    <p:set>
                                      <p:cBhvr>
                                        <p:cTn id="16" dur="1" fill="hold">
                                          <p:stCondLst>
                                            <p:cond delay="0"/>
                                          </p:stCondLst>
                                        </p:cTn>
                                        <p:tgtEl>
                                          <p:spTgt spid="2"/>
                                        </p:tgtEl>
                                        <p:attrNameLst>
                                          <p:attrName>style.visibility</p:attrName>
                                        </p:attrNameLst>
                                      </p:cBhvr>
                                      <p:to>
                                        <p:strVal val="visible"/>
                                      </p:to>
                                    </p:set>
                                    <p:animScale>
                                      <p:cBhvr>
                                        <p:cTn id="1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
                                        </p:tgtEl>
                                        <p:attrNameLst>
                                          <p:attrName>ppt_x</p:attrName>
                                          <p:attrName>ppt_y</p:attrName>
                                        </p:attrNameLst>
                                      </p:cBhvr>
                                    </p:animMotion>
                                    <p:animEffect transition="in" filter="fade">
                                      <p:cBhvr>
                                        <p:cTn id="19" dur="1000"/>
                                        <p:tgtEl>
                                          <p:spTgt spid="2"/>
                                        </p:tgtEl>
                                      </p:cBhvr>
                                    </p:animEffect>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par>
                          <p:cTn id="36" fill="hold">
                            <p:stCondLst>
                              <p:cond delay="1500"/>
                            </p:stCondLst>
                            <p:childTnLst>
                              <p:par>
                                <p:cTn id="37" presetID="16" presetClass="entr" presetSubtype="21"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barn(inVertical)">
                                      <p:cBhvr>
                                        <p:cTn id="39" dur="500"/>
                                        <p:tgtEl>
                                          <p:spTgt spid="37"/>
                                        </p:tgtEl>
                                      </p:cBhvr>
                                    </p:animEffect>
                                  </p:childTnLst>
                                </p:cTn>
                              </p:par>
                            </p:childTnLst>
                          </p:cTn>
                        </p:par>
                        <p:par>
                          <p:cTn id="40" fill="hold">
                            <p:stCondLst>
                              <p:cond delay="2000"/>
                            </p:stCondLst>
                            <p:childTnLst>
                              <p:par>
                                <p:cTn id="41" presetID="16" presetClass="entr" presetSubtype="21"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barn(inVertical)">
                                      <p:cBhvr>
                                        <p:cTn id="43" dur="500"/>
                                        <p:tgtEl>
                                          <p:spTgt spid="38"/>
                                        </p:tgtEl>
                                      </p:cBhvr>
                                    </p:animEffect>
                                  </p:childTnLst>
                                </p:cTn>
                              </p:par>
                            </p:childTnLst>
                          </p:cTn>
                        </p:par>
                        <p:par>
                          <p:cTn id="44" fill="hold">
                            <p:stCondLst>
                              <p:cond delay="2500"/>
                            </p:stCondLst>
                            <p:childTnLst>
                              <p:par>
                                <p:cTn id="45" presetID="16" presetClass="entr" presetSubtype="21"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barn(inVertical)">
                                      <p:cBhvr>
                                        <p:cTn id="4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6"/>
          <p:cNvSpPr>
            <a:spLocks noEditPoints="1"/>
          </p:cNvSpPr>
          <p:nvPr/>
        </p:nvSpPr>
        <p:spPr bwMode="auto">
          <a:xfrm>
            <a:off x="1583813" y="2578561"/>
            <a:ext cx="757387" cy="806796"/>
          </a:xfrm>
          <a:custGeom>
            <a:avLst/>
            <a:gdLst>
              <a:gd name="T0" fmla="*/ 67 w 376"/>
              <a:gd name="T1" fmla="*/ 3 h 401"/>
              <a:gd name="T2" fmla="*/ 62 w 376"/>
              <a:gd name="T3" fmla="*/ 3 h 401"/>
              <a:gd name="T4" fmla="*/ 0 w 376"/>
              <a:gd name="T5" fmla="*/ 159 h 401"/>
              <a:gd name="T6" fmla="*/ 65 w 376"/>
              <a:gd name="T7" fmla="*/ 223 h 401"/>
              <a:gd name="T8" fmla="*/ 129 w 376"/>
              <a:gd name="T9" fmla="*/ 159 h 401"/>
              <a:gd name="T10" fmla="*/ 67 w 376"/>
              <a:gd name="T11" fmla="*/ 3 h 401"/>
              <a:gd name="T12" fmla="*/ 313 w 376"/>
              <a:gd name="T13" fmla="*/ 3 h 401"/>
              <a:gd name="T14" fmla="*/ 309 w 376"/>
              <a:gd name="T15" fmla="*/ 3 h 401"/>
              <a:gd name="T16" fmla="*/ 246 w 376"/>
              <a:gd name="T17" fmla="*/ 159 h 401"/>
              <a:gd name="T18" fmla="*/ 311 w 376"/>
              <a:gd name="T19" fmla="*/ 223 h 401"/>
              <a:gd name="T20" fmla="*/ 376 w 376"/>
              <a:gd name="T21" fmla="*/ 159 h 401"/>
              <a:gd name="T22" fmla="*/ 313 w 376"/>
              <a:gd name="T23" fmla="*/ 3 h 401"/>
              <a:gd name="T24" fmla="*/ 185 w 376"/>
              <a:gd name="T25" fmla="*/ 180 h 401"/>
              <a:gd name="T26" fmla="*/ 123 w 376"/>
              <a:gd name="T27" fmla="*/ 337 h 401"/>
              <a:gd name="T28" fmla="*/ 188 w 376"/>
              <a:gd name="T29" fmla="*/ 401 h 401"/>
              <a:gd name="T30" fmla="*/ 253 w 376"/>
              <a:gd name="T31" fmla="*/ 337 h 401"/>
              <a:gd name="T32" fmla="*/ 190 w 376"/>
              <a:gd name="T33" fmla="*/ 180 h 401"/>
              <a:gd name="T34" fmla="*/ 185 w 376"/>
              <a:gd name="T35" fmla="*/ 1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chemeClr val="tx2"/>
          </a:solidFill>
          <a:ln>
            <a:noFill/>
          </a:ln>
        </p:spPr>
        <p:txBody>
          <a:bodyPr vert="horz" wrap="square" lIns="121880" tIns="60940" rIns="121880" bIns="60940" numCol="1" anchor="t" anchorCtr="0" compatLnSpc="1"/>
          <a:lstStyle/>
          <a:p>
            <a:pPr algn="ctr" defTabSz="1218565">
              <a:defRPr/>
            </a:pPr>
            <a:endParaRPr lang="en-US" sz="2400" kern="0" dirty="0">
              <a:solidFill>
                <a:sysClr val="windowText" lastClr="000000"/>
              </a:solidFill>
              <a:cs typeface="+mn-ea"/>
            </a:endParaRPr>
          </a:p>
        </p:txBody>
      </p:sp>
      <p:sp>
        <p:nvSpPr>
          <p:cNvPr id="10" name="Freeform 11"/>
          <p:cNvSpPr>
            <a:spLocks noEditPoints="1"/>
          </p:cNvSpPr>
          <p:nvPr/>
        </p:nvSpPr>
        <p:spPr bwMode="auto">
          <a:xfrm>
            <a:off x="4079332" y="2733610"/>
            <a:ext cx="976139" cy="977169"/>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accent1"/>
          </a:solidFill>
          <a:ln>
            <a:noFill/>
          </a:ln>
        </p:spPr>
        <p:txBody>
          <a:bodyPr vert="horz" wrap="square" lIns="121880" tIns="60940" rIns="121880" bIns="60940" numCol="1" anchor="t" anchorCtr="0" compatLnSpc="1"/>
          <a:lstStyle/>
          <a:p>
            <a:pPr algn="ctr" defTabSz="1218565">
              <a:defRPr/>
            </a:pPr>
            <a:endParaRPr lang="en-US" sz="2400" kern="0" dirty="0">
              <a:solidFill>
                <a:sysClr val="windowText" lastClr="000000"/>
              </a:solidFill>
              <a:cs typeface="+mn-ea"/>
            </a:endParaRPr>
          </a:p>
        </p:txBody>
      </p:sp>
      <p:grpSp>
        <p:nvGrpSpPr>
          <p:cNvPr id="2" name="组合 1"/>
          <p:cNvGrpSpPr/>
          <p:nvPr/>
        </p:nvGrpSpPr>
        <p:grpSpPr>
          <a:xfrm>
            <a:off x="1012680" y="1268760"/>
            <a:ext cx="9876581" cy="3603542"/>
            <a:chOff x="759144" y="1100889"/>
            <a:chExt cx="7409687" cy="2703491"/>
          </a:xfrm>
        </p:grpSpPr>
        <p:sp>
          <p:nvSpPr>
            <p:cNvPr id="4" name="圆角矩形 3"/>
            <p:cNvSpPr/>
            <p:nvPr/>
          </p:nvSpPr>
          <p:spPr>
            <a:xfrm>
              <a:off x="759144" y="1877581"/>
              <a:ext cx="1451329" cy="1197043"/>
            </a:xfrm>
            <a:prstGeom prst="roundRect">
              <a:avLst>
                <a:gd name="adj" fmla="val 10000"/>
              </a:avLst>
            </a:prstGeom>
            <a:noFill/>
            <a:ln w="25400" cap="flat" cmpd="sng" algn="ctr">
              <a:solidFill>
                <a:schemeClr val="tx2"/>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algn="ctr"/>
              <a:endParaRPr lang="zh-CN" altLang="en-US">
                <a:cs typeface="+mn-ea"/>
              </a:endParaRPr>
            </a:p>
          </p:txBody>
        </p:sp>
        <p:sp>
          <p:nvSpPr>
            <p:cNvPr id="5" name="形状 4"/>
            <p:cNvSpPr/>
            <p:nvPr/>
          </p:nvSpPr>
          <p:spPr>
            <a:xfrm>
              <a:off x="1550746" y="2076455"/>
              <a:ext cx="1727925" cy="1727925"/>
            </a:xfrm>
            <a:prstGeom prst="leftCircularArrow">
              <a:avLst>
                <a:gd name="adj1" fmla="val 3886"/>
                <a:gd name="adj2" fmla="val 486698"/>
                <a:gd name="adj3" fmla="val 2262209"/>
                <a:gd name="adj4" fmla="val 9024489"/>
                <a:gd name="adj5" fmla="val 4534"/>
              </a:avLst>
            </a:prstGeom>
            <a:solidFill>
              <a:schemeClr val="tx2"/>
            </a:solidFill>
            <a:ln>
              <a:noFill/>
            </a:ln>
            <a:effectLst/>
          </p:spPr>
          <p:style>
            <a:lnRef idx="0">
              <a:scrgbClr r="0" g="0" b="0"/>
            </a:lnRef>
            <a:fillRef idx="1">
              <a:scrgbClr r="0" g="0" b="0"/>
            </a:fillRef>
            <a:effectRef idx="0">
              <a:scrgbClr r="0" g="0" b="0"/>
            </a:effectRef>
            <a:fontRef idx="minor">
              <a:schemeClr val="lt1"/>
            </a:fontRef>
          </p:style>
          <p:txBody>
            <a:bodyPr/>
            <a:lstStyle/>
            <a:p>
              <a:pPr algn="ctr"/>
              <a:endParaRPr lang="zh-CN" altLang="en-US">
                <a:cs typeface="+mn-ea"/>
              </a:endParaRPr>
            </a:p>
          </p:txBody>
        </p:sp>
        <p:sp>
          <p:nvSpPr>
            <p:cNvPr id="3" name="任意多边形 2"/>
            <p:cNvSpPr/>
            <p:nvPr/>
          </p:nvSpPr>
          <p:spPr>
            <a:xfrm>
              <a:off x="1081661" y="2818115"/>
              <a:ext cx="1290070" cy="513018"/>
            </a:xfrm>
            <a:custGeom>
              <a:avLst/>
              <a:gdLst>
                <a:gd name="connsiteX0" fmla="*/ 0 w 1290070"/>
                <a:gd name="connsiteY0" fmla="*/ 51302 h 513018"/>
                <a:gd name="connsiteX1" fmla="*/ 51302 w 1290070"/>
                <a:gd name="connsiteY1" fmla="*/ 0 h 513018"/>
                <a:gd name="connsiteX2" fmla="*/ 1238768 w 1290070"/>
                <a:gd name="connsiteY2" fmla="*/ 0 h 513018"/>
                <a:gd name="connsiteX3" fmla="*/ 1290070 w 1290070"/>
                <a:gd name="connsiteY3" fmla="*/ 51302 h 513018"/>
                <a:gd name="connsiteX4" fmla="*/ 1290070 w 1290070"/>
                <a:gd name="connsiteY4" fmla="*/ 461716 h 513018"/>
                <a:gd name="connsiteX5" fmla="*/ 1238768 w 1290070"/>
                <a:gd name="connsiteY5" fmla="*/ 513018 h 513018"/>
                <a:gd name="connsiteX6" fmla="*/ 51302 w 1290070"/>
                <a:gd name="connsiteY6" fmla="*/ 513018 h 513018"/>
                <a:gd name="connsiteX7" fmla="*/ 0 w 1290070"/>
                <a:gd name="connsiteY7" fmla="*/ 461716 h 513018"/>
                <a:gd name="connsiteX8" fmla="*/ 0 w 1290070"/>
                <a:gd name="connsiteY8" fmla="*/ 51302 h 51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0070" h="513018">
                  <a:moveTo>
                    <a:pt x="0" y="51302"/>
                  </a:moveTo>
                  <a:cubicBezTo>
                    <a:pt x="0" y="22969"/>
                    <a:pt x="22969" y="0"/>
                    <a:pt x="51302" y="0"/>
                  </a:cubicBezTo>
                  <a:lnTo>
                    <a:pt x="1238768" y="0"/>
                  </a:lnTo>
                  <a:cubicBezTo>
                    <a:pt x="1267101" y="0"/>
                    <a:pt x="1290070" y="22969"/>
                    <a:pt x="1290070" y="51302"/>
                  </a:cubicBezTo>
                  <a:lnTo>
                    <a:pt x="1290070" y="461716"/>
                  </a:lnTo>
                  <a:cubicBezTo>
                    <a:pt x="1290070" y="490049"/>
                    <a:pt x="1267101" y="513018"/>
                    <a:pt x="1238768" y="513018"/>
                  </a:cubicBezTo>
                  <a:lnTo>
                    <a:pt x="51302" y="513018"/>
                  </a:lnTo>
                  <a:cubicBezTo>
                    <a:pt x="22969" y="513018"/>
                    <a:pt x="0" y="490049"/>
                    <a:pt x="0" y="461716"/>
                  </a:cubicBezTo>
                  <a:lnTo>
                    <a:pt x="0" y="51302"/>
                  </a:lnTo>
                  <a:close/>
                </a:path>
              </a:pathLst>
            </a:custGeom>
            <a:solidFill>
              <a:schemeClr val="tx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37886" tIns="30266" rIns="37886" bIns="30266" numCol="1" spcCol="1270" anchor="ctr" anchorCtr="0">
              <a:noAutofit/>
            </a:bodyPr>
            <a:lstStyle/>
            <a:p>
              <a:pPr algn="ctr" defTabSz="710565">
                <a:lnSpc>
                  <a:spcPct val="90000"/>
                </a:lnSpc>
                <a:spcBef>
                  <a:spcPct val="0"/>
                </a:spcBef>
                <a:spcAft>
                  <a:spcPct val="35000"/>
                </a:spcAft>
              </a:pPr>
              <a:r>
                <a:rPr lang="zh-CN" altLang="en-US" sz="1600" dirty="0">
                  <a:solidFill>
                    <a:sysClr val="window" lastClr="FFFFFF"/>
                  </a:solidFill>
                  <a:latin typeface="Calibri" panose="020F0502020204030204"/>
                  <a:cs typeface="+mn-ea"/>
                </a:rPr>
                <a:t>工作中的不足</a:t>
              </a:r>
              <a:endParaRPr lang="en-US" sz="1600" b="1" dirty="0">
                <a:solidFill>
                  <a:sysClr val="window" lastClr="FFFFFF"/>
                </a:solidFill>
                <a:latin typeface="Calibri" panose="020F0502020204030204"/>
                <a:cs typeface="+mn-ea"/>
              </a:endParaRPr>
            </a:p>
          </p:txBody>
        </p:sp>
        <p:sp>
          <p:nvSpPr>
            <p:cNvPr id="8" name="圆角矩形 7"/>
            <p:cNvSpPr/>
            <p:nvPr/>
          </p:nvSpPr>
          <p:spPr>
            <a:xfrm>
              <a:off x="2691510" y="1877581"/>
              <a:ext cx="1451329" cy="1197043"/>
            </a:xfrm>
            <a:prstGeom prst="roundRect">
              <a:avLst>
                <a:gd name="adj" fmla="val 10000"/>
              </a:avLst>
            </a:prstGeom>
            <a:noFill/>
            <a:ln w="25400" cap="flat" cmpd="sng" algn="ctr">
              <a:solidFill>
                <a:schemeClr val="accent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algn="ctr"/>
              <a:endParaRPr lang="zh-CN" altLang="en-US">
                <a:cs typeface="+mn-ea"/>
              </a:endParaRPr>
            </a:p>
          </p:txBody>
        </p:sp>
        <p:sp>
          <p:nvSpPr>
            <p:cNvPr id="21" name="环形箭头 20"/>
            <p:cNvSpPr/>
            <p:nvPr/>
          </p:nvSpPr>
          <p:spPr>
            <a:xfrm>
              <a:off x="3471017" y="1100889"/>
              <a:ext cx="1913373" cy="1913373"/>
            </a:xfrm>
            <a:prstGeom prst="circularArrow">
              <a:avLst>
                <a:gd name="adj1" fmla="val 3510"/>
                <a:gd name="adj2" fmla="val 435572"/>
                <a:gd name="adj3" fmla="val 19388917"/>
                <a:gd name="adj4" fmla="val 12575511"/>
                <a:gd name="adj5" fmla="val 4095"/>
              </a:avLst>
            </a:prstGeom>
            <a:solidFill>
              <a:schemeClr val="accent1"/>
            </a:solidFill>
            <a:ln>
              <a:noFill/>
            </a:ln>
            <a:effectLst/>
          </p:spPr>
          <p:style>
            <a:lnRef idx="0">
              <a:scrgbClr r="0" g="0" b="0"/>
            </a:lnRef>
            <a:fillRef idx="1">
              <a:scrgbClr r="0" g="0" b="0"/>
            </a:fillRef>
            <a:effectRef idx="0">
              <a:scrgbClr r="0" g="0" b="0"/>
            </a:effectRef>
            <a:fontRef idx="minor">
              <a:schemeClr val="lt1"/>
            </a:fontRef>
          </p:style>
          <p:txBody>
            <a:bodyPr/>
            <a:lstStyle/>
            <a:p>
              <a:pPr algn="ctr"/>
              <a:endParaRPr lang="zh-CN" altLang="en-US">
                <a:cs typeface="+mn-ea"/>
              </a:endParaRPr>
            </a:p>
          </p:txBody>
        </p:sp>
        <p:sp>
          <p:nvSpPr>
            <p:cNvPr id="22" name="任意多边形 21"/>
            <p:cNvSpPr/>
            <p:nvPr/>
          </p:nvSpPr>
          <p:spPr>
            <a:xfrm>
              <a:off x="3014028" y="1621072"/>
              <a:ext cx="1290070" cy="513018"/>
            </a:xfrm>
            <a:custGeom>
              <a:avLst/>
              <a:gdLst>
                <a:gd name="connsiteX0" fmla="*/ 0 w 1290070"/>
                <a:gd name="connsiteY0" fmla="*/ 51302 h 513018"/>
                <a:gd name="connsiteX1" fmla="*/ 51302 w 1290070"/>
                <a:gd name="connsiteY1" fmla="*/ 0 h 513018"/>
                <a:gd name="connsiteX2" fmla="*/ 1238768 w 1290070"/>
                <a:gd name="connsiteY2" fmla="*/ 0 h 513018"/>
                <a:gd name="connsiteX3" fmla="*/ 1290070 w 1290070"/>
                <a:gd name="connsiteY3" fmla="*/ 51302 h 513018"/>
                <a:gd name="connsiteX4" fmla="*/ 1290070 w 1290070"/>
                <a:gd name="connsiteY4" fmla="*/ 461716 h 513018"/>
                <a:gd name="connsiteX5" fmla="*/ 1238768 w 1290070"/>
                <a:gd name="connsiteY5" fmla="*/ 513018 h 513018"/>
                <a:gd name="connsiteX6" fmla="*/ 51302 w 1290070"/>
                <a:gd name="connsiteY6" fmla="*/ 513018 h 513018"/>
                <a:gd name="connsiteX7" fmla="*/ 0 w 1290070"/>
                <a:gd name="connsiteY7" fmla="*/ 461716 h 513018"/>
                <a:gd name="connsiteX8" fmla="*/ 0 w 1290070"/>
                <a:gd name="connsiteY8" fmla="*/ 51302 h 51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0070" h="513018">
                  <a:moveTo>
                    <a:pt x="0" y="51302"/>
                  </a:moveTo>
                  <a:cubicBezTo>
                    <a:pt x="0" y="22969"/>
                    <a:pt x="22969" y="0"/>
                    <a:pt x="51302" y="0"/>
                  </a:cubicBezTo>
                  <a:lnTo>
                    <a:pt x="1238768" y="0"/>
                  </a:lnTo>
                  <a:cubicBezTo>
                    <a:pt x="1267101" y="0"/>
                    <a:pt x="1290070" y="22969"/>
                    <a:pt x="1290070" y="51302"/>
                  </a:cubicBezTo>
                  <a:lnTo>
                    <a:pt x="1290070" y="461716"/>
                  </a:lnTo>
                  <a:cubicBezTo>
                    <a:pt x="1290070" y="490049"/>
                    <a:pt x="1267101" y="513018"/>
                    <a:pt x="1238768" y="513018"/>
                  </a:cubicBezTo>
                  <a:lnTo>
                    <a:pt x="51302" y="513018"/>
                  </a:lnTo>
                  <a:cubicBezTo>
                    <a:pt x="22969" y="513018"/>
                    <a:pt x="0" y="490049"/>
                    <a:pt x="0" y="461716"/>
                  </a:cubicBezTo>
                  <a:lnTo>
                    <a:pt x="0" y="51302"/>
                  </a:lnTo>
                  <a:close/>
                </a:path>
              </a:pathLst>
            </a:cu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37886" tIns="30266" rIns="37886" bIns="30266" numCol="1" spcCol="1270" anchor="ctr" anchorCtr="0">
              <a:noAutofit/>
            </a:bodyPr>
            <a:lstStyle/>
            <a:p>
              <a:pPr algn="ctr" defTabSz="710565">
                <a:lnSpc>
                  <a:spcPct val="90000"/>
                </a:lnSpc>
                <a:spcAft>
                  <a:spcPct val="35000"/>
                </a:spcAft>
              </a:pPr>
              <a:r>
                <a:rPr lang="zh-CN" altLang="en-US" sz="1600" dirty="0">
                  <a:solidFill>
                    <a:sysClr val="window" lastClr="FFFFFF"/>
                  </a:solidFill>
                  <a:latin typeface="Calibri" panose="020F0502020204030204"/>
                  <a:cs typeface="+mn-ea"/>
                </a:rPr>
                <a:t>工作中的不足</a:t>
              </a:r>
              <a:endParaRPr lang="en-US" altLang="zh-CN" sz="1600" dirty="0">
                <a:solidFill>
                  <a:sysClr val="window" lastClr="FFFFFF"/>
                </a:solidFill>
                <a:latin typeface="Calibri" panose="020F0502020204030204"/>
                <a:cs typeface="+mn-ea"/>
              </a:endParaRPr>
            </a:p>
          </p:txBody>
        </p:sp>
        <p:sp>
          <p:nvSpPr>
            <p:cNvPr id="23" name="圆角矩形 22"/>
            <p:cNvSpPr/>
            <p:nvPr/>
          </p:nvSpPr>
          <p:spPr>
            <a:xfrm>
              <a:off x="4623877" y="1877581"/>
              <a:ext cx="1451329" cy="1197043"/>
            </a:xfrm>
            <a:prstGeom prst="roundRect">
              <a:avLst>
                <a:gd name="adj" fmla="val 10000"/>
              </a:avLst>
            </a:prstGeom>
            <a:noFill/>
            <a:ln w="25400" cap="flat" cmpd="sng" algn="ctr">
              <a:solidFill>
                <a:schemeClr val="tx2"/>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algn="ctr"/>
              <a:endParaRPr lang="zh-CN" altLang="en-US">
                <a:cs typeface="+mn-ea"/>
              </a:endParaRPr>
            </a:p>
          </p:txBody>
        </p:sp>
        <p:sp>
          <p:nvSpPr>
            <p:cNvPr id="24" name="形状 23"/>
            <p:cNvSpPr/>
            <p:nvPr/>
          </p:nvSpPr>
          <p:spPr>
            <a:xfrm>
              <a:off x="5415478" y="2076455"/>
              <a:ext cx="1727925" cy="1727925"/>
            </a:xfrm>
            <a:prstGeom prst="leftCircularArrow">
              <a:avLst>
                <a:gd name="adj1" fmla="val 3886"/>
                <a:gd name="adj2" fmla="val 486698"/>
                <a:gd name="adj3" fmla="val 2262209"/>
                <a:gd name="adj4" fmla="val 9024489"/>
                <a:gd name="adj5" fmla="val 4534"/>
              </a:avLst>
            </a:prstGeom>
            <a:solidFill>
              <a:schemeClr val="tx2"/>
            </a:solidFill>
            <a:ln>
              <a:noFill/>
            </a:ln>
            <a:effectLst/>
          </p:spPr>
          <p:style>
            <a:lnRef idx="0">
              <a:scrgbClr r="0" g="0" b="0"/>
            </a:lnRef>
            <a:fillRef idx="1">
              <a:scrgbClr r="0" g="0" b="0"/>
            </a:fillRef>
            <a:effectRef idx="0">
              <a:scrgbClr r="0" g="0" b="0"/>
            </a:effectRef>
            <a:fontRef idx="minor">
              <a:schemeClr val="lt1"/>
            </a:fontRef>
          </p:style>
          <p:txBody>
            <a:bodyPr/>
            <a:lstStyle/>
            <a:p>
              <a:pPr algn="ctr"/>
              <a:endParaRPr lang="zh-CN" altLang="en-US">
                <a:cs typeface="+mn-ea"/>
              </a:endParaRPr>
            </a:p>
          </p:txBody>
        </p:sp>
        <p:sp>
          <p:nvSpPr>
            <p:cNvPr id="25" name="任意多边形 24"/>
            <p:cNvSpPr/>
            <p:nvPr/>
          </p:nvSpPr>
          <p:spPr>
            <a:xfrm>
              <a:off x="4946394" y="2818115"/>
              <a:ext cx="1290070" cy="513018"/>
            </a:xfrm>
            <a:custGeom>
              <a:avLst/>
              <a:gdLst>
                <a:gd name="connsiteX0" fmla="*/ 0 w 1290070"/>
                <a:gd name="connsiteY0" fmla="*/ 51302 h 513018"/>
                <a:gd name="connsiteX1" fmla="*/ 51302 w 1290070"/>
                <a:gd name="connsiteY1" fmla="*/ 0 h 513018"/>
                <a:gd name="connsiteX2" fmla="*/ 1238768 w 1290070"/>
                <a:gd name="connsiteY2" fmla="*/ 0 h 513018"/>
                <a:gd name="connsiteX3" fmla="*/ 1290070 w 1290070"/>
                <a:gd name="connsiteY3" fmla="*/ 51302 h 513018"/>
                <a:gd name="connsiteX4" fmla="*/ 1290070 w 1290070"/>
                <a:gd name="connsiteY4" fmla="*/ 461716 h 513018"/>
                <a:gd name="connsiteX5" fmla="*/ 1238768 w 1290070"/>
                <a:gd name="connsiteY5" fmla="*/ 513018 h 513018"/>
                <a:gd name="connsiteX6" fmla="*/ 51302 w 1290070"/>
                <a:gd name="connsiteY6" fmla="*/ 513018 h 513018"/>
                <a:gd name="connsiteX7" fmla="*/ 0 w 1290070"/>
                <a:gd name="connsiteY7" fmla="*/ 461716 h 513018"/>
                <a:gd name="connsiteX8" fmla="*/ 0 w 1290070"/>
                <a:gd name="connsiteY8" fmla="*/ 51302 h 51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0070" h="513018">
                  <a:moveTo>
                    <a:pt x="0" y="51302"/>
                  </a:moveTo>
                  <a:cubicBezTo>
                    <a:pt x="0" y="22969"/>
                    <a:pt x="22969" y="0"/>
                    <a:pt x="51302" y="0"/>
                  </a:cubicBezTo>
                  <a:lnTo>
                    <a:pt x="1238768" y="0"/>
                  </a:lnTo>
                  <a:cubicBezTo>
                    <a:pt x="1267101" y="0"/>
                    <a:pt x="1290070" y="22969"/>
                    <a:pt x="1290070" y="51302"/>
                  </a:cubicBezTo>
                  <a:lnTo>
                    <a:pt x="1290070" y="461716"/>
                  </a:lnTo>
                  <a:cubicBezTo>
                    <a:pt x="1290070" y="490049"/>
                    <a:pt x="1267101" y="513018"/>
                    <a:pt x="1238768" y="513018"/>
                  </a:cubicBezTo>
                  <a:lnTo>
                    <a:pt x="51302" y="513018"/>
                  </a:lnTo>
                  <a:cubicBezTo>
                    <a:pt x="22969" y="513018"/>
                    <a:pt x="0" y="490049"/>
                    <a:pt x="0" y="461716"/>
                  </a:cubicBezTo>
                  <a:lnTo>
                    <a:pt x="0" y="51302"/>
                  </a:lnTo>
                  <a:close/>
                </a:path>
              </a:pathLst>
            </a:custGeom>
            <a:solidFill>
              <a:schemeClr val="tx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37886" tIns="30266" rIns="37886" bIns="30266" numCol="1" spcCol="1270" anchor="ctr" anchorCtr="0">
              <a:noAutofit/>
            </a:bodyPr>
            <a:lstStyle/>
            <a:p>
              <a:pPr algn="ctr" defTabSz="710565">
                <a:lnSpc>
                  <a:spcPct val="90000"/>
                </a:lnSpc>
                <a:spcAft>
                  <a:spcPct val="35000"/>
                </a:spcAft>
              </a:pPr>
              <a:r>
                <a:rPr lang="zh-CN" altLang="en-US" sz="1600" dirty="0">
                  <a:solidFill>
                    <a:sysClr val="window" lastClr="FFFFFF"/>
                  </a:solidFill>
                  <a:latin typeface="Calibri" panose="020F0502020204030204"/>
                  <a:cs typeface="+mn-ea"/>
                </a:rPr>
                <a:t>工作中的不足</a:t>
              </a:r>
              <a:endParaRPr lang="en-US" altLang="zh-CN" sz="1600" dirty="0">
                <a:solidFill>
                  <a:sysClr val="window" lastClr="FFFFFF"/>
                </a:solidFill>
                <a:latin typeface="Calibri" panose="020F0502020204030204"/>
                <a:cs typeface="+mn-ea"/>
              </a:endParaRPr>
            </a:p>
          </p:txBody>
        </p:sp>
        <p:sp>
          <p:nvSpPr>
            <p:cNvPr id="26" name="圆角矩形 25"/>
            <p:cNvSpPr/>
            <p:nvPr/>
          </p:nvSpPr>
          <p:spPr>
            <a:xfrm>
              <a:off x="6556243" y="1877581"/>
              <a:ext cx="1451329" cy="1197043"/>
            </a:xfrm>
            <a:prstGeom prst="roundRect">
              <a:avLst>
                <a:gd name="adj" fmla="val 10000"/>
              </a:avLst>
            </a:prstGeom>
            <a:noFill/>
            <a:ln w="25400" cap="flat" cmpd="sng" algn="ctr">
              <a:solidFill>
                <a:schemeClr val="accent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algn="ctr"/>
              <a:endParaRPr lang="zh-CN" altLang="en-US">
                <a:cs typeface="+mn-ea"/>
              </a:endParaRPr>
            </a:p>
          </p:txBody>
        </p:sp>
        <p:sp>
          <p:nvSpPr>
            <p:cNvPr id="27" name="任意多边形 26"/>
            <p:cNvSpPr/>
            <p:nvPr/>
          </p:nvSpPr>
          <p:spPr>
            <a:xfrm>
              <a:off x="6878761" y="1621072"/>
              <a:ext cx="1290070" cy="513018"/>
            </a:xfrm>
            <a:custGeom>
              <a:avLst/>
              <a:gdLst>
                <a:gd name="connsiteX0" fmla="*/ 0 w 1290070"/>
                <a:gd name="connsiteY0" fmla="*/ 51302 h 513018"/>
                <a:gd name="connsiteX1" fmla="*/ 51302 w 1290070"/>
                <a:gd name="connsiteY1" fmla="*/ 0 h 513018"/>
                <a:gd name="connsiteX2" fmla="*/ 1238768 w 1290070"/>
                <a:gd name="connsiteY2" fmla="*/ 0 h 513018"/>
                <a:gd name="connsiteX3" fmla="*/ 1290070 w 1290070"/>
                <a:gd name="connsiteY3" fmla="*/ 51302 h 513018"/>
                <a:gd name="connsiteX4" fmla="*/ 1290070 w 1290070"/>
                <a:gd name="connsiteY4" fmla="*/ 461716 h 513018"/>
                <a:gd name="connsiteX5" fmla="*/ 1238768 w 1290070"/>
                <a:gd name="connsiteY5" fmla="*/ 513018 h 513018"/>
                <a:gd name="connsiteX6" fmla="*/ 51302 w 1290070"/>
                <a:gd name="connsiteY6" fmla="*/ 513018 h 513018"/>
                <a:gd name="connsiteX7" fmla="*/ 0 w 1290070"/>
                <a:gd name="connsiteY7" fmla="*/ 461716 h 513018"/>
                <a:gd name="connsiteX8" fmla="*/ 0 w 1290070"/>
                <a:gd name="connsiteY8" fmla="*/ 51302 h 51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0070" h="513018">
                  <a:moveTo>
                    <a:pt x="0" y="51302"/>
                  </a:moveTo>
                  <a:cubicBezTo>
                    <a:pt x="0" y="22969"/>
                    <a:pt x="22969" y="0"/>
                    <a:pt x="51302" y="0"/>
                  </a:cubicBezTo>
                  <a:lnTo>
                    <a:pt x="1238768" y="0"/>
                  </a:lnTo>
                  <a:cubicBezTo>
                    <a:pt x="1267101" y="0"/>
                    <a:pt x="1290070" y="22969"/>
                    <a:pt x="1290070" y="51302"/>
                  </a:cubicBezTo>
                  <a:lnTo>
                    <a:pt x="1290070" y="461716"/>
                  </a:lnTo>
                  <a:cubicBezTo>
                    <a:pt x="1290070" y="490049"/>
                    <a:pt x="1267101" y="513018"/>
                    <a:pt x="1238768" y="513018"/>
                  </a:cubicBezTo>
                  <a:lnTo>
                    <a:pt x="51302" y="513018"/>
                  </a:lnTo>
                  <a:cubicBezTo>
                    <a:pt x="22969" y="513018"/>
                    <a:pt x="0" y="490049"/>
                    <a:pt x="0" y="461716"/>
                  </a:cubicBezTo>
                  <a:lnTo>
                    <a:pt x="0" y="51302"/>
                  </a:lnTo>
                  <a:close/>
                </a:path>
              </a:pathLst>
            </a:cu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37886" tIns="30266" rIns="37886" bIns="30266" numCol="1" spcCol="1270" anchor="ctr" anchorCtr="0">
              <a:noAutofit/>
            </a:bodyPr>
            <a:lstStyle/>
            <a:p>
              <a:pPr algn="ctr" defTabSz="710565">
                <a:lnSpc>
                  <a:spcPct val="90000"/>
                </a:lnSpc>
                <a:spcAft>
                  <a:spcPct val="35000"/>
                </a:spcAft>
              </a:pPr>
              <a:r>
                <a:rPr lang="zh-CN" altLang="en-US" sz="1600" dirty="0">
                  <a:solidFill>
                    <a:sysClr val="window" lastClr="FFFFFF"/>
                  </a:solidFill>
                  <a:latin typeface="Calibri" panose="020F0502020204030204"/>
                  <a:cs typeface="+mn-ea"/>
                </a:rPr>
                <a:t>工作中的不足</a:t>
              </a:r>
              <a:endParaRPr lang="en-US" altLang="zh-CN" sz="1600" dirty="0">
                <a:solidFill>
                  <a:sysClr val="window" lastClr="FFFFFF"/>
                </a:solidFill>
                <a:latin typeface="Calibri" panose="020F0502020204030204"/>
                <a:cs typeface="+mn-ea"/>
              </a:endParaRPr>
            </a:p>
          </p:txBody>
        </p:sp>
      </p:grpSp>
      <p:sp>
        <p:nvSpPr>
          <p:cNvPr id="11" name="Freeform 21"/>
          <p:cNvSpPr>
            <a:spLocks noEditPoints="1"/>
          </p:cNvSpPr>
          <p:nvPr/>
        </p:nvSpPr>
        <p:spPr bwMode="auto">
          <a:xfrm>
            <a:off x="6671913" y="2564877"/>
            <a:ext cx="831546" cy="834164"/>
          </a:xfrm>
          <a:custGeom>
            <a:avLst/>
            <a:gdLst>
              <a:gd name="T0" fmla="*/ 390 w 403"/>
              <a:gd name="T1" fmla="*/ 150 h 404"/>
              <a:gd name="T2" fmla="*/ 241 w 403"/>
              <a:gd name="T3" fmla="*/ 110 h 404"/>
              <a:gd name="T4" fmla="*/ 215 w 403"/>
              <a:gd name="T5" fmla="*/ 13 h 404"/>
              <a:gd name="T6" fmla="*/ 195 w 403"/>
              <a:gd name="T7" fmla="*/ 2 h 404"/>
              <a:gd name="T8" fmla="*/ 14 w 403"/>
              <a:gd name="T9" fmla="*/ 51 h 404"/>
              <a:gd name="T10" fmla="*/ 2 w 403"/>
              <a:gd name="T11" fmla="*/ 70 h 404"/>
              <a:gd name="T12" fmla="*/ 67 w 403"/>
              <a:gd name="T13" fmla="*/ 311 h 404"/>
              <a:gd name="T14" fmla="*/ 86 w 403"/>
              <a:gd name="T15" fmla="*/ 322 h 404"/>
              <a:gd name="T16" fmla="*/ 159 w 403"/>
              <a:gd name="T17" fmla="*/ 302 h 404"/>
              <a:gd name="T18" fmla="*/ 149 w 403"/>
              <a:gd name="T19" fmla="*/ 339 h 404"/>
              <a:gd name="T20" fmla="*/ 160 w 403"/>
              <a:gd name="T21" fmla="*/ 358 h 404"/>
              <a:gd name="T22" fmla="*/ 322 w 403"/>
              <a:gd name="T23" fmla="*/ 401 h 404"/>
              <a:gd name="T24" fmla="*/ 342 w 403"/>
              <a:gd name="T25" fmla="*/ 391 h 404"/>
              <a:gd name="T26" fmla="*/ 401 w 403"/>
              <a:gd name="T27" fmla="*/ 169 h 404"/>
              <a:gd name="T28" fmla="*/ 390 w 403"/>
              <a:gd name="T29" fmla="*/ 150 h 404"/>
              <a:gd name="T30" fmla="*/ 34 w 403"/>
              <a:gd name="T31" fmla="*/ 75 h 404"/>
              <a:gd name="T32" fmla="*/ 191 w 403"/>
              <a:gd name="T33" fmla="*/ 33 h 404"/>
              <a:gd name="T34" fmla="*/ 249 w 403"/>
              <a:gd name="T35" fmla="*/ 249 h 404"/>
              <a:gd name="T36" fmla="*/ 92 w 403"/>
              <a:gd name="T37" fmla="*/ 291 h 404"/>
              <a:gd name="T38" fmla="*/ 34 w 403"/>
              <a:gd name="T39" fmla="*/ 75 h 404"/>
              <a:gd name="T40" fmla="*/ 315 w 403"/>
              <a:gd name="T41" fmla="*/ 371 h 404"/>
              <a:gd name="T42" fmla="*/ 179 w 403"/>
              <a:gd name="T43" fmla="*/ 334 h 404"/>
              <a:gd name="T44" fmla="*/ 190 w 403"/>
              <a:gd name="T45" fmla="*/ 294 h 404"/>
              <a:gd name="T46" fmla="*/ 268 w 403"/>
              <a:gd name="T47" fmla="*/ 273 h 404"/>
              <a:gd name="T48" fmla="*/ 279 w 403"/>
              <a:gd name="T49" fmla="*/ 254 h 404"/>
              <a:gd name="T50" fmla="*/ 249 w 403"/>
              <a:gd name="T51" fmla="*/ 142 h 404"/>
              <a:gd name="T52" fmla="*/ 368 w 403"/>
              <a:gd name="T53" fmla="*/ 174 h 404"/>
              <a:gd name="T54" fmla="*/ 315 w 403"/>
              <a:gd name="T55" fmla="*/ 37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chemeClr val="tx2"/>
          </a:solidFill>
          <a:ln>
            <a:noFill/>
          </a:ln>
        </p:spPr>
        <p:txBody>
          <a:bodyPr vert="horz" wrap="square" lIns="121880" tIns="60940" rIns="121880" bIns="60940" numCol="1" anchor="t" anchorCtr="0" compatLnSpc="1"/>
          <a:lstStyle/>
          <a:p>
            <a:pPr algn="ctr" defTabSz="1218565">
              <a:defRPr/>
            </a:pPr>
            <a:endParaRPr lang="en-US" sz="2400" kern="0" dirty="0">
              <a:solidFill>
                <a:sysClr val="windowText" lastClr="000000"/>
              </a:solidFill>
              <a:cs typeface="+mn-ea"/>
            </a:endParaRPr>
          </a:p>
        </p:txBody>
      </p:sp>
      <p:sp>
        <p:nvSpPr>
          <p:cNvPr id="13" name="Freeform 26"/>
          <p:cNvSpPr/>
          <p:nvPr/>
        </p:nvSpPr>
        <p:spPr bwMode="auto">
          <a:xfrm>
            <a:off x="9454296" y="2784135"/>
            <a:ext cx="684533" cy="709922"/>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accent1"/>
          </a:solidFill>
          <a:ln>
            <a:noFill/>
          </a:ln>
        </p:spPr>
        <p:txBody>
          <a:bodyPr vert="horz" wrap="square" lIns="121880" tIns="60940" rIns="121880" bIns="60940" numCol="1" anchor="t" anchorCtr="0" compatLnSpc="1"/>
          <a:lstStyle/>
          <a:p>
            <a:pPr algn="ctr" defTabSz="1218565">
              <a:defRPr/>
            </a:pPr>
            <a:endParaRPr lang="en-US" sz="2400" kern="0" dirty="0">
              <a:solidFill>
                <a:sysClr val="windowText" lastClr="000000"/>
              </a:solidFill>
              <a:cs typeface="+mn-ea"/>
            </a:endParaRPr>
          </a:p>
        </p:txBody>
      </p:sp>
      <p:sp>
        <p:nvSpPr>
          <p:cNvPr id="28" name="矩形 27"/>
          <p:cNvSpPr/>
          <p:nvPr/>
        </p:nvSpPr>
        <p:spPr>
          <a:xfrm>
            <a:off x="1119114" y="4957029"/>
            <a:ext cx="10048301" cy="1138733"/>
          </a:xfrm>
          <a:prstGeom prst="rect">
            <a:avLst/>
          </a:prstGeom>
        </p:spPr>
        <p:txBody>
          <a:bodyPr wrap="square" lIns="121880" tIns="60940" rIns="121880" bIns="60940">
            <a:spAutoFit/>
          </a:bodyPr>
          <a:lstStyle/>
          <a:p>
            <a:pPr algn="ctr">
              <a:lnSpc>
                <a:spcPct val="120000"/>
              </a:lnSpc>
              <a:defRPr/>
            </a:pPr>
            <a:r>
              <a:rPr lang="zh-CN" altLang="en-US" sz="1100" kern="0" dirty="0">
                <a:solidFill>
                  <a:srgbClr val="7F7F7F"/>
                </a:solidFill>
                <a:latin typeface="+mn-ea"/>
                <a:cs typeface="+mn-ea"/>
                <a:sym typeface="方正兰亭黑_GBK"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a:t>
            </a:r>
          </a:p>
          <a:p>
            <a:pPr algn="ctr">
              <a:lnSpc>
                <a:spcPct val="120000"/>
              </a:lnSpc>
              <a:defRPr/>
            </a:pPr>
            <a:endParaRPr lang="zh-CN" altLang="en-US" sz="1100" kern="0" dirty="0">
              <a:solidFill>
                <a:srgbClr val="7F7F7F"/>
              </a:solidFill>
              <a:latin typeface="+mn-ea"/>
              <a:cs typeface="+mn-ea"/>
              <a:sym typeface="方正兰亭黑_GBK" pitchFamily="2" charset="-122"/>
            </a:endParaRPr>
          </a:p>
        </p:txBody>
      </p:sp>
    </p:spTree>
  </p:cSld>
  <p:clrMapOvr>
    <a:masterClrMapping/>
  </p:clrMapOvr>
  <p:transition advTm="6193">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bldLvl="0" animBg="1"/>
      <p:bldP spid="13" grpId="0" bldLvl="0" animBg="1"/>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5" name="文本框 34"/>
          <p:cNvSpPr txBox="1"/>
          <p:nvPr/>
        </p:nvSpPr>
        <p:spPr>
          <a:xfrm>
            <a:off x="2352040" y="2078990"/>
            <a:ext cx="2362835" cy="185864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11500" noProof="0" dirty="0">
                <a:ln>
                  <a:noFill/>
                </a:ln>
                <a:solidFill>
                  <a:srgbClr val="C00000"/>
                </a:solidFill>
                <a:uLnTx/>
                <a:uFillTx/>
                <a:latin typeface="Impact" panose="020B0806030902050204" pitchFamily="34" charset="0"/>
                <a:ea typeface="方正舒体" panose="02010601030101010101" pitchFamily="2" charset="-122"/>
                <a:sym typeface="+mn-ea"/>
              </a:rPr>
              <a:t>02</a:t>
            </a:r>
          </a:p>
        </p:txBody>
      </p:sp>
      <p:sp>
        <p:nvSpPr>
          <p:cNvPr id="12" name="文本框 11"/>
          <p:cNvSpPr txBox="1"/>
          <p:nvPr/>
        </p:nvSpPr>
        <p:spPr>
          <a:xfrm>
            <a:off x="4400550" y="2355215"/>
            <a:ext cx="6924040" cy="874395"/>
          </a:xfrm>
          <a:prstGeom prst="rect">
            <a:avLst/>
          </a:prstGeom>
          <a:noFill/>
        </p:spPr>
        <p:txBody>
          <a:bodyPr wrap="square" rtlCol="0">
            <a:spAutoFit/>
          </a:bodyPr>
          <a:lstStyle/>
          <a:p>
            <a:r>
              <a:rPr lang="zh-CN" altLang="en-US" sz="4800" b="1">
                <a:solidFill>
                  <a:srgbClr val="C00000"/>
                </a:solidFill>
                <a:latin typeface="微软雅黑" panose="020B0503020204020204" charset="-122"/>
                <a:ea typeface="微软雅黑" panose="020B0503020204020204" charset="-122"/>
                <a:sym typeface="+mn-ea"/>
              </a:rPr>
              <a:t>单击此处添加名称</a:t>
            </a:r>
          </a:p>
        </p:txBody>
      </p:sp>
      <p:sp>
        <p:nvSpPr>
          <p:cNvPr id="16" name="文本框 36"/>
          <p:cNvSpPr txBox="1"/>
          <p:nvPr/>
        </p:nvSpPr>
        <p:spPr>
          <a:xfrm>
            <a:off x="4400550" y="3193415"/>
            <a:ext cx="468376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tx1">
                    <a:lumMod val="75000"/>
                    <a:lumOff val="25000"/>
                  </a:schemeClr>
                </a:solidFill>
                <a:latin typeface="微软雅黑" panose="020B0503020204020204" charset="-122"/>
                <a:ea typeface="微软雅黑" panose="020B0503020204020204" charset="-122"/>
                <a:sym typeface="+mn-ea"/>
              </a:rPr>
              <a:t>单击此处输入您的文本，单击此处输入您的文，本单击此处输入您的文本，本单击此处输入您的文本</a:t>
            </a:r>
          </a:p>
        </p:txBody>
      </p:sp>
    </p:spTree>
  </p:cSld>
  <p:clrMapOvr>
    <a:masterClrMapping/>
  </p:clrMapOvr>
  <p:transition advTm="4165">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500" autoRev="1" fill="hold">
                                          <p:stCondLst>
                                            <p:cond delay="0"/>
                                          </p:stCondLst>
                                        </p:cTn>
                                        <p:tgtEl>
                                          <p:spTgt spid="35"/>
                                        </p:tgtEl>
                                        <p:attrNameLst>
                                          <p:attrName>ppt_w</p:attrName>
                                        </p:attrNameLst>
                                      </p:cBhvr>
                                    </p:anim>
                                    <p:anim by="(#ppt_w*0.50)" calcmode="lin" valueType="num">
                                      <p:cBhvr>
                                        <p:cTn id="8" dur="500" decel="50000" autoRev="1" fill="hold">
                                          <p:stCondLst>
                                            <p:cond delay="0"/>
                                          </p:stCondLst>
                                        </p:cTn>
                                        <p:tgtEl>
                                          <p:spTgt spid="35"/>
                                        </p:tgtEl>
                                        <p:attrNameLst>
                                          <p:attrName>ppt_x</p:attrName>
                                        </p:attrNameLst>
                                      </p:cBhvr>
                                    </p:anim>
                                    <p:anim from="(-#ppt_h/2)" to="(#ppt_y)" calcmode="lin" valueType="num">
                                      <p:cBhvr>
                                        <p:cTn id="9" dur="1000" fill="hold">
                                          <p:stCondLst>
                                            <p:cond delay="0"/>
                                          </p:stCondLst>
                                        </p:cTn>
                                        <p:tgtEl>
                                          <p:spTgt spid="35"/>
                                        </p:tgtEl>
                                        <p:attrNameLst>
                                          <p:attrName>ppt_y</p:attrName>
                                        </p:attrNameLst>
                                      </p:cBhvr>
                                    </p:anim>
                                    <p:animRot by="21600000">
                                      <p:cBhvr>
                                        <p:cTn id="10" dur="1000" fill="hold">
                                          <p:stCondLst>
                                            <p:cond delay="0"/>
                                          </p:stCondLst>
                                        </p:cTn>
                                        <p:tgtEl>
                                          <p:spTgt spid="35"/>
                                        </p:tgtEl>
                                        <p:attrNameLst>
                                          <p:attrName>r</p:attrName>
                                        </p:attrNameLst>
                                      </p:cBhvr>
                                    </p:animRot>
                                  </p:childTnLst>
                                </p:cTn>
                              </p:par>
                            </p:childTnLst>
                          </p:cTn>
                        </p:par>
                        <p:par>
                          <p:cTn id="11" fill="hold">
                            <p:stCondLst>
                              <p:cond delay="11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2"/>
                                        </p:tgtEl>
                                        <p:attrNameLst>
                                          <p:attrName>ppt_y</p:attrName>
                                        </p:attrNameLst>
                                      </p:cBhvr>
                                      <p:tavLst>
                                        <p:tav tm="0">
                                          <p:val>
                                            <p:strVal val="#ppt_y"/>
                                          </p:val>
                                        </p:tav>
                                        <p:tav tm="100000">
                                          <p:val>
                                            <p:strVal val="#ppt_y"/>
                                          </p:val>
                                        </p:tav>
                                      </p:tavLst>
                                    </p:anim>
                                    <p:anim calcmode="lin" valueType="num">
                                      <p:cBhvr>
                                        <p:cTn id="16"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2"/>
                                        </p:tgtEl>
                                      </p:cBhvr>
                                    </p:animEffect>
                                  </p:childTnLst>
                                </p:cTn>
                              </p:par>
                            </p:childTnLst>
                          </p:cTn>
                        </p:par>
                        <p:par>
                          <p:cTn id="19" fill="hold">
                            <p:stCondLst>
                              <p:cond delay="1950"/>
                            </p:stCondLst>
                            <p:childTnLst>
                              <p:par>
                                <p:cTn id="20" presetID="47"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2" grpId="0"/>
      <p:bldP spid="16" grpId="0"/>
    </p:bldLst>
  </p:timing>
</p:sld>
</file>

<file path=ppt/theme/theme1.xml><?xml version="1.0" encoding="utf-8"?>
<a:theme xmlns:a="http://schemas.openxmlformats.org/drawingml/2006/main" name="Office 主题">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2638</Words>
  <Application>Microsoft Office PowerPoint</Application>
  <PresentationFormat>宽屏</PresentationFormat>
  <Paragraphs>293</Paragraphs>
  <Slides>27</Slides>
  <Notes>3</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27</vt:i4>
      </vt:variant>
    </vt:vector>
  </HeadingPairs>
  <TitlesOfParts>
    <vt:vector size="37" baseType="lpstr">
      <vt:lpstr>Meiryo</vt:lpstr>
      <vt:lpstr>黑体</vt:lpstr>
      <vt:lpstr>宋体</vt:lpstr>
      <vt:lpstr>微软雅黑</vt:lpstr>
      <vt:lpstr>Arial</vt:lpstr>
      <vt:lpstr>Bodoni MT</vt:lpstr>
      <vt:lpstr>Calibri</vt:lpstr>
      <vt:lpstr>Calibri Light</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1531.精美廉洁党政党建PPT模板</dc:title>
  <dc:creator/>
  <cp:lastModifiedBy>天 下</cp:lastModifiedBy>
  <cp:revision>10</cp:revision>
  <dcterms:created xsi:type="dcterms:W3CDTF">2017-05-18T11:52:00Z</dcterms:created>
  <dcterms:modified xsi:type="dcterms:W3CDTF">2021-01-05T07:38:38Z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